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4" r:id="rId1"/>
  </p:sldMasterIdLst>
  <p:notesMasterIdLst>
    <p:notesMasterId r:id="rId18"/>
  </p:notesMasterIdLst>
  <p:handoutMasterIdLst>
    <p:handoutMasterId r:id="rId19"/>
  </p:handoutMasterIdLst>
  <p:sldIdLst>
    <p:sldId id="256" r:id="rId2"/>
    <p:sldId id="271" r:id="rId3"/>
    <p:sldId id="280" r:id="rId4"/>
    <p:sldId id="279" r:id="rId5"/>
    <p:sldId id="282" r:id="rId6"/>
    <p:sldId id="257" r:id="rId7"/>
    <p:sldId id="283" r:id="rId8"/>
    <p:sldId id="258" r:id="rId9"/>
    <p:sldId id="262" r:id="rId10"/>
    <p:sldId id="275" r:id="rId11"/>
    <p:sldId id="276" r:id="rId12"/>
    <p:sldId id="263" r:id="rId13"/>
    <p:sldId id="269" r:id="rId14"/>
    <p:sldId id="270" r:id="rId15"/>
    <p:sldId id="277" r:id="rId16"/>
    <p:sldId id="274" r:id="rId17"/>
  </p:sldIdLst>
  <p:sldSz cx="9144000" cy="5143500" type="screen16x9"/>
  <p:notesSz cx="6797675" cy="9926638"/>
  <p:defaultTextStyle>
    <a:defPPr>
      <a:defRPr lang="en-US"/>
    </a:defPPr>
    <a:lvl1pPr marL="0" algn="l" defTabSz="816360" rtl="0" eaLnBrk="1" latinLnBrk="0" hangingPunct="1">
      <a:defRPr sz="1600" kern="1200">
        <a:solidFill>
          <a:schemeClr val="tx1"/>
        </a:solidFill>
        <a:latin typeface="+mn-lt"/>
        <a:ea typeface="+mn-ea"/>
        <a:cs typeface="+mn-cs"/>
      </a:defRPr>
    </a:lvl1pPr>
    <a:lvl2pPr marL="408180" algn="l" defTabSz="816360" rtl="0" eaLnBrk="1" latinLnBrk="0" hangingPunct="1">
      <a:defRPr sz="1600" kern="1200">
        <a:solidFill>
          <a:schemeClr val="tx1"/>
        </a:solidFill>
        <a:latin typeface="+mn-lt"/>
        <a:ea typeface="+mn-ea"/>
        <a:cs typeface="+mn-cs"/>
      </a:defRPr>
    </a:lvl2pPr>
    <a:lvl3pPr marL="816360" algn="l" defTabSz="816360" rtl="0" eaLnBrk="1" latinLnBrk="0" hangingPunct="1">
      <a:defRPr sz="1600" kern="1200">
        <a:solidFill>
          <a:schemeClr val="tx1"/>
        </a:solidFill>
        <a:latin typeface="+mn-lt"/>
        <a:ea typeface="+mn-ea"/>
        <a:cs typeface="+mn-cs"/>
      </a:defRPr>
    </a:lvl3pPr>
    <a:lvl4pPr marL="1224540" algn="l" defTabSz="816360" rtl="0" eaLnBrk="1" latinLnBrk="0" hangingPunct="1">
      <a:defRPr sz="1600" kern="1200">
        <a:solidFill>
          <a:schemeClr val="tx1"/>
        </a:solidFill>
        <a:latin typeface="+mn-lt"/>
        <a:ea typeface="+mn-ea"/>
        <a:cs typeface="+mn-cs"/>
      </a:defRPr>
    </a:lvl4pPr>
    <a:lvl5pPr marL="1632719" algn="l" defTabSz="816360" rtl="0" eaLnBrk="1" latinLnBrk="0" hangingPunct="1">
      <a:defRPr sz="1600" kern="1200">
        <a:solidFill>
          <a:schemeClr val="tx1"/>
        </a:solidFill>
        <a:latin typeface="+mn-lt"/>
        <a:ea typeface="+mn-ea"/>
        <a:cs typeface="+mn-cs"/>
      </a:defRPr>
    </a:lvl5pPr>
    <a:lvl6pPr marL="2040899" algn="l" defTabSz="816360" rtl="0" eaLnBrk="1" latinLnBrk="0" hangingPunct="1">
      <a:defRPr sz="1600" kern="1200">
        <a:solidFill>
          <a:schemeClr val="tx1"/>
        </a:solidFill>
        <a:latin typeface="+mn-lt"/>
        <a:ea typeface="+mn-ea"/>
        <a:cs typeface="+mn-cs"/>
      </a:defRPr>
    </a:lvl6pPr>
    <a:lvl7pPr marL="2449080" algn="l" defTabSz="816360" rtl="0" eaLnBrk="1" latinLnBrk="0" hangingPunct="1">
      <a:defRPr sz="1600" kern="1200">
        <a:solidFill>
          <a:schemeClr val="tx1"/>
        </a:solidFill>
        <a:latin typeface="+mn-lt"/>
        <a:ea typeface="+mn-ea"/>
        <a:cs typeface="+mn-cs"/>
      </a:defRPr>
    </a:lvl7pPr>
    <a:lvl8pPr marL="2857260" algn="l" defTabSz="816360" rtl="0" eaLnBrk="1" latinLnBrk="0" hangingPunct="1">
      <a:defRPr sz="1600" kern="1200">
        <a:solidFill>
          <a:schemeClr val="tx1"/>
        </a:solidFill>
        <a:latin typeface="+mn-lt"/>
        <a:ea typeface="+mn-ea"/>
        <a:cs typeface="+mn-cs"/>
      </a:defRPr>
    </a:lvl8pPr>
    <a:lvl9pPr marL="3265440" algn="l" defTabSz="816360"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00"/>
    <a:srgbClr val="F8F200"/>
    <a:srgbClr val="009E47"/>
    <a:srgbClr val="5B0000"/>
    <a:srgbClr val="A14C13"/>
    <a:srgbClr val="AD5314"/>
    <a:srgbClr val="923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6" autoAdjust="0"/>
  </p:normalViewPr>
  <p:slideViewPr>
    <p:cSldViewPr>
      <p:cViewPr varScale="1">
        <p:scale>
          <a:sx n="143" d="100"/>
          <a:sy n="143" d="100"/>
        </p:scale>
        <p:origin x="684"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hyperlink" Target="mailto:mirjana.smolovic@ekip.me" TargetMode="Externa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mailto:mirjana.smolovic@ekip.me" TargetMode="External"/><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FA52F0-19B5-463E-836B-21CAA5D90E97}" type="doc">
      <dgm:prSet loTypeId="urn:microsoft.com/office/officeart/2018/5/layout/IconLeafLabelList" loCatId="icon" qsTypeId="urn:microsoft.com/office/officeart/2005/8/quickstyle/simple1" qsCatId="simple" csTypeId="urn:microsoft.com/office/officeart/2018/5/colors/Iconchunking_neutralicon_accent6_2" csCatId="accent6" phldr="1"/>
      <dgm:spPr/>
      <dgm:t>
        <a:bodyPr/>
        <a:lstStyle/>
        <a:p>
          <a:endParaRPr lang="en-US"/>
        </a:p>
      </dgm:t>
    </dgm:pt>
    <dgm:pt modelId="{A12B2D6E-B65A-467E-8D75-07FCF2B382B1}">
      <dgm:prSet custT="1"/>
      <dgm:spPr/>
      <dgm:t>
        <a:bodyPr/>
        <a:lstStyle/>
        <a:p>
          <a:pPr>
            <a:lnSpc>
              <a:spcPct val="100000"/>
            </a:lnSpc>
            <a:defRPr cap="all"/>
          </a:pPr>
          <a:r>
            <a:rPr lang="sr-Latn-ME" sz="1400" b="1" cap="none" noProof="0" dirty="0">
              <a:latin typeface="+mj-lt"/>
            </a:rPr>
            <a:t>Mirjana Smolovic</a:t>
          </a:r>
        </a:p>
        <a:p>
          <a:pPr>
            <a:lnSpc>
              <a:spcPct val="100000"/>
            </a:lnSpc>
            <a:defRPr cap="all"/>
          </a:pPr>
          <a:r>
            <a:rPr lang="en-GB" sz="1000" cap="none" noProof="1">
              <a:solidFill>
                <a:schemeClr val="tx1"/>
              </a:solidFill>
              <a:latin typeface="Arial Unicode MS" pitchFamily="34" charset="-128"/>
              <a:ea typeface="Arial Unicode MS" pitchFamily="34" charset="-128"/>
              <a:cs typeface="Arial Unicode MS" pitchFamily="34" charset="-128"/>
            </a:rPr>
            <a:t>Spatial Planning Documents Manager</a:t>
          </a:r>
          <a:endParaRPr lang="en-GB" sz="1000" b="0" cap="none" noProof="1">
            <a:latin typeface="+mj-lt"/>
          </a:endParaRPr>
        </a:p>
      </dgm:t>
    </dgm:pt>
    <dgm:pt modelId="{9A940B4D-B7C9-474B-A8A7-019D01EDAE63}" type="parTrans" cxnId="{CAFBCD65-6AFD-452B-9EF7-DC009F7AD844}">
      <dgm:prSet/>
      <dgm:spPr/>
      <dgm:t>
        <a:bodyPr/>
        <a:lstStyle/>
        <a:p>
          <a:endParaRPr lang="en-US"/>
        </a:p>
      </dgm:t>
    </dgm:pt>
    <dgm:pt modelId="{CDC145BC-CCE5-4F70-8496-425EDA9A601A}" type="sibTrans" cxnId="{CAFBCD65-6AFD-452B-9EF7-DC009F7AD844}">
      <dgm:prSet/>
      <dgm:spPr/>
      <dgm:t>
        <a:bodyPr/>
        <a:lstStyle/>
        <a:p>
          <a:endParaRPr lang="en-US"/>
        </a:p>
      </dgm:t>
    </dgm:pt>
    <dgm:pt modelId="{1F72AB6E-EC6C-45AD-88C1-C9602ACFBDB5}">
      <dgm:prSet custT="1"/>
      <dgm:spPr/>
      <dgm:t>
        <a:bodyPr/>
        <a:lstStyle/>
        <a:p>
          <a:pPr>
            <a:lnSpc>
              <a:spcPct val="100000"/>
            </a:lnSpc>
            <a:defRPr cap="all"/>
          </a:pPr>
          <a:r>
            <a:rPr lang="en-GB" sz="1200" cap="none" noProof="1">
              <a:solidFill>
                <a:schemeClr val="tx1"/>
              </a:solidFill>
              <a:latin typeface="Arial Unicode MS" pitchFamily="34" charset="-128"/>
              <a:ea typeface="Arial Unicode MS" pitchFamily="34" charset="-128"/>
              <a:cs typeface="Arial Unicode MS" pitchFamily="34" charset="-128"/>
            </a:rPr>
            <a:t>Electronic Networks And Services Sector</a:t>
          </a:r>
          <a:endParaRPr lang="en-US" sz="1200" cap="none" noProof="1">
            <a:solidFill>
              <a:schemeClr val="tx1"/>
            </a:solidFill>
            <a:latin typeface="+mj-lt"/>
          </a:endParaRPr>
        </a:p>
      </dgm:t>
    </dgm:pt>
    <dgm:pt modelId="{21987CB1-83FA-4796-A8F3-FB0790ED48A5}" type="parTrans" cxnId="{F1950F66-3F53-43E9-B2A5-A696644BF0E0}">
      <dgm:prSet/>
      <dgm:spPr/>
      <dgm:t>
        <a:bodyPr/>
        <a:lstStyle/>
        <a:p>
          <a:endParaRPr lang="en-US"/>
        </a:p>
      </dgm:t>
    </dgm:pt>
    <dgm:pt modelId="{D05C1B0A-755B-4100-A485-DEEB88A3E348}" type="sibTrans" cxnId="{F1950F66-3F53-43E9-B2A5-A696644BF0E0}">
      <dgm:prSet/>
      <dgm:spPr/>
      <dgm:t>
        <a:bodyPr/>
        <a:lstStyle/>
        <a:p>
          <a:endParaRPr lang="en-US"/>
        </a:p>
      </dgm:t>
    </dgm:pt>
    <dgm:pt modelId="{612E1567-EEBD-466C-8F20-FD650C976993}">
      <dgm:prSet/>
      <dgm:spPr/>
      <dgm:t>
        <a:bodyPr/>
        <a:lstStyle/>
        <a:p>
          <a:pPr>
            <a:lnSpc>
              <a:spcPct val="100000"/>
            </a:lnSpc>
            <a:defRPr cap="all"/>
          </a:pPr>
          <a:r>
            <a:rPr lang="sr-Latn-CS" cap="none" dirty="0">
              <a:solidFill>
                <a:schemeClr val="accent1">
                  <a:lumMod val="60000"/>
                  <a:lumOff val="40000"/>
                </a:schemeClr>
              </a:solidFill>
              <a:hlinkClick xmlns:r="http://schemas.openxmlformats.org/officeDocument/2006/relationships" r:id="rId1">
                <a:extLst>
                  <a:ext uri="{A12FA001-AC4F-418D-AE19-62706E023703}">
                    <ahyp:hlinkClr xmlns:ahyp="http://schemas.microsoft.com/office/drawing/2018/hyperlinkcolor" val="tx"/>
                  </a:ext>
                </a:extLst>
              </a:hlinkClick>
            </a:rPr>
            <a:t>m</a:t>
          </a:r>
          <a:r>
            <a:rPr lang="sr-Latn-ME" cap="none" dirty="0">
              <a:solidFill>
                <a:schemeClr val="accent1">
                  <a:lumMod val="60000"/>
                  <a:lumOff val="40000"/>
                </a:schemeClr>
              </a:solidFill>
              <a:hlinkClick xmlns:r="http://schemas.openxmlformats.org/officeDocument/2006/relationships" r:id="rId1">
                <a:extLst>
                  <a:ext uri="{A12FA001-AC4F-418D-AE19-62706E023703}">
                    <ahyp:hlinkClr xmlns:ahyp="http://schemas.microsoft.com/office/drawing/2018/hyperlinkcolor" val="tx"/>
                  </a:ext>
                </a:extLst>
              </a:hlinkClick>
            </a:rPr>
            <a:t>irjana.smolovic@ekip.me</a:t>
          </a:r>
          <a:endParaRPr lang="en-GB" cap="none" dirty="0">
            <a:solidFill>
              <a:schemeClr val="accent1">
                <a:lumMod val="60000"/>
                <a:lumOff val="40000"/>
              </a:schemeClr>
            </a:solidFill>
          </a:endParaRPr>
        </a:p>
        <a:p>
          <a:pPr>
            <a:lnSpc>
              <a:spcPct val="100000"/>
            </a:lnSpc>
            <a:defRPr cap="all"/>
          </a:pPr>
          <a:endParaRPr lang="en-US" cap="none" dirty="0"/>
        </a:p>
      </dgm:t>
    </dgm:pt>
    <dgm:pt modelId="{69CEC273-A15C-481F-8D54-FB1C89E96761}" type="parTrans" cxnId="{E1DDC86E-3192-44E7-828A-F46E6B5BF12E}">
      <dgm:prSet/>
      <dgm:spPr/>
      <dgm:t>
        <a:bodyPr/>
        <a:lstStyle/>
        <a:p>
          <a:endParaRPr lang="en-US"/>
        </a:p>
      </dgm:t>
    </dgm:pt>
    <dgm:pt modelId="{B7F9DF06-934A-4ED9-A57C-E92D71FEFEDC}" type="sibTrans" cxnId="{E1DDC86E-3192-44E7-828A-F46E6B5BF12E}">
      <dgm:prSet/>
      <dgm:spPr/>
      <dgm:t>
        <a:bodyPr/>
        <a:lstStyle/>
        <a:p>
          <a:endParaRPr lang="en-US"/>
        </a:p>
      </dgm:t>
    </dgm:pt>
    <dgm:pt modelId="{B5F07715-DA41-4DC3-884A-B532B000770F}" type="pres">
      <dgm:prSet presAssocID="{BDFA52F0-19B5-463E-836B-21CAA5D90E97}" presName="root" presStyleCnt="0">
        <dgm:presLayoutVars>
          <dgm:dir/>
          <dgm:resizeHandles val="exact"/>
        </dgm:presLayoutVars>
      </dgm:prSet>
      <dgm:spPr/>
    </dgm:pt>
    <dgm:pt modelId="{4D14A925-DEFE-47AB-BF56-2EEA4D395F23}" type="pres">
      <dgm:prSet presAssocID="{A12B2D6E-B65A-467E-8D75-07FCF2B382B1}" presName="compNode" presStyleCnt="0"/>
      <dgm:spPr/>
    </dgm:pt>
    <dgm:pt modelId="{DCA2B7F8-33EB-49CF-B007-57753138BB8C}" type="pres">
      <dgm:prSet presAssocID="{A12B2D6E-B65A-467E-8D75-07FCF2B382B1}" presName="iconBgRect" presStyleLbl="bgShp" presStyleIdx="0" presStyleCnt="3"/>
      <dgm:spPr>
        <a:prstGeom prst="round2DiagRect">
          <a:avLst>
            <a:gd name="adj1" fmla="val 29727"/>
            <a:gd name="adj2" fmla="val 0"/>
          </a:avLst>
        </a:prstGeom>
        <a:solidFill>
          <a:schemeClr val="accent1"/>
        </a:solidFill>
      </dgm:spPr>
    </dgm:pt>
    <dgm:pt modelId="{7EADA269-ADC0-4EB3-A996-3A311CFFCDBD}" type="pres">
      <dgm:prSet presAssocID="{A12B2D6E-B65A-467E-8D75-07FCF2B382B1}" presName="iconRect" presStyleLbl="node1" presStyleIdx="0" presStyleCnt="3"/>
      <dgm:spPr>
        <a:blipFill>
          <a:blip xmlns:r="http://schemas.openxmlformats.org/officeDocument/2006/relationships"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User"/>
        </a:ext>
      </dgm:extLst>
    </dgm:pt>
    <dgm:pt modelId="{2F9528C3-4CE8-4F5C-8941-931C0857F570}" type="pres">
      <dgm:prSet presAssocID="{A12B2D6E-B65A-467E-8D75-07FCF2B382B1}" presName="spaceRect" presStyleCnt="0"/>
      <dgm:spPr/>
    </dgm:pt>
    <dgm:pt modelId="{560ACD3C-F06E-414D-B240-679848105AD4}" type="pres">
      <dgm:prSet presAssocID="{A12B2D6E-B65A-467E-8D75-07FCF2B382B1}" presName="textRect" presStyleLbl="revTx" presStyleIdx="0" presStyleCnt="3" custScaleX="117682">
        <dgm:presLayoutVars>
          <dgm:chMax val="1"/>
          <dgm:chPref val="1"/>
        </dgm:presLayoutVars>
      </dgm:prSet>
      <dgm:spPr/>
    </dgm:pt>
    <dgm:pt modelId="{C6A96986-B809-42C5-AB16-B609EDF73575}" type="pres">
      <dgm:prSet presAssocID="{CDC145BC-CCE5-4F70-8496-425EDA9A601A}" presName="sibTrans" presStyleCnt="0"/>
      <dgm:spPr/>
    </dgm:pt>
    <dgm:pt modelId="{06A35A75-0660-40D7-9524-1835C0E53DC6}" type="pres">
      <dgm:prSet presAssocID="{1F72AB6E-EC6C-45AD-88C1-C9602ACFBDB5}" presName="compNode" presStyleCnt="0"/>
      <dgm:spPr/>
    </dgm:pt>
    <dgm:pt modelId="{D6692175-4FE0-42CE-B85E-C7C3CC054EE2}" type="pres">
      <dgm:prSet presAssocID="{1F72AB6E-EC6C-45AD-88C1-C9602ACFBDB5}" presName="iconBgRect" presStyleLbl="bgShp" presStyleIdx="1" presStyleCnt="3"/>
      <dgm:spPr>
        <a:prstGeom prst="round2DiagRect">
          <a:avLst>
            <a:gd name="adj1" fmla="val 29727"/>
            <a:gd name="adj2" fmla="val 0"/>
          </a:avLst>
        </a:prstGeom>
        <a:solidFill>
          <a:schemeClr val="accent1"/>
        </a:solidFill>
      </dgm:spPr>
    </dgm:pt>
    <dgm:pt modelId="{E53EE757-B2AD-4F47-B204-0989B007FC44}" type="pres">
      <dgm:prSet presAssocID="{1F72AB6E-EC6C-45AD-88C1-C9602ACFBDB5}" presName="iconRect" presStyleLbl="node1" presStyleIdx="1" presStyleCnt="3"/>
      <dgm:spPr>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eeting"/>
        </a:ext>
      </dgm:extLst>
    </dgm:pt>
    <dgm:pt modelId="{A3E81C34-19C6-4311-B2DA-155C1E91E5D9}" type="pres">
      <dgm:prSet presAssocID="{1F72AB6E-EC6C-45AD-88C1-C9602ACFBDB5}" presName="spaceRect" presStyleCnt="0"/>
      <dgm:spPr/>
    </dgm:pt>
    <dgm:pt modelId="{549521B9-D7AD-4ECC-84FE-FC4BB16F89C2}" type="pres">
      <dgm:prSet presAssocID="{1F72AB6E-EC6C-45AD-88C1-C9602ACFBDB5}" presName="textRect" presStyleLbl="revTx" presStyleIdx="1" presStyleCnt="3">
        <dgm:presLayoutVars>
          <dgm:chMax val="1"/>
          <dgm:chPref val="1"/>
        </dgm:presLayoutVars>
      </dgm:prSet>
      <dgm:spPr/>
    </dgm:pt>
    <dgm:pt modelId="{FE555C9C-CE44-4774-923F-DE0681AC5C77}" type="pres">
      <dgm:prSet presAssocID="{D05C1B0A-755B-4100-A485-DEEB88A3E348}" presName="sibTrans" presStyleCnt="0"/>
      <dgm:spPr/>
    </dgm:pt>
    <dgm:pt modelId="{8451CDC0-5437-4825-BB15-207C2332930E}" type="pres">
      <dgm:prSet presAssocID="{612E1567-EEBD-466C-8F20-FD650C976993}" presName="compNode" presStyleCnt="0"/>
      <dgm:spPr/>
    </dgm:pt>
    <dgm:pt modelId="{85608E68-1B2C-48BF-803D-92DF320934BB}" type="pres">
      <dgm:prSet presAssocID="{612E1567-EEBD-466C-8F20-FD650C976993}" presName="iconBgRect" presStyleLbl="bgShp" presStyleIdx="2" presStyleCnt="3"/>
      <dgm:spPr>
        <a:prstGeom prst="round2DiagRect">
          <a:avLst>
            <a:gd name="adj1" fmla="val 29727"/>
            <a:gd name="adj2" fmla="val 0"/>
          </a:avLst>
        </a:prstGeom>
        <a:solidFill>
          <a:schemeClr val="accent1"/>
        </a:solidFill>
      </dgm:spPr>
    </dgm:pt>
    <dgm:pt modelId="{BAD3BCF3-FEDD-427A-AB24-D12FB621A520}" type="pres">
      <dgm:prSet presAssocID="{612E1567-EEBD-466C-8F20-FD650C976993}" presName="iconRect" presStyleLbl="node1" presStyleIdx="2" presStyleCnt="3"/>
      <dgm:spPr>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mail"/>
        </a:ext>
      </dgm:extLst>
    </dgm:pt>
    <dgm:pt modelId="{9FAC63E1-2278-4511-B94C-1A1360FFDC2A}" type="pres">
      <dgm:prSet presAssocID="{612E1567-EEBD-466C-8F20-FD650C976993}" presName="spaceRect" presStyleCnt="0"/>
      <dgm:spPr/>
    </dgm:pt>
    <dgm:pt modelId="{3E1B244F-18EE-4B86-BA2F-40D92BAD96B6}" type="pres">
      <dgm:prSet presAssocID="{612E1567-EEBD-466C-8F20-FD650C976993}" presName="textRect" presStyleLbl="revTx" presStyleIdx="2" presStyleCnt="3">
        <dgm:presLayoutVars>
          <dgm:chMax val="1"/>
          <dgm:chPref val="1"/>
        </dgm:presLayoutVars>
      </dgm:prSet>
      <dgm:spPr/>
    </dgm:pt>
  </dgm:ptLst>
  <dgm:cxnLst>
    <dgm:cxn modelId="{8C215364-4110-4C07-B35A-27D02DCA8A37}" type="presOf" srcId="{1F72AB6E-EC6C-45AD-88C1-C9602ACFBDB5}" destId="{549521B9-D7AD-4ECC-84FE-FC4BB16F89C2}" srcOrd="0" destOrd="0" presId="urn:microsoft.com/office/officeart/2018/5/layout/IconLeafLabelList"/>
    <dgm:cxn modelId="{CAFBCD65-6AFD-452B-9EF7-DC009F7AD844}" srcId="{BDFA52F0-19B5-463E-836B-21CAA5D90E97}" destId="{A12B2D6E-B65A-467E-8D75-07FCF2B382B1}" srcOrd="0" destOrd="0" parTransId="{9A940B4D-B7C9-474B-A8A7-019D01EDAE63}" sibTransId="{CDC145BC-CCE5-4F70-8496-425EDA9A601A}"/>
    <dgm:cxn modelId="{F1950F66-3F53-43E9-B2A5-A696644BF0E0}" srcId="{BDFA52F0-19B5-463E-836B-21CAA5D90E97}" destId="{1F72AB6E-EC6C-45AD-88C1-C9602ACFBDB5}" srcOrd="1" destOrd="0" parTransId="{21987CB1-83FA-4796-A8F3-FB0790ED48A5}" sibTransId="{D05C1B0A-755B-4100-A485-DEEB88A3E348}"/>
    <dgm:cxn modelId="{61FD294A-1C50-416A-B100-2E881C59546E}" type="presOf" srcId="{BDFA52F0-19B5-463E-836B-21CAA5D90E97}" destId="{B5F07715-DA41-4DC3-884A-B532B000770F}" srcOrd="0" destOrd="0" presId="urn:microsoft.com/office/officeart/2018/5/layout/IconLeafLabelList"/>
    <dgm:cxn modelId="{E1DDC86E-3192-44E7-828A-F46E6B5BF12E}" srcId="{BDFA52F0-19B5-463E-836B-21CAA5D90E97}" destId="{612E1567-EEBD-466C-8F20-FD650C976993}" srcOrd="2" destOrd="0" parTransId="{69CEC273-A15C-481F-8D54-FB1C89E96761}" sibTransId="{B7F9DF06-934A-4ED9-A57C-E92D71FEFEDC}"/>
    <dgm:cxn modelId="{B0125ECC-F68E-4E1A-B65E-117C1168A834}" type="presOf" srcId="{612E1567-EEBD-466C-8F20-FD650C976993}" destId="{3E1B244F-18EE-4B86-BA2F-40D92BAD96B6}" srcOrd="0" destOrd="0" presId="urn:microsoft.com/office/officeart/2018/5/layout/IconLeafLabelList"/>
    <dgm:cxn modelId="{401259E2-567D-4E96-B213-28CB286AF038}" type="presOf" srcId="{A12B2D6E-B65A-467E-8D75-07FCF2B382B1}" destId="{560ACD3C-F06E-414D-B240-679848105AD4}" srcOrd="0" destOrd="0" presId="urn:microsoft.com/office/officeart/2018/5/layout/IconLeafLabelList"/>
    <dgm:cxn modelId="{35164BCA-D957-417F-BDFE-220131B90DC5}" type="presParOf" srcId="{B5F07715-DA41-4DC3-884A-B532B000770F}" destId="{4D14A925-DEFE-47AB-BF56-2EEA4D395F23}" srcOrd="0" destOrd="0" presId="urn:microsoft.com/office/officeart/2018/5/layout/IconLeafLabelList"/>
    <dgm:cxn modelId="{A71033D2-4428-4BB5-BB39-41B1BB728EB8}" type="presParOf" srcId="{4D14A925-DEFE-47AB-BF56-2EEA4D395F23}" destId="{DCA2B7F8-33EB-49CF-B007-57753138BB8C}" srcOrd="0" destOrd="0" presId="urn:microsoft.com/office/officeart/2018/5/layout/IconLeafLabelList"/>
    <dgm:cxn modelId="{25068EB8-ABF8-40C7-A480-9A02901A558E}" type="presParOf" srcId="{4D14A925-DEFE-47AB-BF56-2EEA4D395F23}" destId="{7EADA269-ADC0-4EB3-A996-3A311CFFCDBD}" srcOrd="1" destOrd="0" presId="urn:microsoft.com/office/officeart/2018/5/layout/IconLeafLabelList"/>
    <dgm:cxn modelId="{283AF03A-E2FF-4707-AD7E-7E57FE26E4C4}" type="presParOf" srcId="{4D14A925-DEFE-47AB-BF56-2EEA4D395F23}" destId="{2F9528C3-4CE8-4F5C-8941-931C0857F570}" srcOrd="2" destOrd="0" presId="urn:microsoft.com/office/officeart/2018/5/layout/IconLeafLabelList"/>
    <dgm:cxn modelId="{226D1195-6C6A-4006-8BD0-C6A8BCEC3E35}" type="presParOf" srcId="{4D14A925-DEFE-47AB-BF56-2EEA4D395F23}" destId="{560ACD3C-F06E-414D-B240-679848105AD4}" srcOrd="3" destOrd="0" presId="urn:microsoft.com/office/officeart/2018/5/layout/IconLeafLabelList"/>
    <dgm:cxn modelId="{3CABADEB-48F9-4C69-80AD-E2F86C583145}" type="presParOf" srcId="{B5F07715-DA41-4DC3-884A-B532B000770F}" destId="{C6A96986-B809-42C5-AB16-B609EDF73575}" srcOrd="1" destOrd="0" presId="urn:microsoft.com/office/officeart/2018/5/layout/IconLeafLabelList"/>
    <dgm:cxn modelId="{3AA51773-7D01-498F-8A2D-FF0A70B8D2DB}" type="presParOf" srcId="{B5F07715-DA41-4DC3-884A-B532B000770F}" destId="{06A35A75-0660-40D7-9524-1835C0E53DC6}" srcOrd="2" destOrd="0" presId="urn:microsoft.com/office/officeart/2018/5/layout/IconLeafLabelList"/>
    <dgm:cxn modelId="{3BD601C5-D50B-4203-9811-9FFB10F9D465}" type="presParOf" srcId="{06A35A75-0660-40D7-9524-1835C0E53DC6}" destId="{D6692175-4FE0-42CE-B85E-C7C3CC054EE2}" srcOrd="0" destOrd="0" presId="urn:microsoft.com/office/officeart/2018/5/layout/IconLeafLabelList"/>
    <dgm:cxn modelId="{EF0DD6A2-3DF1-44C1-8436-485B57FA95A6}" type="presParOf" srcId="{06A35A75-0660-40D7-9524-1835C0E53DC6}" destId="{E53EE757-B2AD-4F47-B204-0989B007FC44}" srcOrd="1" destOrd="0" presId="urn:microsoft.com/office/officeart/2018/5/layout/IconLeafLabelList"/>
    <dgm:cxn modelId="{51E6B235-42FE-4E81-A70E-71DB6ABEE614}" type="presParOf" srcId="{06A35A75-0660-40D7-9524-1835C0E53DC6}" destId="{A3E81C34-19C6-4311-B2DA-155C1E91E5D9}" srcOrd="2" destOrd="0" presId="urn:microsoft.com/office/officeart/2018/5/layout/IconLeafLabelList"/>
    <dgm:cxn modelId="{E3B3F75F-5833-4BDD-8797-7450AD097688}" type="presParOf" srcId="{06A35A75-0660-40D7-9524-1835C0E53DC6}" destId="{549521B9-D7AD-4ECC-84FE-FC4BB16F89C2}" srcOrd="3" destOrd="0" presId="urn:microsoft.com/office/officeart/2018/5/layout/IconLeafLabelList"/>
    <dgm:cxn modelId="{0F5C0C15-2280-4D15-BC50-D7DF002A2705}" type="presParOf" srcId="{B5F07715-DA41-4DC3-884A-B532B000770F}" destId="{FE555C9C-CE44-4774-923F-DE0681AC5C77}" srcOrd="3" destOrd="0" presId="urn:microsoft.com/office/officeart/2018/5/layout/IconLeafLabelList"/>
    <dgm:cxn modelId="{8351A5CE-4D7B-4FCF-8A1F-02183E605AC0}" type="presParOf" srcId="{B5F07715-DA41-4DC3-884A-B532B000770F}" destId="{8451CDC0-5437-4825-BB15-207C2332930E}" srcOrd="4" destOrd="0" presId="urn:microsoft.com/office/officeart/2018/5/layout/IconLeafLabelList"/>
    <dgm:cxn modelId="{C9BA12BB-D5E3-4C12-91C9-F475A45C8CE7}" type="presParOf" srcId="{8451CDC0-5437-4825-BB15-207C2332930E}" destId="{85608E68-1B2C-48BF-803D-92DF320934BB}" srcOrd="0" destOrd="0" presId="urn:microsoft.com/office/officeart/2018/5/layout/IconLeafLabelList"/>
    <dgm:cxn modelId="{CF8986B3-06B4-45A2-B2C4-52AE7913B101}" type="presParOf" srcId="{8451CDC0-5437-4825-BB15-207C2332930E}" destId="{BAD3BCF3-FEDD-427A-AB24-D12FB621A520}" srcOrd="1" destOrd="0" presId="urn:microsoft.com/office/officeart/2018/5/layout/IconLeafLabelList"/>
    <dgm:cxn modelId="{55F3836D-CE38-4481-A243-5FB5182A7351}" type="presParOf" srcId="{8451CDC0-5437-4825-BB15-207C2332930E}" destId="{9FAC63E1-2278-4511-B94C-1A1360FFDC2A}" srcOrd="2" destOrd="0" presId="urn:microsoft.com/office/officeart/2018/5/layout/IconLeafLabelList"/>
    <dgm:cxn modelId="{8CB77B50-E892-42AB-9FE3-90BF03A60AE4}" type="presParOf" srcId="{8451CDC0-5437-4825-BB15-207C2332930E}" destId="{3E1B244F-18EE-4B86-BA2F-40D92BAD96B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2B7F8-33EB-49CF-B007-57753138BB8C}">
      <dsp:nvSpPr>
        <dsp:cNvPr id="0" name=""/>
        <dsp:cNvSpPr/>
      </dsp:nvSpPr>
      <dsp:spPr>
        <a:xfrm>
          <a:off x="779018" y="21172"/>
          <a:ext cx="1166625" cy="1166625"/>
        </a:xfrm>
        <a:prstGeom prst="round2DiagRect">
          <a:avLst>
            <a:gd name="adj1" fmla="val 29727"/>
            <a:gd name="adj2" fmla="val 0"/>
          </a:avLst>
        </a:prstGeom>
        <a:solidFill>
          <a:schemeClr val="accent1"/>
        </a:solidFill>
        <a:ln>
          <a:noFill/>
        </a:ln>
        <a:effectLst/>
      </dsp:spPr>
      <dsp:style>
        <a:lnRef idx="0">
          <a:scrgbClr r="0" g="0" b="0"/>
        </a:lnRef>
        <a:fillRef idx="1">
          <a:scrgbClr r="0" g="0" b="0"/>
        </a:fillRef>
        <a:effectRef idx="0">
          <a:scrgbClr r="0" g="0" b="0"/>
        </a:effectRef>
        <a:fontRef idx="minor"/>
      </dsp:style>
    </dsp:sp>
    <dsp:sp modelId="{7EADA269-ADC0-4EB3-A996-3A311CFFCDBD}">
      <dsp:nvSpPr>
        <dsp:cNvPr id="0" name=""/>
        <dsp:cNvSpPr/>
      </dsp:nvSpPr>
      <dsp:spPr>
        <a:xfrm>
          <a:off x="1027643" y="269797"/>
          <a:ext cx="669375" cy="66937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0ACD3C-F06E-414D-B240-679848105AD4}">
      <dsp:nvSpPr>
        <dsp:cNvPr id="0" name=""/>
        <dsp:cNvSpPr/>
      </dsp:nvSpPr>
      <dsp:spPr>
        <a:xfrm>
          <a:off x="236996" y="1551172"/>
          <a:ext cx="2250668"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sr-Latn-ME" sz="1400" b="1" kern="1200" cap="none" noProof="0" dirty="0">
              <a:latin typeface="+mj-lt"/>
            </a:rPr>
            <a:t>Mirjana Smolovic</a:t>
          </a:r>
        </a:p>
        <a:p>
          <a:pPr marL="0" lvl="0" indent="0" algn="ctr" defTabSz="622300">
            <a:lnSpc>
              <a:spcPct val="100000"/>
            </a:lnSpc>
            <a:spcBef>
              <a:spcPct val="0"/>
            </a:spcBef>
            <a:spcAft>
              <a:spcPct val="35000"/>
            </a:spcAft>
            <a:buNone/>
            <a:defRPr cap="all"/>
          </a:pPr>
          <a:r>
            <a:rPr lang="en-GB" sz="1000" kern="1200" cap="none" noProof="1">
              <a:solidFill>
                <a:schemeClr val="tx1"/>
              </a:solidFill>
              <a:latin typeface="Arial Unicode MS" pitchFamily="34" charset="-128"/>
              <a:ea typeface="Arial Unicode MS" pitchFamily="34" charset="-128"/>
              <a:cs typeface="Arial Unicode MS" pitchFamily="34" charset="-128"/>
            </a:rPr>
            <a:t>Spatial Planning Documents Manager</a:t>
          </a:r>
          <a:endParaRPr lang="en-GB" sz="1000" b="0" kern="1200" cap="none" noProof="1">
            <a:latin typeface="+mj-lt"/>
          </a:endParaRPr>
        </a:p>
      </dsp:txBody>
      <dsp:txXfrm>
        <a:off x="236996" y="1551172"/>
        <a:ext cx="2250668" cy="742500"/>
      </dsp:txXfrm>
    </dsp:sp>
    <dsp:sp modelId="{D6692175-4FE0-42CE-B85E-C7C3CC054EE2}">
      <dsp:nvSpPr>
        <dsp:cNvPr id="0" name=""/>
        <dsp:cNvSpPr/>
      </dsp:nvSpPr>
      <dsp:spPr>
        <a:xfrm>
          <a:off x="3195290" y="21172"/>
          <a:ext cx="1166625" cy="1166625"/>
        </a:xfrm>
        <a:prstGeom prst="round2DiagRect">
          <a:avLst>
            <a:gd name="adj1" fmla="val 29727"/>
            <a:gd name="adj2" fmla="val 0"/>
          </a:avLst>
        </a:prstGeom>
        <a:solidFill>
          <a:schemeClr val="accent1"/>
        </a:solidFill>
        <a:ln>
          <a:noFill/>
        </a:ln>
        <a:effectLst/>
      </dsp:spPr>
      <dsp:style>
        <a:lnRef idx="0">
          <a:scrgbClr r="0" g="0" b="0"/>
        </a:lnRef>
        <a:fillRef idx="1">
          <a:scrgbClr r="0" g="0" b="0"/>
        </a:fillRef>
        <a:effectRef idx="0">
          <a:scrgbClr r="0" g="0" b="0"/>
        </a:effectRef>
        <a:fontRef idx="minor"/>
      </dsp:style>
    </dsp:sp>
    <dsp:sp modelId="{E53EE757-B2AD-4F47-B204-0989B007FC44}">
      <dsp:nvSpPr>
        <dsp:cNvPr id="0" name=""/>
        <dsp:cNvSpPr/>
      </dsp:nvSpPr>
      <dsp:spPr>
        <a:xfrm>
          <a:off x="3443915" y="269797"/>
          <a:ext cx="669375" cy="66937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9521B9-D7AD-4ECC-84FE-FC4BB16F89C2}">
      <dsp:nvSpPr>
        <dsp:cNvPr id="0" name=""/>
        <dsp:cNvSpPr/>
      </dsp:nvSpPr>
      <dsp:spPr>
        <a:xfrm>
          <a:off x="2822352" y="1551172"/>
          <a:ext cx="19125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GB" sz="1200" kern="1200" cap="none" noProof="1">
              <a:solidFill>
                <a:schemeClr val="tx1"/>
              </a:solidFill>
              <a:latin typeface="Arial Unicode MS" pitchFamily="34" charset="-128"/>
              <a:ea typeface="Arial Unicode MS" pitchFamily="34" charset="-128"/>
              <a:cs typeface="Arial Unicode MS" pitchFamily="34" charset="-128"/>
            </a:rPr>
            <a:t>Electronic Networks And Services Sector</a:t>
          </a:r>
          <a:endParaRPr lang="en-US" sz="1200" kern="1200" cap="none" noProof="1">
            <a:solidFill>
              <a:schemeClr val="tx1"/>
            </a:solidFill>
            <a:latin typeface="+mj-lt"/>
          </a:endParaRPr>
        </a:p>
      </dsp:txBody>
      <dsp:txXfrm>
        <a:off x="2822352" y="1551172"/>
        <a:ext cx="1912500" cy="742500"/>
      </dsp:txXfrm>
    </dsp:sp>
    <dsp:sp modelId="{85608E68-1B2C-48BF-803D-92DF320934BB}">
      <dsp:nvSpPr>
        <dsp:cNvPr id="0" name=""/>
        <dsp:cNvSpPr/>
      </dsp:nvSpPr>
      <dsp:spPr>
        <a:xfrm>
          <a:off x="5442477" y="21172"/>
          <a:ext cx="1166625" cy="1166625"/>
        </a:xfrm>
        <a:prstGeom prst="round2DiagRect">
          <a:avLst>
            <a:gd name="adj1" fmla="val 29727"/>
            <a:gd name="adj2" fmla="val 0"/>
          </a:avLst>
        </a:prstGeom>
        <a:solidFill>
          <a:schemeClr val="accent1"/>
        </a:solidFill>
        <a:ln>
          <a:noFill/>
        </a:ln>
        <a:effectLst/>
      </dsp:spPr>
      <dsp:style>
        <a:lnRef idx="0">
          <a:scrgbClr r="0" g="0" b="0"/>
        </a:lnRef>
        <a:fillRef idx="1">
          <a:scrgbClr r="0" g="0" b="0"/>
        </a:fillRef>
        <a:effectRef idx="0">
          <a:scrgbClr r="0" g="0" b="0"/>
        </a:effectRef>
        <a:fontRef idx="minor"/>
      </dsp:style>
    </dsp:sp>
    <dsp:sp modelId="{BAD3BCF3-FEDD-427A-AB24-D12FB621A520}">
      <dsp:nvSpPr>
        <dsp:cNvPr id="0" name=""/>
        <dsp:cNvSpPr/>
      </dsp:nvSpPr>
      <dsp:spPr>
        <a:xfrm>
          <a:off x="5691102" y="269797"/>
          <a:ext cx="669375" cy="66937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1B244F-18EE-4B86-BA2F-40D92BAD96B6}">
      <dsp:nvSpPr>
        <dsp:cNvPr id="0" name=""/>
        <dsp:cNvSpPr/>
      </dsp:nvSpPr>
      <dsp:spPr>
        <a:xfrm>
          <a:off x="5069540" y="1551172"/>
          <a:ext cx="19125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sr-Latn-CS" sz="1300" kern="1200" cap="none" dirty="0">
              <a:solidFill>
                <a:schemeClr val="accent1">
                  <a:lumMod val="60000"/>
                  <a:lumOff val="40000"/>
                </a:schemeClr>
              </a:solidFill>
              <a:hlinkClick xmlns:r="http://schemas.openxmlformats.org/officeDocument/2006/relationships" r:id="rId7">
                <a:extLst>
                  <a:ext uri="{A12FA001-AC4F-418D-AE19-62706E023703}">
                    <ahyp:hlinkClr xmlns:ahyp="http://schemas.microsoft.com/office/drawing/2018/hyperlinkcolor" val="tx"/>
                  </a:ext>
                </a:extLst>
              </a:hlinkClick>
            </a:rPr>
            <a:t>m</a:t>
          </a:r>
          <a:r>
            <a:rPr lang="sr-Latn-ME" sz="1300" kern="1200" cap="none" dirty="0">
              <a:solidFill>
                <a:schemeClr val="accent1">
                  <a:lumMod val="60000"/>
                  <a:lumOff val="40000"/>
                </a:schemeClr>
              </a:solidFill>
              <a:hlinkClick xmlns:r="http://schemas.openxmlformats.org/officeDocument/2006/relationships" r:id="rId7">
                <a:extLst>
                  <a:ext uri="{A12FA001-AC4F-418D-AE19-62706E023703}">
                    <ahyp:hlinkClr xmlns:ahyp="http://schemas.microsoft.com/office/drawing/2018/hyperlinkcolor" val="tx"/>
                  </a:ext>
                </a:extLst>
              </a:hlinkClick>
            </a:rPr>
            <a:t>irjana.smolovic@ekip.me</a:t>
          </a:r>
          <a:endParaRPr lang="en-GB" sz="1300" kern="1200" cap="none" dirty="0">
            <a:solidFill>
              <a:schemeClr val="accent1">
                <a:lumMod val="60000"/>
                <a:lumOff val="40000"/>
              </a:schemeClr>
            </a:solidFill>
          </a:endParaRPr>
        </a:p>
        <a:p>
          <a:pPr marL="0" lvl="0" indent="0" algn="ctr" defTabSz="577850">
            <a:lnSpc>
              <a:spcPct val="100000"/>
            </a:lnSpc>
            <a:spcBef>
              <a:spcPct val="0"/>
            </a:spcBef>
            <a:spcAft>
              <a:spcPct val="35000"/>
            </a:spcAft>
            <a:buNone/>
            <a:defRPr cap="all"/>
          </a:pPr>
          <a:endParaRPr lang="en-US" sz="1300" kern="1200" cap="none" dirty="0"/>
        </a:p>
      </dsp:txBody>
      <dsp:txXfrm>
        <a:off x="5069540" y="1551172"/>
        <a:ext cx="1912500" cy="7425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r-Latn-C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299920E-0EA4-49D3-85CB-18BD2665AF43}" type="datetimeFigureOut">
              <a:rPr lang="sr-Latn-CS" smtClean="0"/>
              <a:pPr/>
              <a:t>14.5.2025.</a:t>
            </a:fld>
            <a:endParaRPr lang="sr-Latn-C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r-Latn-C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4049D93-064D-4C82-BE3D-24698E7FA8CE}" type="slidenum">
              <a:rPr lang="sr-Latn-CS" smtClean="0"/>
              <a:pPr/>
              <a:t>‹#›</a:t>
            </a:fld>
            <a:endParaRPr lang="sr-Latn-CS"/>
          </a:p>
        </p:txBody>
      </p:sp>
    </p:spTree>
    <p:extLst>
      <p:ext uri="{BB962C8B-B14F-4D97-AF65-F5344CB8AC3E}">
        <p14:creationId xmlns:p14="http://schemas.microsoft.com/office/powerpoint/2010/main" val="37337858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r-Latn-C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7FCEF72-0812-46A9-BAED-3750D6CC4BEA}" type="datetimeFigureOut">
              <a:rPr lang="sr-Latn-CS" smtClean="0"/>
              <a:pPr/>
              <a:t>14.5.2025.</a:t>
            </a:fld>
            <a:endParaRPr lang="sr-Latn-C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r-Latn-C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r-Latn-C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BC71863-90E5-48D4-9F88-7F71766B8457}" type="slidenum">
              <a:rPr lang="sr-Latn-CS" smtClean="0"/>
              <a:pPr/>
              <a:t>‹#›</a:t>
            </a:fld>
            <a:endParaRPr lang="sr-Latn-CS"/>
          </a:p>
        </p:txBody>
      </p:sp>
    </p:spTree>
    <p:extLst>
      <p:ext uri="{BB962C8B-B14F-4D97-AF65-F5344CB8AC3E}">
        <p14:creationId xmlns:p14="http://schemas.microsoft.com/office/powerpoint/2010/main" val="1226202955"/>
      </p:ext>
    </p:extLst>
  </p:cSld>
  <p:clrMap bg1="lt1" tx1="dk1" bg2="lt2" tx2="dk2" accent1="accent1" accent2="accent2" accent3="accent3" accent4="accent4" accent5="accent5" accent6="accent6" hlink="hlink" folHlink="folHlink"/>
  <p:hf hdr="0" dt="0"/>
  <p:notesStyle>
    <a:lvl1pPr marL="0" algn="l" defTabSz="816360" rtl="0" eaLnBrk="1" latinLnBrk="0" hangingPunct="1">
      <a:defRPr sz="1100" kern="1200">
        <a:solidFill>
          <a:schemeClr val="tx1"/>
        </a:solidFill>
        <a:latin typeface="+mn-lt"/>
        <a:ea typeface="+mn-ea"/>
        <a:cs typeface="+mn-cs"/>
      </a:defRPr>
    </a:lvl1pPr>
    <a:lvl2pPr marL="408180" algn="l" defTabSz="816360" rtl="0" eaLnBrk="1" latinLnBrk="0" hangingPunct="1">
      <a:defRPr sz="1100" kern="1200">
        <a:solidFill>
          <a:schemeClr val="tx1"/>
        </a:solidFill>
        <a:latin typeface="+mn-lt"/>
        <a:ea typeface="+mn-ea"/>
        <a:cs typeface="+mn-cs"/>
      </a:defRPr>
    </a:lvl2pPr>
    <a:lvl3pPr marL="816360" algn="l" defTabSz="816360" rtl="0" eaLnBrk="1" latinLnBrk="0" hangingPunct="1">
      <a:defRPr sz="1100" kern="1200">
        <a:solidFill>
          <a:schemeClr val="tx1"/>
        </a:solidFill>
        <a:latin typeface="+mn-lt"/>
        <a:ea typeface="+mn-ea"/>
        <a:cs typeface="+mn-cs"/>
      </a:defRPr>
    </a:lvl3pPr>
    <a:lvl4pPr marL="1224540" algn="l" defTabSz="816360" rtl="0" eaLnBrk="1" latinLnBrk="0" hangingPunct="1">
      <a:defRPr sz="1100" kern="1200">
        <a:solidFill>
          <a:schemeClr val="tx1"/>
        </a:solidFill>
        <a:latin typeface="+mn-lt"/>
        <a:ea typeface="+mn-ea"/>
        <a:cs typeface="+mn-cs"/>
      </a:defRPr>
    </a:lvl4pPr>
    <a:lvl5pPr marL="1632719" algn="l" defTabSz="816360" rtl="0" eaLnBrk="1" latinLnBrk="0" hangingPunct="1">
      <a:defRPr sz="1100" kern="1200">
        <a:solidFill>
          <a:schemeClr val="tx1"/>
        </a:solidFill>
        <a:latin typeface="+mn-lt"/>
        <a:ea typeface="+mn-ea"/>
        <a:cs typeface="+mn-cs"/>
      </a:defRPr>
    </a:lvl5pPr>
    <a:lvl6pPr marL="2040899" algn="l" defTabSz="816360" rtl="0" eaLnBrk="1" latinLnBrk="0" hangingPunct="1">
      <a:defRPr sz="1100" kern="1200">
        <a:solidFill>
          <a:schemeClr val="tx1"/>
        </a:solidFill>
        <a:latin typeface="+mn-lt"/>
        <a:ea typeface="+mn-ea"/>
        <a:cs typeface="+mn-cs"/>
      </a:defRPr>
    </a:lvl6pPr>
    <a:lvl7pPr marL="2449080" algn="l" defTabSz="816360" rtl="0" eaLnBrk="1" latinLnBrk="0" hangingPunct="1">
      <a:defRPr sz="1100" kern="1200">
        <a:solidFill>
          <a:schemeClr val="tx1"/>
        </a:solidFill>
        <a:latin typeface="+mn-lt"/>
        <a:ea typeface="+mn-ea"/>
        <a:cs typeface="+mn-cs"/>
      </a:defRPr>
    </a:lvl7pPr>
    <a:lvl8pPr marL="2857260" algn="l" defTabSz="816360" rtl="0" eaLnBrk="1" latinLnBrk="0" hangingPunct="1">
      <a:defRPr sz="1100" kern="1200">
        <a:solidFill>
          <a:schemeClr val="tx1"/>
        </a:solidFill>
        <a:latin typeface="+mn-lt"/>
        <a:ea typeface="+mn-ea"/>
        <a:cs typeface="+mn-cs"/>
      </a:defRPr>
    </a:lvl8pPr>
    <a:lvl9pPr marL="3265440" algn="l" defTabSz="81636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sr-Latn-CS"/>
          </a:p>
        </p:txBody>
      </p:sp>
      <p:sp>
        <p:nvSpPr>
          <p:cNvPr id="5" name="Slide Number Placeholder 4"/>
          <p:cNvSpPr>
            <a:spLocks noGrp="1"/>
          </p:cNvSpPr>
          <p:nvPr>
            <p:ph type="sldNum" sz="quarter" idx="5"/>
          </p:nvPr>
        </p:nvSpPr>
        <p:spPr/>
        <p:txBody>
          <a:bodyPr/>
          <a:lstStyle/>
          <a:p>
            <a:fld id="{8BC71863-90E5-48D4-9F88-7F71766B8457}" type="slidenum">
              <a:rPr lang="sr-Latn-CS" smtClean="0"/>
              <a:pPr/>
              <a:t>1</a:t>
            </a:fld>
            <a:endParaRPr lang="sr-Latn-CS"/>
          </a:p>
        </p:txBody>
      </p:sp>
    </p:spTree>
    <p:extLst>
      <p:ext uri="{BB962C8B-B14F-4D97-AF65-F5344CB8AC3E}">
        <p14:creationId xmlns:p14="http://schemas.microsoft.com/office/powerpoint/2010/main" val="3419210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374B6-33DA-49C0-BF5A-3D64E7ED2C0B}" type="slidenum">
              <a:rPr lang="en-US" smtClean="0"/>
              <a:pPr/>
              <a:t>16</a:t>
            </a:fld>
            <a:endParaRPr lang="en-US" dirty="0"/>
          </a:p>
        </p:txBody>
      </p:sp>
      <p:sp>
        <p:nvSpPr>
          <p:cNvPr id="5" name="Footer Placeholder 4">
            <a:extLst>
              <a:ext uri="{FF2B5EF4-FFF2-40B4-BE49-F238E27FC236}">
                <a16:creationId xmlns:a16="http://schemas.microsoft.com/office/drawing/2014/main" id="{13636594-39FD-4D41-B470-AAC1EBDE21B6}"/>
              </a:ext>
            </a:extLst>
          </p:cNvPr>
          <p:cNvSpPr>
            <a:spLocks noGrp="1"/>
          </p:cNvSpPr>
          <p:nvPr>
            <p:ph type="ftr" sz="quarter" idx="4"/>
          </p:nvPr>
        </p:nvSpPr>
        <p:spPr/>
        <p:txBody>
          <a:bodyPr/>
          <a:lstStyle/>
          <a:p>
            <a:endParaRPr lang="sr-Latn-CS"/>
          </a:p>
        </p:txBody>
      </p:sp>
    </p:spTree>
    <p:extLst>
      <p:ext uri="{BB962C8B-B14F-4D97-AF65-F5344CB8AC3E}">
        <p14:creationId xmlns:p14="http://schemas.microsoft.com/office/powerpoint/2010/main" val="232648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5E49B7-FF68-4675-8260-5B870095D1D3}" type="slidenum">
              <a:rPr lang="en-US" smtClean="0"/>
              <a:pPr/>
              <a:t>2</a:t>
            </a:fld>
            <a:endParaRPr lang="en-US"/>
          </a:p>
        </p:txBody>
      </p:sp>
      <p:sp>
        <p:nvSpPr>
          <p:cNvPr id="6" name="Footer Placeholder 5">
            <a:extLst>
              <a:ext uri="{FF2B5EF4-FFF2-40B4-BE49-F238E27FC236}">
                <a16:creationId xmlns:a16="http://schemas.microsoft.com/office/drawing/2014/main" id="{D49EA1F4-4259-442F-847A-22BF940DA27E}"/>
              </a:ext>
            </a:extLst>
          </p:cNvPr>
          <p:cNvSpPr>
            <a:spLocks noGrp="1"/>
          </p:cNvSpPr>
          <p:nvPr>
            <p:ph type="ftr" sz="quarter" idx="4"/>
          </p:nvPr>
        </p:nvSpPr>
        <p:spPr/>
        <p:txBody>
          <a:bodyPr/>
          <a:lstStyle/>
          <a:p>
            <a:endParaRPr lang="sr-Latn-CS"/>
          </a:p>
        </p:txBody>
      </p:sp>
    </p:spTree>
    <p:extLst>
      <p:ext uri="{BB962C8B-B14F-4D97-AF65-F5344CB8AC3E}">
        <p14:creationId xmlns:p14="http://schemas.microsoft.com/office/powerpoint/2010/main" val="265523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5E49B7-FF68-4675-8260-5B870095D1D3}" type="slidenum">
              <a:rPr lang="en-US" smtClean="0"/>
              <a:pPr/>
              <a:t>4</a:t>
            </a:fld>
            <a:endParaRPr lang="en-US"/>
          </a:p>
        </p:txBody>
      </p:sp>
      <p:sp>
        <p:nvSpPr>
          <p:cNvPr id="6" name="Footer Placeholder 5">
            <a:extLst>
              <a:ext uri="{FF2B5EF4-FFF2-40B4-BE49-F238E27FC236}">
                <a16:creationId xmlns:a16="http://schemas.microsoft.com/office/drawing/2014/main" id="{D49EA1F4-4259-442F-847A-22BF940DA27E}"/>
              </a:ext>
            </a:extLst>
          </p:cNvPr>
          <p:cNvSpPr>
            <a:spLocks noGrp="1"/>
          </p:cNvSpPr>
          <p:nvPr>
            <p:ph type="ftr" sz="quarter" idx="4"/>
          </p:nvPr>
        </p:nvSpPr>
        <p:spPr/>
        <p:txBody>
          <a:bodyPr/>
          <a:lstStyle/>
          <a:p>
            <a:endParaRPr lang="sr-Latn-CS"/>
          </a:p>
        </p:txBody>
      </p:sp>
    </p:spTree>
    <p:extLst>
      <p:ext uri="{BB962C8B-B14F-4D97-AF65-F5344CB8AC3E}">
        <p14:creationId xmlns:p14="http://schemas.microsoft.com/office/powerpoint/2010/main" val="2146426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sr-Latn-CS" dirty="0"/>
          </a:p>
        </p:txBody>
      </p:sp>
      <p:sp>
        <p:nvSpPr>
          <p:cNvPr id="4" name="Slide Number Placeholder 3"/>
          <p:cNvSpPr>
            <a:spLocks noGrp="1"/>
          </p:cNvSpPr>
          <p:nvPr>
            <p:ph type="sldNum" sz="quarter" idx="10"/>
          </p:nvPr>
        </p:nvSpPr>
        <p:spPr/>
        <p:txBody>
          <a:bodyPr/>
          <a:lstStyle/>
          <a:p>
            <a:fld id="{8BC71863-90E5-48D4-9F88-7F71766B8457}" type="slidenum">
              <a:rPr lang="sr-Latn-CS" smtClean="0"/>
              <a:pPr/>
              <a:t>6</a:t>
            </a:fld>
            <a:endParaRPr lang="sr-Latn-CS"/>
          </a:p>
        </p:txBody>
      </p:sp>
      <p:sp>
        <p:nvSpPr>
          <p:cNvPr id="6" name="Footer Placeholder 5">
            <a:extLst>
              <a:ext uri="{FF2B5EF4-FFF2-40B4-BE49-F238E27FC236}">
                <a16:creationId xmlns:a16="http://schemas.microsoft.com/office/drawing/2014/main" id="{C056DF32-3554-4B52-91BC-F377EC3E1827}"/>
              </a:ext>
            </a:extLst>
          </p:cNvPr>
          <p:cNvSpPr>
            <a:spLocks noGrp="1"/>
          </p:cNvSpPr>
          <p:nvPr>
            <p:ph type="ftr" sz="quarter" idx="4"/>
          </p:nvPr>
        </p:nvSpPr>
        <p:spPr/>
        <p:txBody>
          <a:bodyPr/>
          <a:lstStyle/>
          <a:p>
            <a:endParaRPr lang="sr-Latn-CS"/>
          </a:p>
        </p:txBody>
      </p:sp>
    </p:spTree>
    <p:extLst>
      <p:ext uri="{BB962C8B-B14F-4D97-AF65-F5344CB8AC3E}">
        <p14:creationId xmlns:p14="http://schemas.microsoft.com/office/powerpoint/2010/main" val="334745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sr-Latn-CS" dirty="0"/>
          </a:p>
        </p:txBody>
      </p:sp>
      <p:sp>
        <p:nvSpPr>
          <p:cNvPr id="4" name="Slide Number Placeholder 3"/>
          <p:cNvSpPr>
            <a:spLocks noGrp="1"/>
          </p:cNvSpPr>
          <p:nvPr>
            <p:ph type="sldNum" sz="quarter" idx="10"/>
          </p:nvPr>
        </p:nvSpPr>
        <p:spPr/>
        <p:txBody>
          <a:bodyPr/>
          <a:lstStyle/>
          <a:p>
            <a:fld id="{8BC71863-90E5-48D4-9F88-7F71766B8457}" type="slidenum">
              <a:rPr lang="sr-Latn-CS" smtClean="0"/>
              <a:pPr/>
              <a:t>7</a:t>
            </a:fld>
            <a:endParaRPr lang="sr-Latn-CS"/>
          </a:p>
        </p:txBody>
      </p:sp>
      <p:sp>
        <p:nvSpPr>
          <p:cNvPr id="6" name="Footer Placeholder 5">
            <a:extLst>
              <a:ext uri="{FF2B5EF4-FFF2-40B4-BE49-F238E27FC236}">
                <a16:creationId xmlns:a16="http://schemas.microsoft.com/office/drawing/2014/main" id="{C056DF32-3554-4B52-91BC-F377EC3E1827}"/>
              </a:ext>
            </a:extLst>
          </p:cNvPr>
          <p:cNvSpPr>
            <a:spLocks noGrp="1"/>
          </p:cNvSpPr>
          <p:nvPr>
            <p:ph type="ftr" sz="quarter" idx="4"/>
          </p:nvPr>
        </p:nvSpPr>
        <p:spPr/>
        <p:txBody>
          <a:bodyPr/>
          <a:lstStyle/>
          <a:p>
            <a:endParaRPr lang="sr-Latn-CS"/>
          </a:p>
        </p:txBody>
      </p:sp>
    </p:spTree>
    <p:extLst>
      <p:ext uri="{BB962C8B-B14F-4D97-AF65-F5344CB8AC3E}">
        <p14:creationId xmlns:p14="http://schemas.microsoft.com/office/powerpoint/2010/main" val="217313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sr-Latn-CS"/>
          </a:p>
        </p:txBody>
      </p:sp>
      <p:sp>
        <p:nvSpPr>
          <p:cNvPr id="5" name="Slide Number Placeholder 4"/>
          <p:cNvSpPr>
            <a:spLocks noGrp="1"/>
          </p:cNvSpPr>
          <p:nvPr>
            <p:ph type="sldNum" sz="quarter" idx="5"/>
          </p:nvPr>
        </p:nvSpPr>
        <p:spPr/>
        <p:txBody>
          <a:bodyPr/>
          <a:lstStyle/>
          <a:p>
            <a:fld id="{8BC71863-90E5-48D4-9F88-7F71766B8457}" type="slidenum">
              <a:rPr lang="sr-Latn-CS" smtClean="0"/>
              <a:pPr/>
              <a:t>8</a:t>
            </a:fld>
            <a:endParaRPr lang="sr-Latn-CS"/>
          </a:p>
        </p:txBody>
      </p:sp>
    </p:spTree>
    <p:extLst>
      <p:ext uri="{BB962C8B-B14F-4D97-AF65-F5344CB8AC3E}">
        <p14:creationId xmlns:p14="http://schemas.microsoft.com/office/powerpoint/2010/main" val="31030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sr-Latn-CS"/>
          </a:p>
        </p:txBody>
      </p:sp>
      <p:sp>
        <p:nvSpPr>
          <p:cNvPr id="5" name="Slide Number Placeholder 4"/>
          <p:cNvSpPr>
            <a:spLocks noGrp="1"/>
          </p:cNvSpPr>
          <p:nvPr>
            <p:ph type="sldNum" sz="quarter" idx="5"/>
          </p:nvPr>
        </p:nvSpPr>
        <p:spPr/>
        <p:txBody>
          <a:bodyPr/>
          <a:lstStyle/>
          <a:p>
            <a:fld id="{8BC71863-90E5-48D4-9F88-7F71766B8457}" type="slidenum">
              <a:rPr lang="sr-Latn-CS" smtClean="0"/>
              <a:pPr/>
              <a:t>9</a:t>
            </a:fld>
            <a:endParaRPr lang="sr-Latn-CS"/>
          </a:p>
        </p:txBody>
      </p:sp>
    </p:spTree>
    <p:extLst>
      <p:ext uri="{BB962C8B-B14F-4D97-AF65-F5344CB8AC3E}">
        <p14:creationId xmlns:p14="http://schemas.microsoft.com/office/powerpoint/2010/main" val="736763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sr-Latn-CS"/>
          </a:p>
        </p:txBody>
      </p:sp>
      <p:sp>
        <p:nvSpPr>
          <p:cNvPr id="5" name="Slide Number Placeholder 4"/>
          <p:cNvSpPr>
            <a:spLocks noGrp="1"/>
          </p:cNvSpPr>
          <p:nvPr>
            <p:ph type="sldNum" sz="quarter" idx="5"/>
          </p:nvPr>
        </p:nvSpPr>
        <p:spPr/>
        <p:txBody>
          <a:bodyPr/>
          <a:lstStyle/>
          <a:p>
            <a:fld id="{8BC71863-90E5-48D4-9F88-7F71766B8457}" type="slidenum">
              <a:rPr lang="sr-Latn-CS" smtClean="0"/>
              <a:pPr/>
              <a:t>13</a:t>
            </a:fld>
            <a:endParaRPr lang="sr-Latn-CS"/>
          </a:p>
        </p:txBody>
      </p:sp>
    </p:spTree>
    <p:extLst>
      <p:ext uri="{BB962C8B-B14F-4D97-AF65-F5344CB8AC3E}">
        <p14:creationId xmlns:p14="http://schemas.microsoft.com/office/powerpoint/2010/main" val="229134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sr-Latn-CS"/>
          </a:p>
        </p:txBody>
      </p:sp>
      <p:sp>
        <p:nvSpPr>
          <p:cNvPr id="5" name="Slide Number Placeholder 4"/>
          <p:cNvSpPr>
            <a:spLocks noGrp="1"/>
          </p:cNvSpPr>
          <p:nvPr>
            <p:ph type="sldNum" sz="quarter" idx="5"/>
          </p:nvPr>
        </p:nvSpPr>
        <p:spPr/>
        <p:txBody>
          <a:bodyPr/>
          <a:lstStyle/>
          <a:p>
            <a:fld id="{8BC71863-90E5-48D4-9F88-7F71766B8457}" type="slidenum">
              <a:rPr lang="sr-Latn-CS" smtClean="0"/>
              <a:pPr/>
              <a:t>14</a:t>
            </a:fld>
            <a:endParaRPr lang="sr-Latn-CS"/>
          </a:p>
        </p:txBody>
      </p:sp>
    </p:spTree>
    <p:extLst>
      <p:ext uri="{BB962C8B-B14F-4D97-AF65-F5344CB8AC3E}">
        <p14:creationId xmlns:p14="http://schemas.microsoft.com/office/powerpoint/2010/main" val="3905664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2314323"/>
            <a:ext cx="8447150" cy="2478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765324"/>
            <a:ext cx="8245162" cy="1106260"/>
          </a:xfrm>
          <a:effectLst/>
        </p:spPr>
        <p:txBody>
          <a:bodyPr anchor="b">
            <a:normAutofit/>
          </a:bodyPr>
          <a:lstStyle>
            <a:lvl1pPr>
              <a:defRPr sz="32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1871585"/>
            <a:ext cx="8245160" cy="442741"/>
          </a:xfrm>
        </p:spPr>
        <p:txBody>
          <a:bodyPr anchor="t">
            <a:normAutofit/>
          </a:bodyPr>
          <a:lstStyle>
            <a:lvl1pPr marL="0" indent="0" algn="l">
              <a:buNone/>
              <a:defRPr sz="1500" cap="all">
                <a:solidFill>
                  <a:schemeClr val="accent2"/>
                </a:solidFill>
              </a:defRPr>
            </a:lvl1pPr>
            <a:lvl2pPr marL="408180" indent="0" algn="ctr">
              <a:buNone/>
              <a:defRPr>
                <a:solidFill>
                  <a:schemeClr val="tx1">
                    <a:tint val="75000"/>
                  </a:schemeClr>
                </a:solidFill>
              </a:defRPr>
            </a:lvl2pPr>
            <a:lvl3pPr marL="816360" indent="0" algn="ctr">
              <a:buNone/>
              <a:defRPr>
                <a:solidFill>
                  <a:schemeClr val="tx1">
                    <a:tint val="75000"/>
                  </a:schemeClr>
                </a:solidFill>
              </a:defRPr>
            </a:lvl3pPr>
            <a:lvl4pPr marL="1224540" indent="0" algn="ctr">
              <a:buNone/>
              <a:defRPr>
                <a:solidFill>
                  <a:schemeClr val="tx1">
                    <a:tint val="75000"/>
                  </a:schemeClr>
                </a:solidFill>
              </a:defRPr>
            </a:lvl4pPr>
            <a:lvl5pPr marL="1632719" indent="0" algn="ctr">
              <a:buNone/>
              <a:defRPr>
                <a:solidFill>
                  <a:schemeClr val="tx1">
                    <a:tint val="75000"/>
                  </a:schemeClr>
                </a:solidFill>
              </a:defRPr>
            </a:lvl5pPr>
            <a:lvl6pPr marL="2040899" indent="0" algn="ctr">
              <a:buNone/>
              <a:defRPr>
                <a:solidFill>
                  <a:schemeClr val="tx1">
                    <a:tint val="75000"/>
                  </a:schemeClr>
                </a:solidFill>
              </a:defRPr>
            </a:lvl6pPr>
            <a:lvl7pPr marL="2449080" indent="0" algn="ctr">
              <a:buNone/>
              <a:defRPr>
                <a:solidFill>
                  <a:schemeClr val="tx1">
                    <a:tint val="75000"/>
                  </a:schemeClr>
                </a:solidFill>
              </a:defRPr>
            </a:lvl7pPr>
            <a:lvl8pPr marL="2857260" indent="0" algn="ctr">
              <a:buNone/>
              <a:defRPr>
                <a:solidFill>
                  <a:schemeClr val="tx1">
                    <a:tint val="75000"/>
                  </a:schemeClr>
                </a:solidFill>
              </a:defRPr>
            </a:lvl8pPr>
            <a:lvl9pPr marL="326544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4467104"/>
            <a:ext cx="2133600" cy="273844"/>
          </a:xfrm>
        </p:spPr>
        <p:txBody>
          <a:bodyPr/>
          <a:lstStyle>
            <a:lvl1pPr>
              <a:defRPr>
                <a:solidFill>
                  <a:schemeClr val="accent1">
                    <a:lumMod val="75000"/>
                    <a:lumOff val="25000"/>
                  </a:schemeClr>
                </a:solidFill>
              </a:defRPr>
            </a:lvl1pPr>
          </a:lstStyle>
          <a:p>
            <a:fld id="{6845118E-3EF0-4619-A704-D1255B3C9FDE}" type="datetime1">
              <a:rPr lang="en-US" smtClean="0"/>
              <a:t>5/14/2025</a:t>
            </a:fld>
            <a:endParaRPr lang="en-US"/>
          </a:p>
        </p:txBody>
      </p:sp>
      <p:sp>
        <p:nvSpPr>
          <p:cNvPr id="5" name="Footer Placeholder 4"/>
          <p:cNvSpPr>
            <a:spLocks noGrp="1"/>
          </p:cNvSpPr>
          <p:nvPr>
            <p:ph type="ftr" sz="quarter" idx="11"/>
          </p:nvPr>
        </p:nvSpPr>
        <p:spPr>
          <a:xfrm>
            <a:off x="435894" y="4463860"/>
            <a:ext cx="5187908" cy="273844"/>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7918725" y="4467104"/>
            <a:ext cx="762330" cy="273844"/>
          </a:xfrm>
        </p:spPr>
        <p:txBody>
          <a:bodyPr/>
          <a:lstStyle>
            <a:lvl1pPr>
              <a:defRPr>
                <a:solidFill>
                  <a:schemeClr val="accent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92384788"/>
      </p:ext>
    </p:extLst>
  </p:cSld>
  <p:clrMapOvr>
    <a:masterClrMapping/>
  </p:clrMapOvr>
  <p:transition spd="slow">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460806"/>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526617"/>
            <a:ext cx="8272212" cy="76035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102B0C-35A7-4267-883E-9809763EC9D8}" type="datetime1">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4304798"/>
      </p:ext>
    </p:extLst>
  </p:cSld>
  <p:clrMapOvr>
    <a:masterClrMapping/>
  </p:clrMapOvr>
  <p:transition spd="slow">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2" y="449794"/>
            <a:ext cx="2180113" cy="43627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506796"/>
            <a:ext cx="1503123" cy="38873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4" y="506796"/>
            <a:ext cx="5922209" cy="388730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4467104"/>
            <a:ext cx="996106" cy="273844"/>
          </a:xfrm>
        </p:spPr>
        <p:txBody>
          <a:bodyPr/>
          <a:lstStyle>
            <a:lvl1pPr>
              <a:defRPr>
                <a:solidFill>
                  <a:schemeClr val="accent1">
                    <a:lumMod val="75000"/>
                    <a:lumOff val="25000"/>
                  </a:schemeClr>
                </a:solidFill>
              </a:defRPr>
            </a:lvl1pPr>
          </a:lstStyle>
          <a:p>
            <a:fld id="{1D8B1D74-5A00-4306-9B1F-7D411446317F}" type="datetime1">
              <a:rPr lang="en-US" smtClean="0"/>
              <a:t>5/14/2025</a:t>
            </a:fld>
            <a:endParaRPr lang="en-US"/>
          </a:p>
        </p:txBody>
      </p:sp>
      <p:sp>
        <p:nvSpPr>
          <p:cNvPr id="5" name="Footer Placeholder 4"/>
          <p:cNvSpPr>
            <a:spLocks noGrp="1"/>
          </p:cNvSpPr>
          <p:nvPr>
            <p:ph type="ftr" sz="quarter" idx="11"/>
          </p:nvPr>
        </p:nvSpPr>
        <p:spPr>
          <a:xfrm>
            <a:off x="581194" y="4463860"/>
            <a:ext cx="5922209" cy="273844"/>
          </a:xfrm>
        </p:spPr>
        <p:txBody>
          <a:bodyPr/>
          <a:lstStyle/>
          <a:p>
            <a:endParaRPr lang="en-US"/>
          </a:p>
        </p:txBody>
      </p:sp>
      <p:sp>
        <p:nvSpPr>
          <p:cNvPr id="6" name="Slide Number Placeholder 5"/>
          <p:cNvSpPr>
            <a:spLocks noGrp="1"/>
          </p:cNvSpPr>
          <p:nvPr>
            <p:ph type="sldNum" sz="quarter" idx="12"/>
          </p:nvPr>
        </p:nvSpPr>
        <p:spPr>
          <a:xfrm>
            <a:off x="7834962" y="4467104"/>
            <a:ext cx="873146" cy="273844"/>
          </a:xfrm>
        </p:spPr>
        <p:txBody>
          <a:bodyPr/>
          <a:lstStyle>
            <a:lvl1pPr>
              <a:defRPr>
                <a:solidFill>
                  <a:schemeClr val="accent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67217617"/>
      </p:ext>
    </p:extLst>
  </p:cSld>
  <p:clrMapOvr>
    <a:masterClrMapping/>
  </p:clrMapOvr>
  <p:transition spd="slow">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460806"/>
            <a:ext cx="8482004" cy="8919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617"/>
            <a:ext cx="8272212" cy="760350"/>
          </a:xfrm>
        </p:spPr>
        <p:txBody>
          <a:bodyPr/>
          <a:lstStyle/>
          <a:p>
            <a:r>
              <a:rPr lang="en-US"/>
              <a:t>Click to edit Master title style</a:t>
            </a:r>
            <a:endParaRPr lang="en-US" dirty="0"/>
          </a:p>
        </p:txBody>
      </p:sp>
      <p:sp>
        <p:nvSpPr>
          <p:cNvPr id="3" name="Content Placeholder 2"/>
          <p:cNvSpPr>
            <a:spLocks noGrp="1"/>
          </p:cNvSpPr>
          <p:nvPr>
            <p:ph idx="1"/>
          </p:nvPr>
        </p:nvSpPr>
        <p:spPr>
          <a:xfrm>
            <a:off x="435896" y="1635374"/>
            <a:ext cx="8272211" cy="2758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F7DEB-48F3-4605-874F-BE0904250568}" type="datetime1">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18726" y="4467104"/>
            <a:ext cx="789381" cy="27384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330233"/>
      </p:ext>
    </p:extLst>
  </p:cSld>
  <p:clrMapOvr>
    <a:masterClrMapping/>
  </p:clrMapOvr>
  <p:transition spd="slow">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3856481"/>
            <a:ext cx="8468145"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6" y="2282934"/>
            <a:ext cx="8272211" cy="1123130"/>
          </a:xfrm>
        </p:spPr>
        <p:txBody>
          <a:bodyPr anchor="b">
            <a:normAutofit/>
          </a:bodyPr>
          <a:lstStyle>
            <a:lvl1pPr algn="l">
              <a:defRPr sz="32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6" y="3406063"/>
            <a:ext cx="8272211" cy="450417"/>
          </a:xfrm>
        </p:spPr>
        <p:txBody>
          <a:bodyPr anchor="t">
            <a:normAutofit/>
          </a:bodyPr>
          <a:lstStyle>
            <a:lvl1pPr marL="0" indent="0" algn="l">
              <a:buNone/>
              <a:defRPr sz="1600" cap="all">
                <a:solidFill>
                  <a:schemeClr val="accent2"/>
                </a:solidFill>
              </a:defRPr>
            </a:lvl1pPr>
            <a:lvl2pPr marL="408180" indent="0">
              <a:buNone/>
              <a:defRPr sz="1600">
                <a:solidFill>
                  <a:schemeClr val="tx1">
                    <a:tint val="75000"/>
                  </a:schemeClr>
                </a:solidFill>
              </a:defRPr>
            </a:lvl2pPr>
            <a:lvl3pPr marL="816360" indent="0">
              <a:buNone/>
              <a:defRPr sz="1500">
                <a:solidFill>
                  <a:schemeClr val="tx1">
                    <a:tint val="75000"/>
                  </a:schemeClr>
                </a:solidFill>
              </a:defRPr>
            </a:lvl3pPr>
            <a:lvl4pPr marL="1224540" indent="0">
              <a:buNone/>
              <a:defRPr sz="1200">
                <a:solidFill>
                  <a:schemeClr val="tx1">
                    <a:tint val="75000"/>
                  </a:schemeClr>
                </a:solidFill>
              </a:defRPr>
            </a:lvl4pPr>
            <a:lvl5pPr marL="1632719" indent="0">
              <a:buNone/>
              <a:defRPr sz="1200">
                <a:solidFill>
                  <a:schemeClr val="tx1">
                    <a:tint val="75000"/>
                  </a:schemeClr>
                </a:solidFill>
              </a:defRPr>
            </a:lvl5pPr>
            <a:lvl6pPr marL="2040899" indent="0">
              <a:buNone/>
              <a:defRPr sz="1200">
                <a:solidFill>
                  <a:schemeClr val="tx1">
                    <a:tint val="75000"/>
                  </a:schemeClr>
                </a:solidFill>
              </a:defRPr>
            </a:lvl6pPr>
            <a:lvl7pPr marL="2449080" indent="0">
              <a:buNone/>
              <a:defRPr sz="1200">
                <a:solidFill>
                  <a:schemeClr val="tx1">
                    <a:tint val="75000"/>
                  </a:schemeClr>
                </a:solidFill>
              </a:defRPr>
            </a:lvl7pPr>
            <a:lvl8pPr marL="2857260" indent="0">
              <a:buNone/>
              <a:defRPr sz="1200">
                <a:solidFill>
                  <a:schemeClr val="tx1">
                    <a:tint val="75000"/>
                  </a:schemeClr>
                </a:solidFill>
              </a:defRPr>
            </a:lvl8pPr>
            <a:lvl9pPr marL="326544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EFA5624-6C8C-4D97-A7C2-FC2350D3DA42}" type="datetime1">
              <a:rPr lang="en-US" smtClean="0"/>
              <a:t>5/14/2025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7253082"/>
      </p:ext>
    </p:extLst>
  </p:cSld>
  <p:clrMapOvr>
    <a:masterClrMapping/>
  </p:clrMapOvr>
  <p:transition spd="slow">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8" y="454917"/>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547244"/>
            <a:ext cx="8272212" cy="74124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6" y="1671004"/>
            <a:ext cx="4066793" cy="272478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1671004"/>
            <a:ext cx="4066794" cy="272478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FF7BB3-C33B-4AA0-B466-DADB1BBD479D}" type="datetime1">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3364271"/>
      </p:ext>
    </p:extLst>
  </p:cSld>
  <p:clrMapOvr>
    <a:masterClrMapping/>
  </p:clrMapOvr>
  <p:transition spd="slow">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8" y="454917"/>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547244"/>
            <a:ext cx="8272212" cy="74124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6" y="1688170"/>
            <a:ext cx="3815306" cy="402004"/>
          </a:xfrm>
        </p:spPr>
        <p:txBody>
          <a:bodyPr anchor="b">
            <a:noAutofit/>
          </a:bodyPr>
          <a:lstStyle>
            <a:lvl1pPr marL="0" indent="0">
              <a:buNone/>
              <a:defRPr sz="1900" b="0">
                <a:solidFill>
                  <a:schemeClr val="accent2"/>
                </a:solidFill>
              </a:defRPr>
            </a:lvl1pPr>
            <a:lvl2pPr marL="408180" indent="0">
              <a:buNone/>
              <a:defRPr sz="1800" b="1"/>
            </a:lvl2pPr>
            <a:lvl3pPr marL="816360" indent="0">
              <a:buNone/>
              <a:defRPr sz="1600" b="1"/>
            </a:lvl3pPr>
            <a:lvl4pPr marL="1224540" indent="0">
              <a:buNone/>
              <a:defRPr sz="1500" b="1"/>
            </a:lvl4pPr>
            <a:lvl5pPr marL="1632719" indent="0">
              <a:buNone/>
              <a:defRPr sz="1500" b="1"/>
            </a:lvl5pPr>
            <a:lvl6pPr marL="2040899" indent="0">
              <a:buNone/>
              <a:defRPr sz="1500" b="1"/>
            </a:lvl6pPr>
            <a:lvl7pPr marL="2449080" indent="0">
              <a:buNone/>
              <a:defRPr sz="1500" b="1"/>
            </a:lvl7pPr>
            <a:lvl8pPr marL="2857260" indent="0">
              <a:buNone/>
              <a:defRPr sz="1500" b="1"/>
            </a:lvl8pPr>
            <a:lvl9pPr marL="3265440" indent="0">
              <a:buNone/>
              <a:defRPr sz="1500" b="1"/>
            </a:lvl9pPr>
          </a:lstStyle>
          <a:p>
            <a:pPr lvl="0"/>
            <a:r>
              <a:rPr lang="en-US"/>
              <a:t>Click to edit Master text styles</a:t>
            </a:r>
          </a:p>
        </p:txBody>
      </p:sp>
      <p:sp>
        <p:nvSpPr>
          <p:cNvPr id="4" name="Content Placeholder 3"/>
          <p:cNvSpPr>
            <a:spLocks noGrp="1"/>
          </p:cNvSpPr>
          <p:nvPr>
            <p:ph sz="half" idx="2"/>
          </p:nvPr>
        </p:nvSpPr>
        <p:spPr>
          <a:xfrm>
            <a:off x="435897" y="2194541"/>
            <a:ext cx="4044825" cy="22012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3" y="1688170"/>
            <a:ext cx="3815305" cy="415030"/>
          </a:xfrm>
        </p:spPr>
        <p:txBody>
          <a:bodyPr anchor="b">
            <a:noAutofit/>
          </a:bodyPr>
          <a:lstStyle>
            <a:lvl1pPr marL="0" indent="0">
              <a:buNone/>
              <a:defRPr sz="1900" b="0">
                <a:solidFill>
                  <a:schemeClr val="accent2"/>
                </a:solidFill>
              </a:defRPr>
            </a:lvl1pPr>
            <a:lvl2pPr marL="408180" indent="0">
              <a:buNone/>
              <a:defRPr sz="1800" b="1"/>
            </a:lvl2pPr>
            <a:lvl3pPr marL="816360" indent="0">
              <a:buNone/>
              <a:defRPr sz="1600" b="1"/>
            </a:lvl3pPr>
            <a:lvl4pPr marL="1224540" indent="0">
              <a:buNone/>
              <a:defRPr sz="1500" b="1"/>
            </a:lvl4pPr>
            <a:lvl5pPr marL="1632719" indent="0">
              <a:buNone/>
              <a:defRPr sz="1500" b="1"/>
            </a:lvl5pPr>
            <a:lvl6pPr marL="2040899" indent="0">
              <a:buNone/>
              <a:defRPr sz="1500" b="1"/>
            </a:lvl6pPr>
            <a:lvl7pPr marL="2449080" indent="0">
              <a:buNone/>
              <a:defRPr sz="1500" b="1"/>
            </a:lvl7pPr>
            <a:lvl8pPr marL="2857260" indent="0">
              <a:buNone/>
              <a:defRPr sz="1500" b="1"/>
            </a:lvl8pPr>
            <a:lvl9pPr marL="326544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63283" y="2194541"/>
            <a:ext cx="4044825" cy="22012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9CD0A1-FA5C-4551-9E82-CA78BE2684F5}" type="datetime1">
              <a:rPr lang="en-US" smtClean="0"/>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4779489"/>
      </p:ext>
    </p:extLst>
  </p:cSld>
  <p:clrMapOvr>
    <a:masterClrMapping/>
  </p:clrMapOvr>
  <p:transition spd="slow">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EADEA3-14CF-496F-A9AC-CB2180351F3C}" type="datetime1">
              <a:rPr lang="en-US" smtClean="0"/>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a:spLocks noChangeAspect="1"/>
          </p:cNvSpPr>
          <p:nvPr/>
        </p:nvSpPr>
        <p:spPr>
          <a:xfrm>
            <a:off x="330513" y="454917"/>
            <a:ext cx="847502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547244"/>
            <a:ext cx="8272212" cy="741249"/>
          </a:xfrm>
        </p:spPr>
        <p:txBody>
          <a:bodyPr/>
          <a:lstStyle/>
          <a:p>
            <a:r>
              <a:rPr lang="en-US"/>
              <a:t>Click to edit Master title style</a:t>
            </a:r>
            <a:endParaRPr lang="en-US" dirty="0"/>
          </a:p>
        </p:txBody>
      </p:sp>
    </p:spTree>
    <p:extLst>
      <p:ext uri="{BB962C8B-B14F-4D97-AF65-F5344CB8AC3E}">
        <p14:creationId xmlns:p14="http://schemas.microsoft.com/office/powerpoint/2010/main" val="628445342"/>
      </p:ext>
    </p:extLst>
  </p:cSld>
  <p:clrMapOvr>
    <a:masterClrMapping/>
  </p:clrMapOvr>
  <p:transition spd="slow">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CAE2A-1C9B-4C71-A114-F77B5239161C}" type="datetime1">
              <a:rPr lang="en-US" smtClean="0"/>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5488409"/>
      </p:ext>
    </p:extLst>
  </p:cSld>
  <p:clrMapOvr>
    <a:masterClrMapping/>
  </p:clrMapOvr>
  <p:transition spd="slow">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4" y="3856480"/>
            <a:ext cx="8473650" cy="9560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3946722"/>
            <a:ext cx="3682084" cy="517135"/>
          </a:xfrm>
        </p:spPr>
        <p:txBody>
          <a:bodyPr anchor="ctr"/>
          <a:lstStyle>
            <a:lvl1pPr algn="l">
              <a:defRPr sz="18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450900"/>
            <a:ext cx="8469630" cy="3153600"/>
          </a:xfrm>
        </p:spPr>
        <p:txBody>
          <a:bodyPr anchor="ctr">
            <a:normAutofit/>
          </a:bodyPr>
          <a:lstStyle>
            <a:lvl1pPr>
              <a:defRPr sz="1800">
                <a:solidFill>
                  <a:schemeClr val="tx2"/>
                </a:solidFill>
              </a:defRPr>
            </a:lvl1pPr>
            <a:lvl2pPr>
              <a:defRPr sz="1600">
                <a:solidFill>
                  <a:schemeClr val="tx2"/>
                </a:solidFill>
              </a:defRPr>
            </a:lvl2pPr>
            <a:lvl3pPr>
              <a:defRPr sz="1500">
                <a:solidFill>
                  <a:schemeClr val="tx2"/>
                </a:solidFill>
              </a:defRPr>
            </a:lvl3pPr>
            <a:lvl4pPr>
              <a:defRPr sz="1200">
                <a:solidFill>
                  <a:schemeClr val="tx2"/>
                </a:solidFill>
              </a:defRPr>
            </a:lvl4pPr>
            <a:lvl5pPr>
              <a:defRPr sz="1200">
                <a:solidFill>
                  <a:schemeClr val="tx2"/>
                </a:solidFill>
              </a:defRPr>
            </a:lvl5pPr>
            <a:lvl6pPr>
              <a:defRPr sz="1200">
                <a:solidFill>
                  <a:schemeClr val="tx2"/>
                </a:solidFill>
              </a:defRPr>
            </a:lvl6pPr>
            <a:lvl7pPr>
              <a:defRPr sz="1200">
                <a:solidFill>
                  <a:schemeClr val="tx2"/>
                </a:solidFill>
              </a:defRPr>
            </a:lvl7pPr>
            <a:lvl8pPr>
              <a:defRPr sz="1200">
                <a:solidFill>
                  <a:schemeClr val="tx2"/>
                </a:solidFill>
              </a:defRPr>
            </a:lvl8pPr>
            <a:lvl9pPr>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3946724"/>
            <a:ext cx="4402490" cy="517136"/>
          </a:xfrm>
        </p:spPr>
        <p:txBody>
          <a:bodyPr anchor="ctr">
            <a:normAutofit/>
          </a:bodyPr>
          <a:lstStyle>
            <a:lvl1pPr marL="0" indent="0" algn="r">
              <a:buNone/>
              <a:defRPr sz="1000">
                <a:solidFill>
                  <a:schemeClr val="bg1"/>
                </a:solidFill>
              </a:defRPr>
            </a:lvl1pPr>
            <a:lvl2pPr marL="408180" indent="0">
              <a:buNone/>
              <a:defRPr sz="1000"/>
            </a:lvl2pPr>
            <a:lvl3pPr marL="816360" indent="0">
              <a:buNone/>
              <a:defRPr sz="900"/>
            </a:lvl3pPr>
            <a:lvl4pPr marL="1224540" indent="0">
              <a:buNone/>
              <a:defRPr sz="800"/>
            </a:lvl4pPr>
            <a:lvl5pPr marL="1632719" indent="0">
              <a:buNone/>
              <a:defRPr sz="800"/>
            </a:lvl5pPr>
            <a:lvl6pPr marL="2040899" indent="0">
              <a:buNone/>
              <a:defRPr sz="800"/>
            </a:lvl6pPr>
            <a:lvl7pPr marL="2449080" indent="0">
              <a:buNone/>
              <a:defRPr sz="800"/>
            </a:lvl7pPr>
            <a:lvl8pPr marL="2857260" indent="0">
              <a:buNone/>
              <a:defRPr sz="800"/>
            </a:lvl8pPr>
            <a:lvl9pPr marL="326544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66D5D00-C7EE-4EE5-942D-713529DE229E}" type="datetime1">
              <a:rPr lang="en-US" smtClean="0"/>
              <a:t>5/14/2025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28422743"/>
      </p:ext>
    </p:extLst>
  </p:cSld>
  <p:clrMapOvr>
    <a:masterClrMapping/>
  </p:clrMapOvr>
  <p:transition spd="slow">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3520042"/>
            <a:ext cx="8272212" cy="425053"/>
          </a:xfrm>
        </p:spPr>
        <p:txBody>
          <a:bodyPr anchor="b">
            <a:normAutofit/>
          </a:bodyPr>
          <a:lstStyle>
            <a:lvl1pPr algn="l">
              <a:defRPr sz="21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449794"/>
            <a:ext cx="8468144" cy="2667939"/>
          </a:xfrm>
        </p:spPr>
        <p:txBody>
          <a:bodyPr anchor="t">
            <a:normAutofit/>
          </a:bodyPr>
          <a:lstStyle>
            <a:lvl1pPr marL="0" indent="0" algn="ctr">
              <a:buNone/>
              <a:defRPr sz="1500"/>
            </a:lvl1pPr>
            <a:lvl2pPr marL="408180" indent="0">
              <a:buNone/>
              <a:defRPr sz="1500"/>
            </a:lvl2pPr>
            <a:lvl3pPr marL="816360" indent="0">
              <a:buNone/>
              <a:defRPr sz="1500"/>
            </a:lvl3pPr>
            <a:lvl4pPr marL="1224540" indent="0">
              <a:buNone/>
              <a:defRPr sz="1500"/>
            </a:lvl4pPr>
            <a:lvl5pPr marL="1632719" indent="0">
              <a:buNone/>
              <a:defRPr sz="1500"/>
            </a:lvl5pPr>
            <a:lvl6pPr marL="2040899" indent="0">
              <a:buNone/>
              <a:defRPr sz="1500"/>
            </a:lvl6pPr>
            <a:lvl7pPr marL="2449080" indent="0">
              <a:buNone/>
              <a:defRPr sz="1500"/>
            </a:lvl7pPr>
            <a:lvl8pPr marL="2857260" indent="0">
              <a:buNone/>
              <a:defRPr sz="1500"/>
            </a:lvl8pPr>
            <a:lvl9pPr marL="326544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35895" y="3945096"/>
            <a:ext cx="8272213" cy="449003"/>
          </a:xfrm>
        </p:spPr>
        <p:txBody>
          <a:bodyPr>
            <a:normAutofit/>
          </a:bodyPr>
          <a:lstStyle>
            <a:lvl1pPr marL="0" indent="0">
              <a:buNone/>
              <a:defRPr sz="1100"/>
            </a:lvl1pPr>
            <a:lvl2pPr marL="408180" indent="0">
              <a:buNone/>
              <a:defRPr sz="1100"/>
            </a:lvl2pPr>
            <a:lvl3pPr marL="816360" indent="0">
              <a:buNone/>
              <a:defRPr sz="900"/>
            </a:lvl3pPr>
            <a:lvl4pPr marL="1224540" indent="0">
              <a:buNone/>
              <a:defRPr sz="800"/>
            </a:lvl4pPr>
            <a:lvl5pPr marL="1632719" indent="0">
              <a:buNone/>
              <a:defRPr sz="800"/>
            </a:lvl5pPr>
            <a:lvl6pPr marL="2040899" indent="0">
              <a:buNone/>
              <a:defRPr sz="800"/>
            </a:lvl6pPr>
            <a:lvl7pPr marL="2449080" indent="0">
              <a:buNone/>
              <a:defRPr sz="800"/>
            </a:lvl7pPr>
            <a:lvl8pPr marL="2857260" indent="0">
              <a:buNone/>
              <a:defRPr sz="800"/>
            </a:lvl8pPr>
            <a:lvl9pPr marL="326544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E2C4CA85-963F-4F1C-9C27-7C5EA89EEAF5}" type="datetime1">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8064554"/>
      </p:ext>
    </p:extLst>
  </p:cSld>
  <p:clrMapOvr>
    <a:masterClrMapping/>
  </p:clrMapOvr>
  <p:transition spd="slow">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528843"/>
            <a:ext cx="8272212" cy="892166"/>
          </a:xfrm>
          <a:prstGeom prst="rect">
            <a:avLst/>
          </a:prstGeom>
        </p:spPr>
        <p:txBody>
          <a:bodyPr vert="horz" lIns="81636" tIns="40818" rIns="81636" bIns="40818"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1752003"/>
            <a:ext cx="8272212" cy="2642095"/>
          </a:xfrm>
          <a:prstGeom prst="rect">
            <a:avLst/>
          </a:prstGeom>
        </p:spPr>
        <p:txBody>
          <a:bodyPr vert="horz" lIns="81636" tIns="40818" rIns="81636" bIns="40818"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5" y="4467104"/>
            <a:ext cx="2133599" cy="273844"/>
          </a:xfrm>
          <a:prstGeom prst="rect">
            <a:avLst/>
          </a:prstGeom>
        </p:spPr>
        <p:txBody>
          <a:bodyPr vert="horz" lIns="81636" tIns="40818" rIns="81636" bIns="40818" rtlCol="0" anchor="ctr"/>
          <a:lstStyle>
            <a:lvl1pPr algn="r">
              <a:defRPr sz="800">
                <a:solidFill>
                  <a:schemeClr val="accent2"/>
                </a:solidFill>
              </a:defRPr>
            </a:lvl1pPr>
          </a:lstStyle>
          <a:p>
            <a:fld id="{B4E97B73-A508-4383-B550-7FDAFC22DAD7}" type="datetime1">
              <a:rPr lang="en-US" smtClean="0"/>
              <a:t>5/14/2025</a:t>
            </a:fld>
            <a:endParaRPr lang="en-US"/>
          </a:p>
        </p:txBody>
      </p:sp>
      <p:sp>
        <p:nvSpPr>
          <p:cNvPr id="5" name="Footer Placeholder 4"/>
          <p:cNvSpPr>
            <a:spLocks noGrp="1"/>
          </p:cNvSpPr>
          <p:nvPr>
            <p:ph type="ftr" sz="quarter" idx="3"/>
          </p:nvPr>
        </p:nvSpPr>
        <p:spPr>
          <a:xfrm>
            <a:off x="435894" y="4463860"/>
            <a:ext cx="5187908" cy="273844"/>
          </a:xfrm>
          <a:prstGeom prst="rect">
            <a:avLst/>
          </a:prstGeom>
        </p:spPr>
        <p:txBody>
          <a:bodyPr vert="horz" lIns="81636" tIns="40818" rIns="81636" bIns="40818" rtlCol="0" anchor="ctr"/>
          <a:lstStyle>
            <a:lvl1pPr algn="l">
              <a:defRPr sz="800" cap="all">
                <a:solidFill>
                  <a:schemeClr val="accent2"/>
                </a:solidFill>
              </a:defRPr>
            </a:lvl1pPr>
          </a:lstStyle>
          <a:p>
            <a:endParaRPr lang="en-US"/>
          </a:p>
        </p:txBody>
      </p:sp>
      <p:sp>
        <p:nvSpPr>
          <p:cNvPr id="6" name="Slide Number Placeholder 5"/>
          <p:cNvSpPr>
            <a:spLocks noGrp="1"/>
          </p:cNvSpPr>
          <p:nvPr>
            <p:ph type="sldNum" sz="quarter" idx="4"/>
          </p:nvPr>
        </p:nvSpPr>
        <p:spPr>
          <a:xfrm>
            <a:off x="7918726" y="4467104"/>
            <a:ext cx="789383" cy="273844"/>
          </a:xfrm>
          <a:prstGeom prst="rect">
            <a:avLst/>
          </a:prstGeom>
        </p:spPr>
        <p:txBody>
          <a:bodyPr vert="horz" lIns="81636" tIns="40818" rIns="81636" bIns="40818" rtlCol="0" anchor="ctr"/>
          <a:lstStyle>
            <a:lvl1pPr algn="r">
              <a:defRPr sz="800">
                <a:solidFill>
                  <a:schemeClr val="accent2"/>
                </a:solidFill>
              </a:defRPr>
            </a:lvl1pPr>
          </a:lstStyle>
          <a:p>
            <a:fld id="{B6F15528-21DE-4FAA-801E-634DDDAF4B2B}" type="slidenum">
              <a:rPr lang="en-US" smtClean="0"/>
              <a:pPr/>
              <a:t>‹#›</a:t>
            </a:fld>
            <a:endParaRPr lang="en-US"/>
          </a:p>
        </p:txBody>
      </p:sp>
      <p:sp>
        <p:nvSpPr>
          <p:cNvPr id="9" name="Rectangle 8"/>
          <p:cNvSpPr/>
          <p:nvPr/>
        </p:nvSpPr>
        <p:spPr>
          <a:xfrm>
            <a:off x="334901" y="342901"/>
            <a:ext cx="2777490" cy="712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1" y="340233"/>
            <a:ext cx="2777490" cy="7391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342900"/>
            <a:ext cx="2777490" cy="685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0652618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spd="slow">
    <p:pull dir="u"/>
  </p:transition>
  <p:hf hdr="0" ftr="0" dt="0"/>
  <p:txStyles>
    <p:titleStyle>
      <a:lvl1pPr algn="l" defTabSz="408180" rtl="0" eaLnBrk="1" latinLnBrk="0" hangingPunct="1">
        <a:spcBef>
          <a:spcPct val="0"/>
        </a:spcBef>
        <a:buNone/>
        <a:defRPr sz="25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191" indent="-273191" algn="l" defTabSz="408180" rtl="0" eaLnBrk="1" latinLnBrk="0" hangingPunct="1">
        <a:spcBef>
          <a:spcPct val="20000"/>
        </a:spcBef>
        <a:spcAft>
          <a:spcPts val="535"/>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1pPr>
      <a:lvl2pPr marL="562453" indent="-273191" algn="l" defTabSz="408180" rtl="0" eaLnBrk="1" latinLnBrk="0" hangingPunct="1">
        <a:spcBef>
          <a:spcPct val="20000"/>
        </a:spcBef>
        <a:spcAft>
          <a:spcPts val="535"/>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2pPr>
      <a:lvl3pPr marL="803504" indent="-241051" algn="l" defTabSz="408180" rtl="0" eaLnBrk="1" latinLnBrk="0" hangingPunct="1">
        <a:spcBef>
          <a:spcPct val="20000"/>
        </a:spcBef>
        <a:spcAft>
          <a:spcPts val="535"/>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3pPr>
      <a:lvl4pPr marL="1108835" indent="-208911" algn="l" defTabSz="408180" rtl="0" eaLnBrk="1" latinLnBrk="0" hangingPunct="1">
        <a:spcBef>
          <a:spcPct val="20000"/>
        </a:spcBef>
        <a:spcAft>
          <a:spcPts val="535"/>
        </a:spcAft>
        <a:buClr>
          <a:schemeClr val="accent2"/>
        </a:buClr>
        <a:buSzPct val="92000"/>
        <a:buFont typeface="Wingdings 2" panose="05020102010507070707" pitchFamily="18" charset="2"/>
        <a:buChar char=""/>
        <a:defRPr sz="1100" kern="1200">
          <a:solidFill>
            <a:schemeClr val="tx2"/>
          </a:solidFill>
          <a:latin typeface="+mn-lt"/>
          <a:ea typeface="+mn-ea"/>
          <a:cs typeface="+mn-cs"/>
        </a:defRPr>
      </a:lvl4pPr>
      <a:lvl5pPr marL="1430236" indent="-208911" algn="l" defTabSz="408180" rtl="0" eaLnBrk="1" latinLnBrk="0" hangingPunct="1">
        <a:spcBef>
          <a:spcPct val="20000"/>
        </a:spcBef>
        <a:spcAft>
          <a:spcPts val="535"/>
        </a:spcAft>
        <a:buClr>
          <a:schemeClr val="accent2"/>
        </a:buClr>
        <a:buSzPct val="92000"/>
        <a:buFont typeface="Wingdings 2" panose="05020102010507070707" pitchFamily="18" charset="2"/>
        <a:buChar char=""/>
        <a:defRPr sz="1100" kern="1200">
          <a:solidFill>
            <a:schemeClr val="tx2"/>
          </a:solidFill>
          <a:latin typeface="+mn-lt"/>
          <a:ea typeface="+mn-ea"/>
          <a:cs typeface="+mn-cs"/>
        </a:defRPr>
      </a:lvl5pPr>
      <a:lvl6pPr marL="1696286" indent="-204090" algn="l" defTabSz="408180" rtl="0" eaLnBrk="1" latinLnBrk="0" hangingPunct="1">
        <a:spcBef>
          <a:spcPct val="20000"/>
        </a:spcBef>
        <a:spcAft>
          <a:spcPts val="535"/>
        </a:spcAft>
        <a:buClr>
          <a:schemeClr val="accent2"/>
        </a:buClr>
        <a:buSzPct val="92000"/>
        <a:buFont typeface="Wingdings 2" panose="05020102010507070707" pitchFamily="18" charset="2"/>
        <a:buChar char=""/>
        <a:defRPr sz="1100" kern="1200">
          <a:solidFill>
            <a:schemeClr val="tx2"/>
          </a:solidFill>
          <a:latin typeface="+mn-lt"/>
          <a:ea typeface="+mn-ea"/>
          <a:cs typeface="+mn-cs"/>
        </a:defRPr>
      </a:lvl6pPr>
      <a:lvl7pPr marL="1964120" indent="-204090" algn="l" defTabSz="408180" rtl="0" eaLnBrk="1" latinLnBrk="0" hangingPunct="1">
        <a:spcBef>
          <a:spcPct val="20000"/>
        </a:spcBef>
        <a:spcAft>
          <a:spcPts val="535"/>
        </a:spcAft>
        <a:buClr>
          <a:schemeClr val="accent2"/>
        </a:buClr>
        <a:buSzPct val="92000"/>
        <a:buFont typeface="Wingdings 2" panose="05020102010507070707" pitchFamily="18" charset="2"/>
        <a:buChar char=""/>
        <a:defRPr sz="1100" kern="1200">
          <a:solidFill>
            <a:schemeClr val="tx2"/>
          </a:solidFill>
          <a:latin typeface="+mn-lt"/>
          <a:ea typeface="+mn-ea"/>
          <a:cs typeface="+mn-cs"/>
        </a:defRPr>
      </a:lvl7pPr>
      <a:lvl8pPr marL="2231955" indent="-204090" algn="l" defTabSz="408180" rtl="0" eaLnBrk="1" latinLnBrk="0" hangingPunct="1">
        <a:spcBef>
          <a:spcPct val="20000"/>
        </a:spcBef>
        <a:spcAft>
          <a:spcPts val="535"/>
        </a:spcAft>
        <a:buClr>
          <a:schemeClr val="accent2"/>
        </a:buClr>
        <a:buSzPct val="92000"/>
        <a:buFont typeface="Wingdings 2" panose="05020102010507070707" pitchFamily="18" charset="2"/>
        <a:buChar char=""/>
        <a:defRPr sz="1100" kern="1200">
          <a:solidFill>
            <a:schemeClr val="tx2"/>
          </a:solidFill>
          <a:latin typeface="+mn-lt"/>
          <a:ea typeface="+mn-ea"/>
          <a:cs typeface="+mn-cs"/>
        </a:defRPr>
      </a:lvl8pPr>
      <a:lvl9pPr marL="2499790" indent="-204090" algn="l" defTabSz="408180" rtl="0" eaLnBrk="1" latinLnBrk="0" hangingPunct="1">
        <a:spcBef>
          <a:spcPct val="20000"/>
        </a:spcBef>
        <a:spcAft>
          <a:spcPts val="535"/>
        </a:spcAft>
        <a:buClr>
          <a:schemeClr val="accent2"/>
        </a:buClr>
        <a:buSzPct val="92000"/>
        <a:buFont typeface="Wingdings 2" panose="05020102010507070707" pitchFamily="18" charset="2"/>
        <a:buChar char=""/>
        <a:defRPr sz="1100" kern="1200">
          <a:solidFill>
            <a:schemeClr val="tx2"/>
          </a:solidFill>
          <a:latin typeface="+mn-lt"/>
          <a:ea typeface="+mn-ea"/>
          <a:cs typeface="+mn-cs"/>
        </a:defRPr>
      </a:lvl9pPr>
    </p:bodyStyle>
    <p:otherStyle>
      <a:defPPr>
        <a:defRPr lang="en-US"/>
      </a:defPPr>
      <a:lvl1pPr marL="0" algn="l" defTabSz="408180" rtl="0" eaLnBrk="1" latinLnBrk="0" hangingPunct="1">
        <a:defRPr sz="1600" kern="1200">
          <a:solidFill>
            <a:schemeClr val="tx1"/>
          </a:solidFill>
          <a:latin typeface="+mn-lt"/>
          <a:ea typeface="+mn-ea"/>
          <a:cs typeface="+mn-cs"/>
        </a:defRPr>
      </a:lvl1pPr>
      <a:lvl2pPr marL="408180" algn="l" defTabSz="408180" rtl="0" eaLnBrk="1" latinLnBrk="0" hangingPunct="1">
        <a:defRPr sz="1600" kern="1200">
          <a:solidFill>
            <a:schemeClr val="tx1"/>
          </a:solidFill>
          <a:latin typeface="+mn-lt"/>
          <a:ea typeface="+mn-ea"/>
          <a:cs typeface="+mn-cs"/>
        </a:defRPr>
      </a:lvl2pPr>
      <a:lvl3pPr marL="816360" algn="l" defTabSz="408180" rtl="0" eaLnBrk="1" latinLnBrk="0" hangingPunct="1">
        <a:defRPr sz="1600" kern="1200">
          <a:solidFill>
            <a:schemeClr val="tx1"/>
          </a:solidFill>
          <a:latin typeface="+mn-lt"/>
          <a:ea typeface="+mn-ea"/>
          <a:cs typeface="+mn-cs"/>
        </a:defRPr>
      </a:lvl3pPr>
      <a:lvl4pPr marL="1224540" algn="l" defTabSz="408180" rtl="0" eaLnBrk="1" latinLnBrk="0" hangingPunct="1">
        <a:defRPr sz="1600" kern="1200">
          <a:solidFill>
            <a:schemeClr val="tx1"/>
          </a:solidFill>
          <a:latin typeface="+mn-lt"/>
          <a:ea typeface="+mn-ea"/>
          <a:cs typeface="+mn-cs"/>
        </a:defRPr>
      </a:lvl4pPr>
      <a:lvl5pPr marL="1632719" algn="l" defTabSz="408180" rtl="0" eaLnBrk="1" latinLnBrk="0" hangingPunct="1">
        <a:defRPr sz="1600" kern="1200">
          <a:solidFill>
            <a:schemeClr val="tx1"/>
          </a:solidFill>
          <a:latin typeface="+mn-lt"/>
          <a:ea typeface="+mn-ea"/>
          <a:cs typeface="+mn-cs"/>
        </a:defRPr>
      </a:lvl5pPr>
      <a:lvl6pPr marL="2040899" algn="l" defTabSz="408180" rtl="0" eaLnBrk="1" latinLnBrk="0" hangingPunct="1">
        <a:defRPr sz="1600" kern="1200">
          <a:solidFill>
            <a:schemeClr val="tx1"/>
          </a:solidFill>
          <a:latin typeface="+mn-lt"/>
          <a:ea typeface="+mn-ea"/>
          <a:cs typeface="+mn-cs"/>
        </a:defRPr>
      </a:lvl6pPr>
      <a:lvl7pPr marL="2449080" algn="l" defTabSz="408180" rtl="0" eaLnBrk="1" latinLnBrk="0" hangingPunct="1">
        <a:defRPr sz="1600" kern="1200">
          <a:solidFill>
            <a:schemeClr val="tx1"/>
          </a:solidFill>
          <a:latin typeface="+mn-lt"/>
          <a:ea typeface="+mn-ea"/>
          <a:cs typeface="+mn-cs"/>
        </a:defRPr>
      </a:lvl7pPr>
      <a:lvl8pPr marL="2857260" algn="l" defTabSz="408180" rtl="0" eaLnBrk="1" latinLnBrk="0" hangingPunct="1">
        <a:defRPr sz="1600" kern="1200">
          <a:solidFill>
            <a:schemeClr val="tx1"/>
          </a:solidFill>
          <a:latin typeface="+mn-lt"/>
          <a:ea typeface="+mn-ea"/>
          <a:cs typeface="+mn-cs"/>
        </a:defRPr>
      </a:lvl8pPr>
      <a:lvl9pPr marL="3265440" algn="l" defTabSz="40818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894" y="514350"/>
            <a:ext cx="8245162" cy="1357234"/>
          </a:xfrm>
        </p:spPr>
        <p:txBody>
          <a:bodyPr>
            <a:noAutofit/>
          </a:bodyPr>
          <a:lstStyle/>
          <a:p>
            <a:pPr algn="ctr"/>
            <a:r>
              <a:rPr lang="en-GB" sz="2400" noProof="1">
                <a:effectLst>
                  <a:outerShdw blurRad="38100" dist="38100" dir="2700000" algn="tl">
                    <a:srgbClr val="000000">
                      <a:alpha val="43137"/>
                    </a:srgbClr>
                  </a:outerShdw>
                </a:effectLst>
              </a:rPr>
              <a:t>Overview of the EKIP's obligations </a:t>
            </a:r>
            <a:br>
              <a:rPr lang="en-GB" sz="2400" noProof="1">
                <a:effectLst>
                  <a:outerShdw blurRad="38100" dist="38100" dir="2700000" algn="tl">
                    <a:srgbClr val="000000">
                      <a:alpha val="43137"/>
                    </a:srgbClr>
                  </a:outerShdw>
                </a:effectLst>
              </a:rPr>
            </a:br>
            <a:r>
              <a:rPr lang="en-GB" sz="2400" noProof="1">
                <a:effectLst>
                  <a:outerShdw blurRad="38100" dist="38100" dir="2700000" algn="tl">
                    <a:srgbClr val="000000">
                      <a:alpha val="43137"/>
                    </a:srgbClr>
                  </a:outerShdw>
                </a:effectLst>
              </a:rPr>
              <a:t>under NEWLY ADOPTED LAWS</a:t>
            </a:r>
            <a:br>
              <a:rPr lang="en-GB" sz="2400" noProof="1">
                <a:effectLst>
                  <a:outerShdw blurRad="38100" dist="38100" dir="2700000" algn="tl">
                    <a:srgbClr val="000000">
                      <a:alpha val="43137"/>
                    </a:srgbClr>
                  </a:outerShdw>
                </a:effectLst>
              </a:rPr>
            </a:br>
            <a:r>
              <a:rPr lang="en-GB" sz="1800" i="1" noProof="1">
                <a:effectLst>
                  <a:outerShdw blurRad="38100" dist="38100" dir="2700000" algn="tl">
                    <a:srgbClr val="000000">
                      <a:alpha val="43137"/>
                    </a:srgbClr>
                  </a:outerShdw>
                </a:effectLst>
              </a:rPr>
              <a:t>(</a:t>
            </a:r>
            <a:r>
              <a:rPr lang="en-GB" sz="1800" i="1" cap="none" noProof="1">
                <a:effectLst>
                  <a:outerShdw blurRad="38100" dist="38100" dir="2700000" algn="tl">
                    <a:srgbClr val="000000">
                      <a:alpha val="43137"/>
                    </a:srgbClr>
                  </a:outerShdw>
                </a:effectLst>
              </a:rPr>
              <a:t>Related to Spatial Planning and Construction of Structures</a:t>
            </a:r>
            <a:r>
              <a:rPr lang="en-GB" sz="1800" i="1" noProof="1">
                <a:effectLst>
                  <a:outerShdw blurRad="38100" dist="38100" dir="2700000" algn="tl">
                    <a:srgbClr val="000000">
                      <a:alpha val="43137"/>
                    </a:srgbClr>
                  </a:outerShdw>
                </a:effectLst>
              </a:rPr>
              <a:t>) </a:t>
            </a:r>
            <a:endParaRPr lang="en-GB" sz="2400" i="1" noProof="1">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GB" b="1" cap="none" dirty="0">
                <a:solidFill>
                  <a:schemeClr val="accent1">
                    <a:lumMod val="60000"/>
                    <a:lumOff val="40000"/>
                  </a:schemeClr>
                </a:solidFill>
              </a:rPr>
              <a:t>Skopje</a:t>
            </a:r>
            <a:r>
              <a:rPr lang="sr-Latn-ME" b="1" cap="none" dirty="0">
                <a:solidFill>
                  <a:schemeClr val="accent1">
                    <a:lumMod val="60000"/>
                    <a:lumOff val="40000"/>
                  </a:schemeClr>
                </a:solidFill>
              </a:rPr>
              <a:t>,  </a:t>
            </a:r>
            <a:r>
              <a:rPr lang="en-GB" b="1" cap="none" dirty="0">
                <a:solidFill>
                  <a:schemeClr val="accent1">
                    <a:lumMod val="60000"/>
                    <a:lumOff val="40000"/>
                  </a:schemeClr>
                </a:solidFill>
                <a:latin typeface="Arial" panose="020B0604020202020204" pitchFamily="34" charset="0"/>
                <a:cs typeface="Arial" panose="020B0604020202020204" pitchFamily="34" charset="0"/>
              </a:rPr>
              <a:t>20</a:t>
            </a:r>
            <a:r>
              <a:rPr lang="en-GB" b="1" cap="none" dirty="0">
                <a:solidFill>
                  <a:schemeClr val="accent1">
                    <a:lumMod val="60000"/>
                    <a:lumOff val="40000"/>
                  </a:schemeClr>
                </a:solidFill>
              </a:rPr>
              <a:t>. –</a:t>
            </a:r>
            <a:r>
              <a:rPr lang="sr-Latn-ME" b="1" cap="none" dirty="0">
                <a:solidFill>
                  <a:schemeClr val="accent1">
                    <a:lumMod val="60000"/>
                    <a:lumOff val="40000"/>
                  </a:schemeClr>
                </a:solidFill>
              </a:rPr>
              <a:t> </a:t>
            </a:r>
            <a:r>
              <a:rPr lang="en-GB" b="1" cap="none" dirty="0">
                <a:solidFill>
                  <a:schemeClr val="accent1">
                    <a:lumMod val="60000"/>
                    <a:lumOff val="40000"/>
                  </a:schemeClr>
                </a:solidFill>
              </a:rPr>
              <a:t>2</a:t>
            </a:r>
            <a:r>
              <a:rPr lang="en-GB" b="1" cap="none" dirty="0">
                <a:solidFill>
                  <a:schemeClr val="accent1">
                    <a:lumMod val="60000"/>
                    <a:lumOff val="40000"/>
                  </a:schemeClr>
                </a:solidFill>
                <a:latin typeface="Arial" panose="020B0604020202020204" pitchFamily="34" charset="0"/>
                <a:cs typeface="Arial" panose="020B0604020202020204" pitchFamily="34" charset="0"/>
              </a:rPr>
              <a:t>1</a:t>
            </a:r>
            <a:r>
              <a:rPr lang="en-GB" b="1" cap="none" dirty="0">
                <a:solidFill>
                  <a:schemeClr val="accent1">
                    <a:lumMod val="60000"/>
                    <a:lumOff val="40000"/>
                  </a:schemeClr>
                </a:solidFill>
              </a:rPr>
              <a:t>. MAY</a:t>
            </a:r>
            <a:r>
              <a:rPr lang="sr-Latn-ME" b="1" cap="none" dirty="0">
                <a:solidFill>
                  <a:schemeClr val="accent1">
                    <a:lumMod val="60000"/>
                    <a:lumOff val="40000"/>
                  </a:schemeClr>
                </a:solidFill>
              </a:rPr>
              <a:t> 202</a:t>
            </a:r>
            <a:r>
              <a:rPr lang="en-GB" b="1" cap="none" dirty="0">
                <a:solidFill>
                  <a:schemeClr val="accent1">
                    <a:lumMod val="60000"/>
                    <a:lumOff val="40000"/>
                  </a:schemeClr>
                </a:solidFill>
              </a:rPr>
              <a:t>5.</a:t>
            </a:r>
            <a:endParaRPr lang="sr-Latn-ME" b="1" cap="none" dirty="0">
              <a:solidFill>
                <a:schemeClr val="accent1">
                  <a:lumMod val="60000"/>
                  <a:lumOff val="40000"/>
                </a:schemeClr>
              </a:solidFill>
            </a:endParaRPr>
          </a:p>
          <a:p>
            <a:endParaRPr lang="sr-Latn-C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724150"/>
            <a:ext cx="2152996" cy="1722397"/>
          </a:xfrm>
          <a:prstGeom prst="rect">
            <a:avLst/>
          </a:prstGeom>
        </p:spPr>
      </p:pic>
      <p:sp>
        <p:nvSpPr>
          <p:cNvPr id="5" name="Rectangle 4"/>
          <p:cNvSpPr/>
          <p:nvPr/>
        </p:nvSpPr>
        <p:spPr>
          <a:xfrm>
            <a:off x="3810000" y="2544259"/>
            <a:ext cx="4724400" cy="2267647"/>
          </a:xfrm>
          <a:prstGeom prst="rect">
            <a:avLst/>
          </a:prstGeom>
        </p:spPr>
        <p:txBody>
          <a:bodyPr wrap="square" lIns="81636" tIns="40818" rIns="81636" bIns="40818">
            <a:spAutoFit/>
          </a:bodyPr>
          <a:lstStyle/>
          <a:p>
            <a:r>
              <a:rPr lang="en-GB" sz="1800" noProof="1">
                <a:solidFill>
                  <a:schemeClr val="bg1"/>
                </a:solidFill>
                <a:latin typeface="Arial Unicode MS" pitchFamily="34" charset="-128"/>
                <a:ea typeface="Arial Unicode MS" pitchFamily="34" charset="-128"/>
                <a:cs typeface="Arial Unicode MS" pitchFamily="34" charset="-128"/>
              </a:rPr>
              <a:t>Mirjana Smolović</a:t>
            </a:r>
          </a:p>
          <a:p>
            <a:r>
              <a:rPr lang="en-GB" sz="1400" noProof="1">
                <a:solidFill>
                  <a:schemeClr val="bg1"/>
                </a:solidFill>
                <a:latin typeface="Arial Unicode MS" pitchFamily="34" charset="-128"/>
                <a:ea typeface="Arial Unicode MS" pitchFamily="34" charset="-128"/>
                <a:cs typeface="Arial Unicode MS" pitchFamily="34" charset="-128"/>
              </a:rPr>
              <a:t>Spatial Planning Documents Manager </a:t>
            </a:r>
          </a:p>
          <a:p>
            <a:r>
              <a:rPr lang="en-GB" sz="1400" noProof="1">
                <a:solidFill>
                  <a:schemeClr val="bg1"/>
                </a:solidFill>
                <a:latin typeface="Arial Unicode MS" pitchFamily="34" charset="-128"/>
                <a:ea typeface="Arial Unicode MS" pitchFamily="34" charset="-128"/>
                <a:cs typeface="Arial Unicode MS" pitchFamily="34" charset="-128"/>
              </a:rPr>
              <a:t>in the Electronic Networks and Services Sector</a:t>
            </a:r>
          </a:p>
          <a:p>
            <a:endParaRPr lang="en-GB" noProof="1">
              <a:solidFill>
                <a:schemeClr val="bg1"/>
              </a:solidFill>
              <a:latin typeface="Arial Unicode MS" pitchFamily="34" charset="-128"/>
              <a:ea typeface="Arial Unicode MS" pitchFamily="34" charset="-128"/>
              <a:cs typeface="Arial Unicode MS" pitchFamily="34" charset="-128"/>
            </a:endParaRPr>
          </a:p>
          <a:p>
            <a:r>
              <a:rPr lang="en-GB" noProof="1">
                <a:solidFill>
                  <a:schemeClr val="bg1"/>
                </a:solidFill>
                <a:latin typeface="Arial Unicode MS" pitchFamily="34" charset="-128"/>
                <a:ea typeface="Arial Unicode MS" pitchFamily="34" charset="-128"/>
                <a:cs typeface="Arial Unicode MS" pitchFamily="34" charset="-128"/>
              </a:rPr>
              <a:t>Agency for Electronic Communications and Postal Services Montenegro</a:t>
            </a:r>
          </a:p>
          <a:p>
            <a:endParaRPr lang="en-GB" noProof="1">
              <a:solidFill>
                <a:schemeClr val="bg1"/>
              </a:solidFill>
              <a:latin typeface="Arial Unicode MS" pitchFamily="34" charset="-128"/>
              <a:ea typeface="Arial Unicode MS" pitchFamily="34" charset="-128"/>
              <a:cs typeface="Arial Unicode MS" pitchFamily="34" charset="-128"/>
            </a:endParaRPr>
          </a:p>
          <a:p>
            <a:r>
              <a:rPr lang="en-GB" noProof="1">
                <a:solidFill>
                  <a:schemeClr val="bg1"/>
                </a:solidFill>
                <a:latin typeface="Arial Unicode MS" pitchFamily="34" charset="-128"/>
                <a:ea typeface="Arial Unicode MS" pitchFamily="34" charset="-128"/>
                <a:cs typeface="Arial Unicode MS" pitchFamily="34" charset="-128"/>
              </a:rPr>
              <a:t>mirjana.smolovic@ekip.me</a:t>
            </a:r>
          </a:p>
          <a:p>
            <a:r>
              <a:rPr lang="sr-Latn-ME" dirty="0">
                <a:solidFill>
                  <a:schemeClr val="bg1"/>
                </a:solidFill>
              </a:rPr>
              <a:t>  					</a:t>
            </a:r>
            <a:endParaRPr lang="sr-Latn-CS" dirty="0"/>
          </a:p>
        </p:txBody>
      </p:sp>
    </p:spTree>
  </p:cSld>
  <p:clrMapOvr>
    <a:masterClrMapping/>
  </p:clrMapOvr>
  <p:transition spd="slow">
    <p:pull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noProof="1"/>
              <a:t>Law on Spatial Planning</a:t>
            </a:r>
            <a:br>
              <a:rPr lang="en-US" dirty="0"/>
            </a:br>
            <a:r>
              <a:rPr lang="en-GB" sz="1400" noProof="1"/>
              <a:t>("O</a:t>
            </a:r>
            <a:r>
              <a:rPr lang="en-GB" sz="1400" cap="none" noProof="1"/>
              <a:t>fficial</a:t>
            </a:r>
            <a:r>
              <a:rPr lang="en-GB" sz="1400" noProof="1"/>
              <a:t> G</a:t>
            </a:r>
            <a:r>
              <a:rPr lang="en-GB" sz="1400" cap="none" noProof="1"/>
              <a:t>azette</a:t>
            </a:r>
            <a:r>
              <a:rPr lang="en-GB" sz="1400" noProof="1"/>
              <a:t> </a:t>
            </a:r>
            <a:r>
              <a:rPr lang="en-GB" sz="1400" cap="none" noProof="1"/>
              <a:t>of</a:t>
            </a:r>
            <a:r>
              <a:rPr lang="en-GB" sz="1400" noProof="1"/>
              <a:t> M</a:t>
            </a:r>
            <a:r>
              <a:rPr lang="en-GB" sz="1400" cap="none" noProof="1"/>
              <a:t>ontenegro</a:t>
            </a:r>
            <a:r>
              <a:rPr lang="en-GB" sz="1400" noProof="1"/>
              <a:t>", N</a:t>
            </a:r>
            <a:r>
              <a:rPr lang="en-GB" sz="1400" cap="none" noProof="1"/>
              <a:t>o</a:t>
            </a:r>
            <a:r>
              <a:rPr lang="en-GB" sz="1400" noProof="1"/>
              <a:t>. </a:t>
            </a:r>
            <a:r>
              <a:rPr lang="en-GB" sz="1400" noProof="1">
                <a:latin typeface="Arial" panose="020B0604020202020204" pitchFamily="34" charset="0"/>
                <a:cs typeface="Arial" panose="020B0604020202020204" pitchFamily="34" charset="0"/>
              </a:rPr>
              <a:t>1</a:t>
            </a:r>
            <a:r>
              <a:rPr lang="en-GB" sz="1400" noProof="1"/>
              <a:t>9/25)</a:t>
            </a:r>
            <a:endParaRPr lang="sr-Latn-CS" dirty="0"/>
          </a:p>
        </p:txBody>
      </p:sp>
      <p:sp>
        <p:nvSpPr>
          <p:cNvPr id="3" name="Rectangle 2">
            <a:extLst>
              <a:ext uri="{FF2B5EF4-FFF2-40B4-BE49-F238E27FC236}">
                <a16:creationId xmlns:a16="http://schemas.microsoft.com/office/drawing/2014/main" id="{97F495D6-CFAD-4BD6-B13B-9F066F3CD03E}"/>
              </a:ext>
            </a:extLst>
          </p:cNvPr>
          <p:cNvSpPr/>
          <p:nvPr/>
        </p:nvSpPr>
        <p:spPr>
          <a:xfrm>
            <a:off x="266700" y="1477503"/>
            <a:ext cx="8610600" cy="2445798"/>
          </a:xfrm>
          <a:prstGeom prst="rect">
            <a:avLst/>
          </a:prstGeom>
        </p:spPr>
        <p:txBody>
          <a:bodyPr wrap="square">
            <a:spAutoFit/>
          </a:bodyPr>
          <a:lstStyle/>
          <a:p>
            <a:pPr marL="285750" indent="-285750" algn="just" defTabSz="408180">
              <a:lnSpc>
                <a:spcPct val="80000"/>
              </a:lnSpc>
              <a:spcBef>
                <a:spcPct val="20000"/>
              </a:spcBef>
              <a:spcAft>
                <a:spcPts val="535"/>
              </a:spcAft>
              <a:buClr>
                <a:schemeClr val="accent1">
                  <a:lumMod val="60000"/>
                  <a:lumOff val="40000"/>
                </a:schemeClr>
              </a:buClr>
              <a:buSzPct val="92000"/>
              <a:buFont typeface="Wingdings" panose="05000000000000000000" pitchFamily="2" charset="2"/>
              <a:buChar char="q"/>
            </a:pPr>
            <a:endParaRPr lang="en-GB" b="1" dirty="0">
              <a:solidFill>
                <a:schemeClr val="tx2"/>
              </a:solidFill>
            </a:endParaRPr>
          </a:p>
          <a:p>
            <a:pPr marL="285750" indent="-285750" algn="just" defTabSz="408180">
              <a:lnSpc>
                <a:spcPct val="80000"/>
              </a:lnSpc>
              <a:spcBef>
                <a:spcPct val="20000"/>
              </a:spcBef>
              <a:spcAft>
                <a:spcPts val="535"/>
              </a:spcAft>
              <a:buClr>
                <a:schemeClr val="accent1">
                  <a:lumMod val="60000"/>
                  <a:lumOff val="40000"/>
                </a:schemeClr>
              </a:buClr>
              <a:buSzPct val="92000"/>
              <a:buFont typeface="Wingdings" panose="05000000000000000000" pitchFamily="2" charset="2"/>
              <a:buChar char="q"/>
            </a:pPr>
            <a:r>
              <a:rPr lang="en-GB" b="1" dirty="0">
                <a:solidFill>
                  <a:schemeClr val="tx2"/>
                </a:solidFill>
              </a:rPr>
              <a:t>Article </a:t>
            </a:r>
            <a:r>
              <a:rPr lang="en-GB" b="1" dirty="0">
                <a:solidFill>
                  <a:schemeClr val="tx2"/>
                </a:solidFill>
                <a:latin typeface="Arial" panose="020B0604020202020204" pitchFamily="34" charset="0"/>
                <a:cs typeface="Arial" panose="020B0604020202020204" pitchFamily="34" charset="0"/>
              </a:rPr>
              <a:t>1</a:t>
            </a:r>
            <a:r>
              <a:rPr lang="en-GB" b="1" dirty="0">
                <a:solidFill>
                  <a:schemeClr val="tx2"/>
                </a:solidFill>
              </a:rPr>
              <a:t>47 </a:t>
            </a:r>
            <a:r>
              <a:rPr lang="en-GB" dirty="0">
                <a:solidFill>
                  <a:schemeClr val="tx2"/>
                </a:solidFill>
              </a:rPr>
              <a:t>stipulates the obligation to issue the </a:t>
            </a:r>
            <a:r>
              <a:rPr lang="en-GB" dirty="0"/>
              <a:t>zoning and</a:t>
            </a:r>
            <a:r>
              <a:rPr lang="en-GB" b="1" dirty="0"/>
              <a:t> technical specifications</a:t>
            </a:r>
            <a:r>
              <a:rPr lang="en-GB" b="1" dirty="0">
                <a:solidFill>
                  <a:schemeClr val="tx2"/>
                </a:solidFill>
              </a:rPr>
              <a:t> for electronic communication infrastructure</a:t>
            </a:r>
          </a:p>
          <a:p>
            <a:pPr algn="just" defTabSz="408180">
              <a:lnSpc>
                <a:spcPct val="80000"/>
              </a:lnSpc>
              <a:spcBef>
                <a:spcPct val="20000"/>
              </a:spcBef>
              <a:spcAft>
                <a:spcPts val="535"/>
              </a:spcAft>
              <a:buClr>
                <a:schemeClr val="accent1">
                  <a:lumMod val="60000"/>
                  <a:lumOff val="40000"/>
                </a:schemeClr>
              </a:buClr>
              <a:buSzPct val="92000"/>
            </a:pPr>
            <a:endParaRPr lang="en-GB" sz="900" dirty="0">
              <a:solidFill>
                <a:schemeClr val="tx2"/>
              </a:solidFill>
            </a:endParaRPr>
          </a:p>
          <a:p>
            <a:pPr marL="693930" lvl="1" indent="-285750" algn="just" defTabSz="408180">
              <a:lnSpc>
                <a:spcPct val="80000"/>
              </a:lnSpc>
              <a:spcBef>
                <a:spcPct val="20000"/>
              </a:spcBef>
              <a:spcAft>
                <a:spcPts val="535"/>
              </a:spcAft>
              <a:buClr>
                <a:schemeClr val="accent1">
                  <a:lumMod val="60000"/>
                  <a:lumOff val="40000"/>
                </a:schemeClr>
              </a:buClr>
              <a:buSzPct val="92000"/>
              <a:buFont typeface="Wingdings" panose="05000000000000000000" pitchFamily="2" charset="2"/>
              <a:buChar char="§"/>
            </a:pPr>
            <a:r>
              <a:rPr lang="en-GB" sz="1200" b="1" dirty="0"/>
              <a:t>body in charge of technical specifications</a:t>
            </a:r>
          </a:p>
          <a:p>
            <a:pPr marL="693930" lvl="1" indent="-285750" algn="just" defTabSz="408180">
              <a:lnSpc>
                <a:spcPct val="80000"/>
              </a:lnSpc>
              <a:spcBef>
                <a:spcPct val="20000"/>
              </a:spcBef>
              <a:spcAft>
                <a:spcPts val="535"/>
              </a:spcAft>
              <a:buClr>
                <a:schemeClr val="accent1">
                  <a:lumMod val="60000"/>
                  <a:lumOff val="40000"/>
                </a:schemeClr>
              </a:buClr>
              <a:buSzPct val="92000"/>
              <a:buFont typeface="Wingdings" panose="05000000000000000000" pitchFamily="2" charset="2"/>
              <a:buChar char="§"/>
            </a:pPr>
            <a:r>
              <a:rPr lang="en-GB" sz="1200" b="1" dirty="0"/>
              <a:t>new obligation for EKIP</a:t>
            </a:r>
          </a:p>
          <a:p>
            <a:pPr marL="693930" lvl="1" indent="-285750" algn="just" defTabSz="408180">
              <a:lnSpc>
                <a:spcPct val="80000"/>
              </a:lnSpc>
              <a:spcBef>
                <a:spcPct val="20000"/>
              </a:spcBef>
              <a:spcAft>
                <a:spcPts val="535"/>
              </a:spcAft>
              <a:buClr>
                <a:schemeClr val="accent1">
                  <a:lumMod val="60000"/>
                  <a:lumOff val="40000"/>
                </a:schemeClr>
              </a:buClr>
              <a:buSzPct val="92000"/>
              <a:buFont typeface="Wingdings" panose="05000000000000000000" pitchFamily="2" charset="2"/>
              <a:buChar char="§"/>
            </a:pPr>
            <a:r>
              <a:rPr lang="en-GB" sz="1200" b="1" dirty="0"/>
              <a:t>Contents of Zoning and Technical Specifications</a:t>
            </a:r>
            <a:endParaRPr lang="en-GB" sz="1200" b="1" dirty="0">
              <a:highlight>
                <a:srgbClr val="FFFF00"/>
              </a:highlight>
            </a:endParaRPr>
          </a:p>
          <a:p>
            <a:pPr lvl="0" algn="just" defTabSz="408180">
              <a:lnSpc>
                <a:spcPct val="80000"/>
              </a:lnSpc>
              <a:spcBef>
                <a:spcPct val="20000"/>
              </a:spcBef>
              <a:spcAft>
                <a:spcPts val="535"/>
              </a:spcAft>
              <a:buClr>
                <a:schemeClr val="accent1">
                  <a:lumMod val="60000"/>
                  <a:lumOff val="40000"/>
                </a:schemeClr>
              </a:buClr>
              <a:buSzPct val="92000"/>
            </a:pPr>
            <a:endParaRPr lang="en-GB" sz="1100" dirty="0">
              <a:solidFill>
                <a:schemeClr val="tx2"/>
              </a:solidFill>
              <a:highlight>
                <a:srgbClr val="FFFF00"/>
              </a:highlight>
            </a:endParaRPr>
          </a:p>
          <a:p>
            <a:pPr lvl="0" algn="just" defTabSz="408180">
              <a:lnSpc>
                <a:spcPct val="80000"/>
              </a:lnSpc>
              <a:spcBef>
                <a:spcPct val="20000"/>
              </a:spcBef>
              <a:spcAft>
                <a:spcPts val="535"/>
              </a:spcAft>
              <a:buClr>
                <a:schemeClr val="accent2"/>
              </a:buClr>
              <a:buSzPct val="92000"/>
            </a:pPr>
            <a:endParaRPr lang="en-GB" sz="100" dirty="0">
              <a:solidFill>
                <a:schemeClr val="tx2"/>
              </a:solidFill>
              <a:highlight>
                <a:srgbClr val="FFFF00"/>
              </a:highlight>
            </a:endParaRPr>
          </a:p>
          <a:p>
            <a:pPr marL="226695" algn="just"/>
            <a:endParaRPr lang="en-GB" sz="1050" b="1" dirty="0">
              <a:solidFill>
                <a:srgbClr val="0070C0"/>
              </a:solidFill>
              <a:highlight>
                <a:srgbClr val="FFFF00"/>
              </a:highlight>
              <a:ea typeface="Times New Roman" panose="02020603050405020304" pitchFamily="18" charset="0"/>
              <a:cs typeface="Times New Roman" panose="02020603050405020304" pitchFamily="18" charset="0"/>
            </a:endParaRPr>
          </a:p>
          <a:p>
            <a:pPr marL="226695" algn="just"/>
            <a:endParaRPr lang="en-GB" sz="1050" dirty="0">
              <a:highlight>
                <a:srgbClr val="FFFF00"/>
              </a:highlight>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D208655-9068-472B-BE7C-1ADE3A495B7F}"/>
              </a:ext>
            </a:extLst>
          </p:cNvPr>
          <p:cNvSpPr>
            <a:spLocks noGrp="1"/>
          </p:cNvSpPr>
          <p:nvPr>
            <p:ph type="sldNum" sz="quarter" idx="12"/>
          </p:nvPr>
        </p:nvSpPr>
        <p:spPr>
          <a:xfrm>
            <a:off x="7918726" y="4680000"/>
            <a:ext cx="789381" cy="273844"/>
          </a:xfrm>
        </p:spPr>
        <p:txBody>
          <a:bodyPr anchor="b" anchorCtr="0"/>
          <a:lstStyle/>
          <a:p>
            <a:fld id="{B6F15528-21DE-4FAA-801E-634DDDAF4B2B}" type="slidenum">
              <a:rPr lang="en-US" smtClean="0">
                <a:latin typeface="Arial" panose="020B0604020202020204" pitchFamily="34" charset="0"/>
                <a:cs typeface="Arial" panose="020B0604020202020204" pitchFamily="34" charset="0"/>
              </a:rPr>
              <a:pPr/>
              <a:t>10</a:t>
            </a:fld>
            <a:r>
              <a:rPr lang="en-US" dirty="0"/>
              <a:t> od</a:t>
            </a:r>
            <a:r>
              <a:rPr lang="en-US" dirty="0">
                <a:latin typeface="Arial" panose="020B0604020202020204" pitchFamily="34" charset="0"/>
                <a:cs typeface="Arial" panose="020B0604020202020204" pitchFamily="34" charset="0"/>
              </a:rPr>
              <a:t> 1</a:t>
            </a:r>
            <a:r>
              <a:rPr lang="en-US" dirty="0"/>
              <a:t>6</a:t>
            </a:r>
          </a:p>
        </p:txBody>
      </p:sp>
      <p:pic>
        <p:nvPicPr>
          <p:cNvPr id="7" name="Picture 6">
            <a:extLst>
              <a:ext uri="{FF2B5EF4-FFF2-40B4-BE49-F238E27FC236}">
                <a16:creationId xmlns:a16="http://schemas.microsoft.com/office/drawing/2014/main" id="{3489D5BF-F97A-4EFF-A403-3D9981DBEE58}"/>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504000" y="4680000"/>
            <a:ext cx="2520305" cy="234107"/>
          </a:xfrm>
          <a:prstGeom prst="rect">
            <a:avLst/>
          </a:prstGeom>
        </p:spPr>
      </p:pic>
    </p:spTree>
    <p:extLst>
      <p:ext uri="{BB962C8B-B14F-4D97-AF65-F5344CB8AC3E}">
        <p14:creationId xmlns:p14="http://schemas.microsoft.com/office/powerpoint/2010/main" val="325996706"/>
      </p:ext>
    </p:extLst>
  </p:cSld>
  <p:clrMapOvr>
    <a:masterClrMapping/>
  </p:clrMapOvr>
  <p:transition spd="slow">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noProof="1"/>
              <a:t>Law on Spatial Planning</a:t>
            </a:r>
            <a:br>
              <a:rPr lang="en-US" dirty="0"/>
            </a:br>
            <a:r>
              <a:rPr lang="en-GB" sz="1400" noProof="1"/>
              <a:t>("O</a:t>
            </a:r>
            <a:r>
              <a:rPr lang="en-GB" sz="1400" cap="none" noProof="1"/>
              <a:t>fficial</a:t>
            </a:r>
            <a:r>
              <a:rPr lang="en-GB" sz="1400" noProof="1"/>
              <a:t> G</a:t>
            </a:r>
            <a:r>
              <a:rPr lang="en-GB" sz="1400" cap="none" noProof="1"/>
              <a:t>azette</a:t>
            </a:r>
            <a:r>
              <a:rPr lang="en-GB" sz="1400" noProof="1"/>
              <a:t> </a:t>
            </a:r>
            <a:r>
              <a:rPr lang="en-GB" sz="1400" cap="none" noProof="1"/>
              <a:t>of</a:t>
            </a:r>
            <a:r>
              <a:rPr lang="en-GB" sz="1400" noProof="1"/>
              <a:t> M</a:t>
            </a:r>
            <a:r>
              <a:rPr lang="en-GB" sz="1400" cap="none" noProof="1"/>
              <a:t>ontenegro</a:t>
            </a:r>
            <a:r>
              <a:rPr lang="en-GB" sz="1400" noProof="1"/>
              <a:t>", N</a:t>
            </a:r>
            <a:r>
              <a:rPr lang="en-GB" sz="1400" cap="none" noProof="1"/>
              <a:t>o</a:t>
            </a:r>
            <a:r>
              <a:rPr lang="en-GB" sz="1400" noProof="1"/>
              <a:t>. 19/25)</a:t>
            </a:r>
            <a:endParaRPr lang="sr-Latn-CS" dirty="0"/>
          </a:p>
        </p:txBody>
      </p:sp>
      <p:sp>
        <p:nvSpPr>
          <p:cNvPr id="3" name="Rectangle 2">
            <a:extLst>
              <a:ext uri="{FF2B5EF4-FFF2-40B4-BE49-F238E27FC236}">
                <a16:creationId xmlns:a16="http://schemas.microsoft.com/office/drawing/2014/main" id="{97F495D6-CFAD-4BD6-B13B-9F066F3CD03E}"/>
              </a:ext>
            </a:extLst>
          </p:cNvPr>
          <p:cNvSpPr/>
          <p:nvPr/>
        </p:nvSpPr>
        <p:spPr>
          <a:xfrm>
            <a:off x="426932" y="1690504"/>
            <a:ext cx="8272212" cy="2779735"/>
          </a:xfrm>
          <a:prstGeom prst="rect">
            <a:avLst/>
          </a:prstGeom>
        </p:spPr>
        <p:txBody>
          <a:bodyPr wrap="square">
            <a:spAutoFit/>
          </a:bodyPr>
          <a:lstStyle/>
          <a:p>
            <a:pPr marL="226695" algn="just">
              <a:spcAft>
                <a:spcPts val="0"/>
              </a:spcAft>
            </a:pPr>
            <a:r>
              <a:rPr lang="sr-Latn-ME" sz="800" dirty="0">
                <a:latin typeface="Palatino Linotype" panose="02040502050505030304" pitchFamily="18" charset="0"/>
                <a:ea typeface="Times New Roman" panose="02020603050405020304" pitchFamily="18" charset="0"/>
              </a:rPr>
              <a:t> </a:t>
            </a:r>
            <a:endParaRPr lang="en-GB" sz="1800" dirty="0">
              <a:latin typeface="Times New Roman" panose="02020603050405020304" pitchFamily="18" charset="0"/>
              <a:ea typeface="Times New Roman" panose="02020603050405020304" pitchFamily="18" charset="0"/>
            </a:endParaRPr>
          </a:p>
          <a:p>
            <a:pPr marL="285750" indent="-285750" algn="just" defTabSz="408180">
              <a:lnSpc>
                <a:spcPct val="80000"/>
              </a:lnSpc>
              <a:spcBef>
                <a:spcPct val="20000"/>
              </a:spcBef>
              <a:spcAft>
                <a:spcPts val="535"/>
              </a:spcAft>
              <a:buClr>
                <a:schemeClr val="accent1">
                  <a:lumMod val="60000"/>
                  <a:lumOff val="40000"/>
                </a:schemeClr>
              </a:buClr>
              <a:buSzPct val="92000"/>
              <a:buFont typeface="Wingdings" panose="05000000000000000000" pitchFamily="2" charset="2"/>
              <a:buChar char="q"/>
            </a:pPr>
            <a:r>
              <a:rPr lang="en-GB" sz="1400" b="1" dirty="0"/>
              <a:t>The zoning and technical specifications </a:t>
            </a:r>
          </a:p>
          <a:p>
            <a:pPr algn="just" defTabSz="408180">
              <a:lnSpc>
                <a:spcPct val="80000"/>
              </a:lnSpc>
              <a:spcBef>
                <a:spcPct val="20000"/>
              </a:spcBef>
              <a:spcAft>
                <a:spcPts val="535"/>
              </a:spcAft>
              <a:buClr>
                <a:schemeClr val="accent1">
                  <a:lumMod val="60000"/>
                  <a:lumOff val="40000"/>
                </a:schemeClr>
              </a:buClr>
              <a:buSzPct val="92000"/>
            </a:pPr>
            <a:r>
              <a:rPr lang="en-GB" sz="1500" dirty="0">
                <a:solidFill>
                  <a:schemeClr val="tx2"/>
                </a:solidFill>
              </a:rPr>
              <a:t>The issuance of these conditions is foreseen until the adoption of planning documents in accordance with the Law on Spatial Planning ("Official Gazette of Montenegro", No. </a:t>
            </a:r>
            <a:r>
              <a:rPr lang="en-GB" sz="1500" dirty="0">
                <a:solidFill>
                  <a:schemeClr val="tx2"/>
                </a:solidFill>
                <a:latin typeface="Arial" panose="020B0604020202020204" pitchFamily="34" charset="0"/>
                <a:cs typeface="Arial" panose="020B0604020202020204" pitchFamily="34" charset="0"/>
              </a:rPr>
              <a:t>1</a:t>
            </a:r>
            <a:r>
              <a:rPr lang="en-GB" sz="1500" dirty="0">
                <a:solidFill>
                  <a:schemeClr val="tx2"/>
                </a:solidFill>
              </a:rPr>
              <a:t>9/25). </a:t>
            </a:r>
          </a:p>
          <a:p>
            <a:pPr algn="just" defTabSz="408180">
              <a:lnSpc>
                <a:spcPct val="80000"/>
              </a:lnSpc>
              <a:spcBef>
                <a:spcPct val="20000"/>
              </a:spcBef>
              <a:spcAft>
                <a:spcPts val="535"/>
              </a:spcAft>
              <a:buClr>
                <a:schemeClr val="accent1">
                  <a:lumMod val="60000"/>
                  <a:lumOff val="40000"/>
                </a:schemeClr>
              </a:buClr>
              <a:buSzPct val="92000"/>
            </a:pPr>
            <a:r>
              <a:rPr lang="en-GB" sz="1500" dirty="0">
                <a:solidFill>
                  <a:schemeClr val="tx2"/>
                </a:solidFill>
              </a:rPr>
              <a:t>The deadline for the adoption of new planning documents from the date of entry into force of the Law on Spatial Planning</a:t>
            </a:r>
          </a:p>
          <a:p>
            <a:pPr marL="1159260" lvl="2" indent="-342900" algn="just">
              <a:buFont typeface="Symbol" panose="05050102010706020507" pitchFamily="18" charset="2"/>
              <a:buChar char=""/>
            </a:pPr>
            <a:r>
              <a:rPr lang="sr-Latn-ME" dirty="0">
                <a:ea typeface="Times New Roman" panose="02020603050405020304" pitchFamily="18" charset="0"/>
                <a:cs typeface="Arial" panose="020B0604020202020204" pitchFamily="34" charset="0"/>
              </a:rPr>
              <a:t>20 </a:t>
            </a:r>
            <a:r>
              <a:rPr lang="en-GB" dirty="0">
                <a:ea typeface="Times New Roman" panose="02020603050405020304" pitchFamily="18" charset="0"/>
                <a:cs typeface="Arial" panose="020B0604020202020204" pitchFamily="34" charset="0"/>
              </a:rPr>
              <a:t>months </a:t>
            </a:r>
            <a:r>
              <a:rPr lang="en-GB" dirty="0">
                <a:cs typeface="Arial" panose="020B0604020202020204" pitchFamily="34" charset="0"/>
              </a:rPr>
              <a:t>for state planning documents</a:t>
            </a:r>
            <a:r>
              <a:rPr lang="sr-Latn-ME" dirty="0">
                <a:ea typeface="Times New Roman" panose="02020603050405020304" pitchFamily="18" charset="0"/>
                <a:cs typeface="Arial" panose="020B0604020202020204" pitchFamily="34" charset="0"/>
              </a:rPr>
              <a:t>,</a:t>
            </a:r>
            <a:endParaRPr lang="en-GB" sz="1800" dirty="0">
              <a:ea typeface="Times New Roman" panose="02020603050405020304" pitchFamily="18" charset="0"/>
            </a:endParaRPr>
          </a:p>
          <a:p>
            <a:pPr marL="1159260" lvl="2" indent="-342900" algn="just">
              <a:buFont typeface="Symbol" panose="05050102010706020507" pitchFamily="18" charset="2"/>
              <a:buChar char=""/>
            </a:pPr>
            <a:r>
              <a:rPr lang="sr-Latn-ME" dirty="0">
                <a:ea typeface="Times New Roman" panose="02020603050405020304" pitchFamily="18" charset="0"/>
                <a:cs typeface="Arial" panose="020B0604020202020204" pitchFamily="34" charset="0"/>
              </a:rPr>
              <a:t>22 </a:t>
            </a:r>
            <a:r>
              <a:rPr lang="en-GB" dirty="0">
                <a:ea typeface="Times New Roman" panose="02020603050405020304" pitchFamily="18" charset="0"/>
                <a:cs typeface="Arial" panose="020B0604020202020204" pitchFamily="34" charset="0"/>
              </a:rPr>
              <a:t>months </a:t>
            </a:r>
            <a:r>
              <a:rPr lang="sr-Latn-ME" dirty="0">
                <a:ea typeface="Times New Roman" panose="02020603050405020304" pitchFamily="18" charset="0"/>
                <a:cs typeface="Arial" panose="020B0604020202020204" pitchFamily="34" charset="0"/>
              </a:rPr>
              <a:t>for local planning documents </a:t>
            </a:r>
            <a:endParaRPr lang="en-GB" sz="1800" dirty="0">
              <a:ea typeface="Times New Roman" panose="02020603050405020304" pitchFamily="18" charset="0"/>
            </a:endParaRPr>
          </a:p>
          <a:p>
            <a:pPr marL="226695" algn="just">
              <a:lnSpc>
                <a:spcPct val="115000"/>
              </a:lnSpc>
              <a:spcAft>
                <a:spcPts val="0"/>
              </a:spcAft>
            </a:pPr>
            <a:endParaRPr lang="en-GB" sz="1200" b="1" dirty="0">
              <a:solidFill>
                <a:srgbClr val="0070C0"/>
              </a:solidFill>
              <a:ea typeface="Times New Roman" panose="02020603050405020304" pitchFamily="18" charset="0"/>
              <a:cs typeface="Times New Roman" panose="02020603050405020304" pitchFamily="18" charset="0"/>
            </a:endParaRPr>
          </a:p>
          <a:p>
            <a:pPr marL="226695" algn="just">
              <a:lnSpc>
                <a:spcPct val="115000"/>
              </a:lnSpc>
              <a:spcAft>
                <a:spcPts val="0"/>
              </a:spcAft>
            </a:pPr>
            <a:endParaRPr lang="en-GB" sz="1200" b="1" dirty="0">
              <a:solidFill>
                <a:srgbClr val="0070C0"/>
              </a:solidFill>
              <a:ea typeface="Times New Roman" panose="02020603050405020304" pitchFamily="18" charset="0"/>
              <a:cs typeface="Times New Roman" panose="02020603050405020304" pitchFamily="18" charset="0"/>
            </a:endParaRPr>
          </a:p>
          <a:p>
            <a:pPr marL="226695" algn="just">
              <a:lnSpc>
                <a:spcPct val="115000"/>
              </a:lnSpc>
              <a:spcAft>
                <a:spcPts val="0"/>
              </a:spcAft>
            </a:pPr>
            <a:endParaRPr lang="en-GB" sz="1200" b="1" dirty="0">
              <a:solidFill>
                <a:srgbClr val="0070C0"/>
              </a:solidFill>
              <a:ea typeface="Times New Roman" panose="02020603050405020304" pitchFamily="18" charset="0"/>
              <a:cs typeface="Times New Roman" panose="02020603050405020304" pitchFamily="18" charset="0"/>
            </a:endParaRPr>
          </a:p>
          <a:p>
            <a:pPr marL="226695" algn="just">
              <a:lnSpc>
                <a:spcPct val="115000"/>
              </a:lnSpc>
              <a:spcAft>
                <a:spcPts val="0"/>
              </a:spcAft>
            </a:pPr>
            <a:endParaRPr lang="en-GB" sz="1200" b="1" dirty="0">
              <a:solidFill>
                <a:srgbClr val="0070C0"/>
              </a:solidFill>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42FEDCD7-2053-4368-9725-C7552A8457B4}"/>
              </a:ext>
            </a:extLst>
          </p:cNvPr>
          <p:cNvSpPr>
            <a:spLocks noGrp="1"/>
          </p:cNvSpPr>
          <p:nvPr>
            <p:ph type="sldNum" sz="quarter" idx="12"/>
          </p:nvPr>
        </p:nvSpPr>
        <p:spPr>
          <a:xfrm>
            <a:off x="7918726" y="4680000"/>
            <a:ext cx="789381" cy="273844"/>
          </a:xfrm>
        </p:spPr>
        <p:txBody>
          <a:bodyPr anchor="b" anchorCtr="0"/>
          <a:lstStyle/>
          <a:p>
            <a:fld id="{B6F15528-21DE-4FAA-801E-634DDDAF4B2B}" type="slidenum">
              <a:rPr lang="en-US" smtClean="0">
                <a:latin typeface="Arial" panose="020B0604020202020204" pitchFamily="34" charset="0"/>
                <a:cs typeface="Arial" panose="020B0604020202020204" pitchFamily="34" charset="0"/>
              </a:rPr>
              <a:pPr/>
              <a:t>11</a:t>
            </a:fld>
            <a:r>
              <a:rPr lang="en-US" dirty="0">
                <a:latin typeface="Arial" panose="020B0604020202020204" pitchFamily="34" charset="0"/>
                <a:cs typeface="Arial" panose="020B0604020202020204" pitchFamily="34" charset="0"/>
              </a:rPr>
              <a:t> </a:t>
            </a:r>
            <a:r>
              <a:rPr lang="en-US" dirty="0"/>
              <a:t>od </a:t>
            </a:r>
            <a:r>
              <a:rPr lang="en-US" dirty="0">
                <a:latin typeface="Arial" panose="020B0604020202020204" pitchFamily="34" charset="0"/>
                <a:cs typeface="Arial" panose="020B0604020202020204" pitchFamily="34" charset="0"/>
              </a:rPr>
              <a:t>1</a:t>
            </a:r>
            <a:r>
              <a:rPr lang="en-US" dirty="0"/>
              <a:t>6</a:t>
            </a:r>
          </a:p>
        </p:txBody>
      </p:sp>
      <p:pic>
        <p:nvPicPr>
          <p:cNvPr id="8" name="Picture 7">
            <a:extLst>
              <a:ext uri="{FF2B5EF4-FFF2-40B4-BE49-F238E27FC236}">
                <a16:creationId xmlns:a16="http://schemas.microsoft.com/office/drawing/2014/main" id="{7B4D77F3-A6D2-423F-B3E9-A43305B51BE2}"/>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504000" y="4680000"/>
            <a:ext cx="2520305" cy="234107"/>
          </a:xfrm>
          <a:prstGeom prst="rect">
            <a:avLst/>
          </a:prstGeom>
        </p:spPr>
      </p:pic>
    </p:spTree>
    <p:extLst>
      <p:ext uri="{BB962C8B-B14F-4D97-AF65-F5344CB8AC3E}">
        <p14:creationId xmlns:p14="http://schemas.microsoft.com/office/powerpoint/2010/main" val="864721455"/>
      </p:ext>
    </p:extLst>
  </p:cSld>
  <p:clrMapOvr>
    <a:masterClrMapping/>
  </p:clrMapOvr>
  <p:transition spd="slow">
    <p:pull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Law on Construction of Structures</a:t>
            </a:r>
            <a:br>
              <a:rPr lang="en-US" sz="2100" noProof="1"/>
            </a:br>
            <a:r>
              <a:rPr lang="en-GB" sz="1400" noProof="1"/>
              <a:t>("O</a:t>
            </a:r>
            <a:r>
              <a:rPr lang="en-GB" sz="1400" cap="none" noProof="1"/>
              <a:t>fficial</a:t>
            </a:r>
            <a:r>
              <a:rPr lang="en-GB" sz="1400" noProof="1"/>
              <a:t> G</a:t>
            </a:r>
            <a:r>
              <a:rPr lang="en-GB" sz="1400" cap="none" noProof="1"/>
              <a:t>azette</a:t>
            </a:r>
            <a:r>
              <a:rPr lang="en-GB" sz="1400" noProof="1"/>
              <a:t> </a:t>
            </a:r>
            <a:r>
              <a:rPr lang="en-GB" sz="1400" cap="none" noProof="1"/>
              <a:t>of</a:t>
            </a:r>
            <a:r>
              <a:rPr lang="en-GB" sz="1400" noProof="1"/>
              <a:t> M</a:t>
            </a:r>
            <a:r>
              <a:rPr lang="en-GB" sz="1400" cap="none" noProof="1"/>
              <a:t>ontenegro</a:t>
            </a:r>
            <a:r>
              <a:rPr lang="en-GB" sz="1400" noProof="1"/>
              <a:t>", N</a:t>
            </a:r>
            <a:r>
              <a:rPr lang="en-GB" sz="1400" cap="none" noProof="1"/>
              <a:t>o</a:t>
            </a:r>
            <a:r>
              <a:rPr lang="en-GB" sz="1400" noProof="1"/>
              <a:t>. </a:t>
            </a:r>
            <a:r>
              <a:rPr lang="en-GB" sz="1400" noProof="1">
                <a:latin typeface="Arial" panose="020B0604020202020204" pitchFamily="34" charset="0"/>
                <a:cs typeface="Arial" panose="020B0604020202020204" pitchFamily="34" charset="0"/>
              </a:rPr>
              <a:t>1</a:t>
            </a:r>
            <a:r>
              <a:rPr lang="en-GB" sz="1400" noProof="1"/>
              <a:t>9/25)</a:t>
            </a:r>
            <a:endParaRPr lang="en-US" sz="2000" noProof="1"/>
          </a:p>
        </p:txBody>
      </p:sp>
      <p:sp>
        <p:nvSpPr>
          <p:cNvPr id="6" name="Content Placeholder 5">
            <a:extLst>
              <a:ext uri="{FF2B5EF4-FFF2-40B4-BE49-F238E27FC236}">
                <a16:creationId xmlns:a16="http://schemas.microsoft.com/office/drawing/2014/main" id="{91ADAADE-3E0D-4641-A90E-0F930FA808EA}"/>
              </a:ext>
            </a:extLst>
          </p:cNvPr>
          <p:cNvSpPr>
            <a:spLocks noGrp="1"/>
          </p:cNvSpPr>
          <p:nvPr>
            <p:ph idx="1"/>
          </p:nvPr>
        </p:nvSpPr>
        <p:spPr>
          <a:xfrm>
            <a:off x="435896" y="1428750"/>
            <a:ext cx="8272211" cy="3251250"/>
          </a:xfrm>
        </p:spPr>
        <p:txBody>
          <a:bodyPr>
            <a:normAutofit fontScale="55000" lnSpcReduction="20000"/>
          </a:bodyPr>
          <a:lstStyle/>
          <a:p>
            <a:pPr lvl="0">
              <a:buClr>
                <a:schemeClr val="accent1">
                  <a:lumMod val="60000"/>
                  <a:lumOff val="40000"/>
                </a:schemeClr>
              </a:buClr>
              <a:buFont typeface="Wingdings" panose="05000000000000000000" pitchFamily="2" charset="2"/>
              <a:buChar char="q"/>
            </a:pPr>
            <a:r>
              <a:rPr lang="en-GB" sz="2500" b="1" dirty="0"/>
              <a:t>Article 5 prescribes the concept of objects of general interest </a:t>
            </a:r>
          </a:p>
          <a:p>
            <a:pPr lvl="1" algn="just">
              <a:buClr>
                <a:schemeClr val="accent1">
                  <a:lumMod val="60000"/>
                  <a:lumOff val="40000"/>
                </a:schemeClr>
              </a:buClr>
              <a:buFont typeface="Wingdings" panose="05000000000000000000" pitchFamily="2" charset="2"/>
              <a:buChar char="§"/>
            </a:pPr>
            <a:r>
              <a:rPr lang="en-GB" sz="2200" dirty="0"/>
              <a:t>State objects of general interest are, among others, considered to be: </a:t>
            </a:r>
            <a:r>
              <a:rPr lang="en-GB" sz="2200" b="1" dirty="0"/>
              <a:t>electronic communication infrastructure and related equipment and/or electronic communication network; broadcasting facilities. </a:t>
            </a:r>
          </a:p>
          <a:p>
            <a:pPr lvl="1"/>
            <a:r>
              <a:rPr lang="en-GB" sz="2200" dirty="0"/>
              <a:t>This Article 5, which defines, among other things, the traffic infrastructure, is significant from the aspect of the Agency's obligation to give consent to the Final design of the construction of this infrastructure. </a:t>
            </a:r>
          </a:p>
          <a:p>
            <a:pPr lvl="1" algn="just"/>
            <a:r>
              <a:rPr lang="en-GB" sz="2200" dirty="0"/>
              <a:t>Traffic infrastructure belongs to both local objects of general interest – municipal roads (local roads and streets in settlements) and state objects of general interest (all others). </a:t>
            </a:r>
          </a:p>
          <a:p>
            <a:pPr marL="289262" lvl="1" indent="0" algn="just">
              <a:buNone/>
            </a:pPr>
            <a:endParaRPr lang="en-GB" sz="1800" dirty="0">
              <a:highlight>
                <a:srgbClr val="FFFF00"/>
              </a:highlight>
            </a:endParaRPr>
          </a:p>
          <a:p>
            <a:pPr lvl="0" algn="just">
              <a:buClr>
                <a:schemeClr val="accent1">
                  <a:lumMod val="60000"/>
                  <a:lumOff val="40000"/>
                </a:schemeClr>
              </a:buClr>
              <a:buFont typeface="Wingdings" panose="05000000000000000000" pitchFamily="2" charset="2"/>
              <a:buChar char="q"/>
            </a:pPr>
            <a:r>
              <a:rPr lang="en-GB" sz="2500" b="1" dirty="0"/>
              <a:t>Article 34 paragraph </a:t>
            </a:r>
            <a:r>
              <a:rPr lang="en-GB" sz="2500" b="1" dirty="0">
                <a:latin typeface="Arial" panose="020B0604020202020204" pitchFamily="34" charset="0"/>
                <a:cs typeface="Arial" panose="020B0604020202020204" pitchFamily="34" charset="0"/>
              </a:rPr>
              <a:t>1 </a:t>
            </a:r>
            <a:r>
              <a:rPr lang="en-GB" sz="2500" b="1" dirty="0"/>
              <a:t>prescribes the documentation on the basis of which a building permit is issued (except for family residential buildings): </a:t>
            </a:r>
          </a:p>
          <a:p>
            <a:pPr lvl="1" algn="just">
              <a:buClr>
                <a:schemeClr val="accent1">
                  <a:lumMod val="60000"/>
                  <a:lumOff val="40000"/>
                </a:schemeClr>
              </a:buClr>
              <a:buFont typeface="Wingdings" panose="05000000000000000000" pitchFamily="2" charset="2"/>
              <a:buChar char="§"/>
            </a:pPr>
            <a:r>
              <a:rPr lang="en-GB" sz="2400" dirty="0"/>
              <a:t>6) consents, opinions and other evidence determined by special regulations </a:t>
            </a:r>
          </a:p>
          <a:p>
            <a:pPr lvl="1" algn="just">
              <a:buClr>
                <a:schemeClr val="accent1">
                  <a:lumMod val="60000"/>
                  <a:lumOff val="40000"/>
                </a:schemeClr>
              </a:buClr>
              <a:buFont typeface="Wingdings" panose="05000000000000000000" pitchFamily="2" charset="2"/>
              <a:buChar char="§"/>
            </a:pPr>
            <a:r>
              <a:rPr lang="en-GB" sz="2400" dirty="0"/>
              <a:t>Paragraph 6 of Article 34 prescribes issuing this consent within </a:t>
            </a:r>
            <a:r>
              <a:rPr lang="en-GB" sz="2400" dirty="0">
                <a:latin typeface="Arial" panose="020B0604020202020204" pitchFamily="34" charset="0"/>
                <a:cs typeface="Arial" panose="020B0604020202020204" pitchFamily="34" charset="0"/>
              </a:rPr>
              <a:t>1</a:t>
            </a:r>
            <a:r>
              <a:rPr lang="en-GB" sz="2400" dirty="0"/>
              <a:t>5 days from the date of submission of the request</a:t>
            </a:r>
          </a:p>
          <a:p>
            <a:pPr lvl="1" algn="just">
              <a:buClr>
                <a:schemeClr val="accent1">
                  <a:lumMod val="60000"/>
                  <a:lumOff val="40000"/>
                </a:schemeClr>
              </a:buClr>
              <a:buFont typeface="Wingdings" panose="05000000000000000000" pitchFamily="2" charset="2"/>
              <a:buChar char="§"/>
            </a:pPr>
            <a:r>
              <a:rPr lang="en-GB" sz="2400" dirty="0"/>
              <a:t>new obligation for EKIP</a:t>
            </a:r>
          </a:p>
        </p:txBody>
      </p:sp>
      <p:sp>
        <p:nvSpPr>
          <p:cNvPr id="4" name="Slide Number Placeholder 3">
            <a:extLst>
              <a:ext uri="{FF2B5EF4-FFF2-40B4-BE49-F238E27FC236}">
                <a16:creationId xmlns:a16="http://schemas.microsoft.com/office/drawing/2014/main" id="{1383A0A6-A001-475A-928F-32CBF7129942}"/>
              </a:ext>
            </a:extLst>
          </p:cNvPr>
          <p:cNvSpPr>
            <a:spLocks noGrp="1"/>
          </p:cNvSpPr>
          <p:nvPr>
            <p:ph type="sldNum" sz="quarter" idx="12"/>
          </p:nvPr>
        </p:nvSpPr>
        <p:spPr>
          <a:xfrm>
            <a:off x="7918726" y="4680000"/>
            <a:ext cx="789381" cy="273844"/>
          </a:xfrm>
        </p:spPr>
        <p:txBody>
          <a:bodyPr anchor="b" anchorCtr="0"/>
          <a:lstStyle/>
          <a:p>
            <a:fld id="{B6F15528-21DE-4FAA-801E-634DDDAF4B2B}" type="slidenum">
              <a:rPr lang="en-US" smtClean="0">
                <a:latin typeface="Arial" panose="020B0604020202020204" pitchFamily="34" charset="0"/>
                <a:cs typeface="Arial" panose="020B0604020202020204" pitchFamily="34" charset="0"/>
              </a:rPr>
              <a:pPr/>
              <a:t>12</a:t>
            </a:fld>
            <a:r>
              <a:rPr lang="en-US" dirty="0"/>
              <a:t> od </a:t>
            </a:r>
            <a:r>
              <a:rPr lang="en-US" dirty="0">
                <a:latin typeface="Arial" panose="020B0604020202020204" pitchFamily="34" charset="0"/>
                <a:cs typeface="Arial" panose="020B0604020202020204" pitchFamily="34" charset="0"/>
              </a:rPr>
              <a:t>16</a:t>
            </a:r>
          </a:p>
        </p:txBody>
      </p:sp>
      <p:pic>
        <p:nvPicPr>
          <p:cNvPr id="7" name="Picture 6">
            <a:extLst>
              <a:ext uri="{FF2B5EF4-FFF2-40B4-BE49-F238E27FC236}">
                <a16:creationId xmlns:a16="http://schemas.microsoft.com/office/drawing/2014/main" id="{D03B8E09-C156-4CA1-9D06-EA3978B64ADF}"/>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504000" y="4680000"/>
            <a:ext cx="2520305" cy="234107"/>
          </a:xfrm>
          <a:prstGeom prst="rect">
            <a:avLst/>
          </a:prstGeom>
        </p:spPr>
      </p:pic>
    </p:spTree>
  </p:cSld>
  <p:clrMapOvr>
    <a:masterClrMapping/>
  </p:clrMapOvr>
  <p:transition spd="slow">
    <p:pull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86C83DF-438A-40C1-99D8-8CACC7083060}"/>
              </a:ext>
            </a:extLst>
          </p:cNvPr>
          <p:cNvSpPr>
            <a:spLocks noGrp="1"/>
          </p:cNvSpPr>
          <p:nvPr>
            <p:ph type="sldNum" sz="quarter" idx="12"/>
          </p:nvPr>
        </p:nvSpPr>
        <p:spPr>
          <a:xfrm>
            <a:off x="7918727" y="4680000"/>
            <a:ext cx="768074" cy="273844"/>
          </a:xfrm>
        </p:spPr>
        <p:txBody>
          <a:bodyPr/>
          <a:lstStyle/>
          <a:p>
            <a:fld id="{B6F15528-21DE-4FAA-801E-634DDDAF4B2B}" type="slidenum">
              <a:rPr lang="en-US" smtClean="0">
                <a:latin typeface="Arial" panose="020B0604020202020204" pitchFamily="34" charset="0"/>
                <a:cs typeface="Arial" panose="020B0604020202020204" pitchFamily="34" charset="0"/>
              </a:rPr>
              <a:pPr/>
              <a:t>13</a:t>
            </a:fld>
            <a:r>
              <a:rPr lang="en-US" dirty="0"/>
              <a:t> od </a:t>
            </a:r>
            <a:r>
              <a:rPr lang="en-US" dirty="0">
                <a:latin typeface="Arial" panose="020B0604020202020204" pitchFamily="34" charset="0"/>
                <a:cs typeface="Arial" panose="020B0604020202020204" pitchFamily="34" charset="0"/>
              </a:rPr>
              <a:t>16</a:t>
            </a:r>
          </a:p>
        </p:txBody>
      </p:sp>
      <p:sp>
        <p:nvSpPr>
          <p:cNvPr id="9" name="Title 1">
            <a:extLst>
              <a:ext uri="{FF2B5EF4-FFF2-40B4-BE49-F238E27FC236}">
                <a16:creationId xmlns:a16="http://schemas.microsoft.com/office/drawing/2014/main" id="{6E40DB5B-E36C-4DB3-A421-A02FAE2954E8}"/>
              </a:ext>
            </a:extLst>
          </p:cNvPr>
          <p:cNvSpPr txBox="1">
            <a:spLocks/>
          </p:cNvSpPr>
          <p:nvPr/>
        </p:nvSpPr>
        <p:spPr>
          <a:xfrm>
            <a:off x="837152" y="1600992"/>
            <a:ext cx="8272212" cy="760350"/>
          </a:xfrm>
          <a:prstGeom prst="rect">
            <a:avLst/>
          </a:prstGeom>
        </p:spPr>
        <p:txBody>
          <a:bodyPr vert="horz" lIns="81636" tIns="40818" rIns="81636" bIns="40818" rtlCol="0" anchor="b">
            <a:normAutofit/>
          </a:bodyPr>
          <a:lstStyle>
            <a:lvl1pPr algn="l" defTabSz="408180" rtl="0" eaLnBrk="1" latinLnBrk="0" hangingPunct="1">
              <a:spcBef>
                <a:spcPct val="0"/>
              </a:spcBef>
              <a:buNone/>
              <a:defRPr sz="25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base"/>
            <a:r>
              <a:rPr lang="en-GB" sz="2200" noProof="1"/>
              <a:t>SUMARNI PREGLED OBAVEZA AGENCIJE U SKLADU SA NOVOUSVOJENIM ZAKONIMA</a:t>
            </a:r>
            <a:endParaRPr lang="en-GB" sz="2200" noProof="1">
              <a:highlight>
                <a:srgbClr val="FFFF00"/>
              </a:highlight>
            </a:endParaRPr>
          </a:p>
        </p:txBody>
      </p:sp>
      <p:pic>
        <p:nvPicPr>
          <p:cNvPr id="12" name="Picture 11">
            <a:extLst>
              <a:ext uri="{FF2B5EF4-FFF2-40B4-BE49-F238E27FC236}">
                <a16:creationId xmlns:a16="http://schemas.microsoft.com/office/drawing/2014/main" id="{E310C951-E6DE-4E75-A926-29CB69F3914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56400" y="4832400"/>
            <a:ext cx="2520305" cy="234107"/>
          </a:xfrm>
          <a:prstGeom prst="rect">
            <a:avLst/>
          </a:prstGeom>
        </p:spPr>
      </p:pic>
      <p:sp>
        <p:nvSpPr>
          <p:cNvPr id="14" name="Title 1">
            <a:extLst>
              <a:ext uri="{FF2B5EF4-FFF2-40B4-BE49-F238E27FC236}">
                <a16:creationId xmlns:a16="http://schemas.microsoft.com/office/drawing/2014/main" id="{664ECE4A-A87F-4093-A15D-CDFE09B8C306}"/>
              </a:ext>
            </a:extLst>
          </p:cNvPr>
          <p:cNvSpPr>
            <a:spLocks noGrp="1"/>
          </p:cNvSpPr>
          <p:nvPr>
            <p:ph type="title"/>
          </p:nvPr>
        </p:nvSpPr>
        <p:spPr>
          <a:xfrm>
            <a:off x="435894" y="526617"/>
            <a:ext cx="8272212" cy="760350"/>
          </a:xfrm>
        </p:spPr>
        <p:txBody>
          <a:bodyPr anchor="ctr" anchorCtr="0">
            <a:normAutofit fontScale="90000"/>
          </a:bodyPr>
          <a:lstStyle/>
          <a:p>
            <a:pPr algn="just" fontAlgn="base">
              <a:buClr>
                <a:schemeClr val="accent1">
                  <a:lumMod val="60000"/>
                  <a:lumOff val="40000"/>
                </a:schemeClr>
              </a:buClr>
            </a:pPr>
            <a:r>
              <a:rPr lang="en-GB" sz="2400" noProof="1"/>
              <a:t>Proposals for improvements in the field of </a:t>
            </a:r>
            <a:r>
              <a:rPr lang="en-GB" dirty="0"/>
              <a:t>Construction of Structures</a:t>
            </a:r>
            <a:endParaRPr lang="en-GB" sz="2400" noProof="1"/>
          </a:p>
        </p:txBody>
      </p:sp>
      <p:sp>
        <p:nvSpPr>
          <p:cNvPr id="15" name="Content Placeholder 14">
            <a:extLst>
              <a:ext uri="{FF2B5EF4-FFF2-40B4-BE49-F238E27FC236}">
                <a16:creationId xmlns:a16="http://schemas.microsoft.com/office/drawing/2014/main" id="{22E1CE2F-2610-425E-8E71-22C62E1083EA}"/>
              </a:ext>
            </a:extLst>
          </p:cNvPr>
          <p:cNvSpPr>
            <a:spLocks noGrp="1"/>
          </p:cNvSpPr>
          <p:nvPr>
            <p:ph idx="1"/>
          </p:nvPr>
        </p:nvSpPr>
        <p:spPr>
          <a:xfrm>
            <a:off x="435895" y="1352550"/>
            <a:ext cx="8272211" cy="3479850"/>
          </a:xfrm>
        </p:spPr>
        <p:txBody>
          <a:bodyPr>
            <a:normAutofit/>
          </a:bodyPr>
          <a:lstStyle/>
          <a:p>
            <a:pPr algn="just">
              <a:buClr>
                <a:schemeClr val="accent1">
                  <a:lumMod val="60000"/>
                  <a:lumOff val="40000"/>
                </a:schemeClr>
              </a:buClr>
              <a:buFont typeface="Wingdings" panose="05000000000000000000" pitchFamily="2" charset="2"/>
              <a:buChar char="q"/>
            </a:pPr>
            <a:r>
              <a:rPr lang="en-GB" noProof="1"/>
              <a:t>In order to facilitate the introduction of very high-capacity networks, the European Union adopted </a:t>
            </a:r>
            <a:r>
              <a:rPr lang="en-GB" dirty="0"/>
              <a:t>The Broadband Cost Reduction Directive (20</a:t>
            </a:r>
            <a:r>
              <a:rPr lang="en-GB" dirty="0">
                <a:latin typeface="Arial" panose="020B0604020202020204" pitchFamily="34" charset="0"/>
                <a:cs typeface="Arial" panose="020B0604020202020204" pitchFamily="34" charset="0"/>
              </a:rPr>
              <a:t>1</a:t>
            </a:r>
            <a:r>
              <a:rPr lang="en-GB" dirty="0"/>
              <a:t>4/6</a:t>
            </a:r>
            <a:r>
              <a:rPr lang="en-GB" dirty="0">
                <a:latin typeface="Arial" panose="020B0604020202020204" pitchFamily="34" charset="0"/>
                <a:cs typeface="Arial" panose="020B0604020202020204" pitchFamily="34" charset="0"/>
              </a:rPr>
              <a:t>1</a:t>
            </a:r>
            <a:r>
              <a:rPr lang="en-GB" dirty="0"/>
              <a:t>/EU)</a:t>
            </a:r>
            <a:r>
              <a:rPr lang="en-GB" noProof="1"/>
              <a:t>(transposed into the Law on the Use of Physical Infrastructure for the Installation of High–Speed ​​Electronic Communication Networks ("Official Gazette of Montenegro", No. </a:t>
            </a:r>
            <a:r>
              <a:rPr lang="en-GB" noProof="1">
                <a:latin typeface="Arial" panose="020B0604020202020204" pitchFamily="34" charset="0"/>
                <a:cs typeface="Arial" panose="020B0604020202020204" pitchFamily="34" charset="0"/>
              </a:rPr>
              <a:t>1</a:t>
            </a:r>
            <a:r>
              <a:rPr lang="en-GB" noProof="1"/>
              <a:t>/22))</a:t>
            </a:r>
          </a:p>
          <a:p>
            <a:pPr algn="just">
              <a:buClr>
                <a:schemeClr val="accent1">
                  <a:lumMod val="60000"/>
                  <a:lumOff val="40000"/>
                </a:schemeClr>
              </a:buClr>
              <a:buFont typeface="Wingdings" panose="05000000000000000000" pitchFamily="2" charset="2"/>
              <a:buChar char="q"/>
            </a:pPr>
            <a:r>
              <a:rPr lang="en-GB" noProof="1"/>
              <a:t>This Directive has not been applied consistently in the European Union. For this reason, the Commission proposed to replace this directive with the Gigabit Infrastructure Act. The Gigabit Infrastructure Act (GIA) entered into force on May </a:t>
            </a:r>
            <a:r>
              <a:rPr lang="en-GB" noProof="1">
                <a:latin typeface="Arial" panose="020B0604020202020204" pitchFamily="34" charset="0"/>
                <a:cs typeface="Arial" panose="020B0604020202020204" pitchFamily="34" charset="0"/>
              </a:rPr>
              <a:t>11</a:t>
            </a:r>
            <a:r>
              <a:rPr lang="en-GB" noProof="1"/>
              <a:t>, 2024, and will be fully implemented in November 2025. The GIA, which includes provisions regarding the physical infrastructure inside the building and obtaining the label "Prepared for broadband access", should be a guide for the future development and construction of networks in buildings for Montenegro as a country which strives to join the European Union, </a:t>
            </a:r>
          </a:p>
          <a:p>
            <a:pPr algn="just">
              <a:buClr>
                <a:schemeClr val="accent1">
                  <a:lumMod val="60000"/>
                  <a:lumOff val="40000"/>
                </a:schemeClr>
              </a:buClr>
              <a:buFont typeface="Wingdings" panose="05000000000000000000" pitchFamily="2" charset="2"/>
              <a:buChar char="q"/>
            </a:pPr>
            <a:r>
              <a:rPr lang="en-GB" noProof="1"/>
              <a:t>Application of all valid Rulebooks, which will also be harmonized with the new Law on Electronic Communications.</a:t>
            </a:r>
          </a:p>
        </p:txBody>
      </p:sp>
    </p:spTree>
  </p:cSld>
  <p:clrMapOvr>
    <a:masterClrMapping/>
  </p:clrMapOvr>
  <p:transition spd="slow">
    <p:pull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base"/>
            <a:r>
              <a:rPr lang="en-GB" sz="2200" noProof="1"/>
              <a:t>SUMMARY OF THE AGENCY'S OBLIGATIONS IN ACCORDANCE WITH THE NEWLY ADOPTED LAWS</a:t>
            </a:r>
            <a:endParaRPr lang="en-GB" sz="2200" noProof="1">
              <a:highlight>
                <a:srgbClr val="FFFF00"/>
              </a:highligh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1487920"/>
              </p:ext>
            </p:extLst>
          </p:nvPr>
        </p:nvGraphicFramePr>
        <p:xfrm>
          <a:off x="381000" y="1464469"/>
          <a:ext cx="8381999" cy="290150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gridCol w="914399">
                  <a:extLst>
                    <a:ext uri="{9D8B030D-6E8A-4147-A177-3AD203B41FA5}">
                      <a16:colId xmlns:a16="http://schemas.microsoft.com/office/drawing/2014/main" val="20003"/>
                    </a:ext>
                  </a:extLst>
                </a:gridCol>
              </a:tblGrid>
              <a:tr h="650082">
                <a:tc gridSpan="4">
                  <a:txBody>
                    <a:bodyPr/>
                    <a:lstStyle/>
                    <a:p>
                      <a:pPr marL="0" marR="0" lvl="0" indent="0" algn="ctr" defTabSz="408180" rtl="0" eaLnBrk="1" fontAlgn="auto" latinLnBrk="0" hangingPunct="1">
                        <a:lnSpc>
                          <a:spcPct val="100000"/>
                        </a:lnSpc>
                        <a:spcBef>
                          <a:spcPts val="0"/>
                        </a:spcBef>
                        <a:spcAft>
                          <a:spcPts val="0"/>
                        </a:spcAft>
                        <a:buClrTx/>
                        <a:buSzTx/>
                        <a:buFontTx/>
                        <a:buNone/>
                        <a:tabLst/>
                        <a:defRPr/>
                      </a:pPr>
                      <a:r>
                        <a:rPr lang="en-GB" sz="1600" noProof="1">
                          <a:solidFill>
                            <a:schemeClr val="bg1"/>
                          </a:solidFill>
                        </a:rPr>
                        <a:t>Space planning – plans</a:t>
                      </a:r>
                    </a:p>
                  </a:txBody>
                  <a:tcPr marT="34290" marB="34290"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435941">
                <a:tc>
                  <a:txBody>
                    <a:bodyPr/>
                    <a:lstStyle/>
                    <a:p>
                      <a:pPr algn="ctr">
                        <a:lnSpc>
                          <a:spcPct val="115000"/>
                        </a:lnSpc>
                        <a:spcAft>
                          <a:spcPts val="0"/>
                        </a:spcAft>
                      </a:pPr>
                      <a:r>
                        <a:rPr lang="sr-Latn-ME" sz="1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Applicant</a:t>
                      </a:r>
                      <a:endParaRPr lang="en-GB" sz="1100" dirty="0">
                        <a:solidFill>
                          <a:schemeClr val="bg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15000"/>
                        </a:lnSpc>
                        <a:spcAft>
                          <a:spcPts val="0"/>
                        </a:spcAft>
                      </a:pPr>
                      <a:r>
                        <a:rPr lang="sr-Latn-ME" sz="1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Legal basis</a:t>
                      </a:r>
                      <a:endParaRPr lang="en-GB" sz="1100" dirty="0">
                        <a:solidFill>
                          <a:schemeClr val="bg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15000"/>
                        </a:lnSpc>
                        <a:spcAft>
                          <a:spcPts val="0"/>
                        </a:spcAft>
                      </a:pPr>
                      <a:r>
                        <a:rPr lang="en-GB" sz="1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obligation of the technical requirements authority –The Agency as the technical requirements authority responsible for electronic communications and postal services</a:t>
                      </a:r>
                      <a:endParaRPr lang="en-GB"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15000"/>
                        </a:lnSpc>
                        <a:spcAft>
                          <a:spcPts val="0"/>
                        </a:spcAft>
                      </a:pPr>
                      <a:r>
                        <a:rPr lang="en-GB" sz="9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Does the Agency have this obligation?</a:t>
                      </a:r>
                      <a:endParaRPr lang="en-GB" sz="105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0001"/>
                  </a:ext>
                </a:extLst>
              </a:tr>
              <a:tr h="421481">
                <a:tc>
                  <a:txBody>
                    <a:bodyPr/>
                    <a:lstStyle/>
                    <a:p>
                      <a:pPr marL="0" marR="0" lvl="0" indent="0" algn="ctr" defTabSz="40818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The Ministry</a:t>
                      </a:r>
                    </a:p>
                    <a:p>
                      <a:pPr marL="0" marR="0" lvl="0" indent="0" algn="ctr" defTabSz="408180" rtl="0" eaLnBrk="1" fontAlgn="auto" latinLnBrk="0" hangingPunct="1">
                        <a:lnSpc>
                          <a:spcPct val="115000"/>
                        </a:lnSpc>
                        <a:spcBef>
                          <a:spcPts val="0"/>
                        </a:spcBef>
                        <a:spcAft>
                          <a:spcPts val="0"/>
                        </a:spcAft>
                        <a:buClrTx/>
                        <a:buSzTx/>
                        <a:buFontTx/>
                        <a:buNone/>
                        <a:tabLst/>
                        <a:defRPr/>
                      </a:pPr>
                      <a:r>
                        <a:rPr kumimoji="0" lang="sr-Latn-ME"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local self–government unit</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tc>
                  <a:txBody>
                    <a:bodyPr/>
                    <a:lstStyle/>
                    <a:p>
                      <a:pPr algn="ctr">
                        <a:lnSpc>
                          <a:spcPct val="115000"/>
                        </a:lnSpc>
                        <a:spcAft>
                          <a:spcPts val="0"/>
                        </a:spcAft>
                      </a:pPr>
                      <a:r>
                        <a:rPr lang="en-GB" sz="1100" b="0" noProof="1"/>
                        <a:t>Law on Spatial Planning</a:t>
                      </a:r>
                    </a:p>
                    <a:p>
                      <a:pPr algn="ctr">
                        <a:lnSpc>
                          <a:spcPct val="115000"/>
                        </a:lnSpc>
                        <a:spcAft>
                          <a:spcPts val="0"/>
                        </a:spcAft>
                      </a:pPr>
                      <a:r>
                        <a:rPr lang="en-GB" sz="1100" b="1" noProof="1"/>
                        <a:t>Article 36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15000"/>
                        </a:lnSpc>
                        <a:spcAft>
                          <a:spcPts val="0"/>
                        </a:spcAft>
                      </a:pPr>
                      <a:r>
                        <a:rPr lang="en-GB" sz="1100" b="1" kern="1200" dirty="0">
                          <a:solidFill>
                            <a:srgbClr val="FF0000"/>
                          </a:solidFill>
                          <a:effectLst/>
                          <a:latin typeface="Calibri" panose="020F0502020204030204" pitchFamily="34" charset="0"/>
                          <a:cs typeface="Times New Roman" panose="02020603050405020304" pitchFamily="18" charset="0"/>
                        </a:rPr>
                        <a:t>Data </a:t>
                      </a:r>
                      <a:r>
                        <a:rPr lang="en-GB" sz="1100" b="0" kern="1200" dirty="0">
                          <a:solidFill>
                            <a:schemeClr val="tx1"/>
                          </a:solidFill>
                          <a:effectLst/>
                          <a:latin typeface="Calibri" panose="020F0502020204030204" pitchFamily="34" charset="0"/>
                          <a:cs typeface="Times New Roman" panose="02020603050405020304" pitchFamily="18" charset="0"/>
                        </a:rPr>
                        <a:t>needed for </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the Planning Document </a:t>
                      </a:r>
                      <a:r>
                        <a:rPr lang="sr-Latn-ME" sz="1100" dirty="0">
                          <a:effectLst/>
                          <a:latin typeface="Palatino Linotype" panose="02040502050505030304" pitchFamily="18" charset="0"/>
                          <a:ea typeface="Times New Roman" panose="02020603050405020304" pitchFamily="18" charset="0"/>
                          <a:cs typeface="Times New Roman" panose="02020603050405020304" pitchFamily="18" charset="0"/>
                        </a:rPr>
                        <a:t>–</a:t>
                      </a:r>
                      <a:r>
                        <a:rPr lang="sr-Latn-M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within 15 days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YES</a:t>
                      </a:r>
                    </a:p>
                  </a:txBody>
                  <a:tcPr marL="68580" marR="68580" marT="0" marB="0" anchor="ctr">
                    <a:solidFill>
                      <a:schemeClr val="bg1">
                        <a:lumMod val="95000"/>
                      </a:schemeClr>
                    </a:solidFill>
                  </a:tcPr>
                </a:tc>
                <a:extLst>
                  <a:ext uri="{0D108BD9-81ED-4DB2-BD59-A6C34878D82A}">
                    <a16:rowId xmlns:a16="http://schemas.microsoft.com/office/drawing/2014/main" val="10002"/>
                  </a:ext>
                </a:extLst>
              </a:tr>
              <a:tr h="628650">
                <a:tc>
                  <a:txBody>
                    <a:bodyPr/>
                    <a:lstStyle/>
                    <a:p>
                      <a:pPr marL="0" marR="0" lvl="0" indent="0" algn="ctr" defTabSz="40818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The Ministry</a:t>
                      </a:r>
                    </a:p>
                    <a:p>
                      <a:pPr marL="0" marR="0" lvl="0" indent="0" algn="ctr" defTabSz="408180" rtl="0" eaLnBrk="1" fontAlgn="auto" latinLnBrk="0" hangingPunct="1">
                        <a:lnSpc>
                          <a:spcPct val="115000"/>
                        </a:lnSpc>
                        <a:spcBef>
                          <a:spcPts val="0"/>
                        </a:spcBef>
                        <a:spcAft>
                          <a:spcPts val="0"/>
                        </a:spcAft>
                        <a:buClrTx/>
                        <a:buSzTx/>
                        <a:buFontTx/>
                        <a:buNone/>
                        <a:tabLst/>
                        <a:defRPr/>
                      </a:pPr>
                      <a:r>
                        <a:rPr kumimoji="0" lang="sr-Latn-ME"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local self–government unit</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b="0" noProof="1"/>
                        <a:t>Law on Spatial Planning</a:t>
                      </a:r>
                    </a:p>
                    <a:p>
                      <a:pPr algn="ctr">
                        <a:lnSpc>
                          <a:spcPct val="115000"/>
                        </a:lnSpc>
                        <a:spcAft>
                          <a:spcPts val="0"/>
                        </a:spcAft>
                      </a:pPr>
                      <a:r>
                        <a:rPr lang="en-GB" sz="1100" b="1" noProof="1"/>
                        <a:t>Article 37</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Opinion</a:t>
                      </a:r>
                      <a:r>
                        <a:rPr lang="sr-Latn-M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on the Planning Document Draft </a:t>
                      </a:r>
                      <a:r>
                        <a:rPr lang="sr-Latn-ME" sz="1100" dirty="0">
                          <a:effectLst/>
                          <a:latin typeface="Palatino Linotype" panose="02040502050505030304" pitchFamily="18" charset="0"/>
                          <a:ea typeface="Times New Roman" panose="02020603050405020304" pitchFamily="18" charset="0"/>
                          <a:cs typeface="Times New Roman" panose="02020603050405020304" pitchFamily="18" charset="0"/>
                        </a:rPr>
                        <a:t>–</a:t>
                      </a:r>
                      <a:r>
                        <a:rPr lang="sr-Latn-M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within 15 days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0818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YES</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85800">
                <a:tc>
                  <a:txBody>
                    <a:bodyPr/>
                    <a:lstStyle/>
                    <a:p>
                      <a:pPr marL="0" marR="0" lvl="0" indent="0" algn="ctr" defTabSz="40818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The Ministry</a:t>
                      </a:r>
                    </a:p>
                    <a:p>
                      <a:pPr marL="0" marR="0" lvl="0" indent="0" algn="ctr" defTabSz="408180" rtl="0" eaLnBrk="1" fontAlgn="auto" latinLnBrk="0" hangingPunct="1">
                        <a:lnSpc>
                          <a:spcPct val="115000"/>
                        </a:lnSpc>
                        <a:spcBef>
                          <a:spcPts val="0"/>
                        </a:spcBef>
                        <a:spcAft>
                          <a:spcPts val="0"/>
                        </a:spcAft>
                        <a:buClrTx/>
                        <a:buSzTx/>
                        <a:buFontTx/>
                        <a:buNone/>
                        <a:tabLst/>
                        <a:defRPr/>
                      </a:pPr>
                      <a:r>
                        <a:rPr kumimoji="0" lang="sr-Latn-ME"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local self–government unit</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en-GB" sz="1100" b="0" noProof="1"/>
                        <a:t>Law on Spatial Planning</a:t>
                      </a:r>
                    </a:p>
                    <a:p>
                      <a:pPr algn="ctr">
                        <a:lnSpc>
                          <a:spcPct val="115000"/>
                        </a:lnSpc>
                        <a:spcAft>
                          <a:spcPts val="0"/>
                        </a:spcAft>
                      </a:pPr>
                      <a:r>
                        <a:rPr lang="en-GB" sz="1100" b="1" noProof="1"/>
                        <a:t>Article 45</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15000"/>
                        </a:lnSpc>
                        <a:spcAft>
                          <a:spcPts val="0"/>
                        </a:spcAft>
                      </a:pPr>
                      <a:r>
                        <a:rPr lang="en-GB"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Approval </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on the Proposed Planning Document</a:t>
                      </a:r>
                      <a:r>
                        <a:rPr lang="sr-Latn-ME" sz="1100" dirty="0">
                          <a:effectLst/>
                          <a:latin typeface="Palatino Linotype" panose="02040502050505030304" pitchFamily="18" charset="0"/>
                          <a:ea typeface="Times New Roman" panose="02020603050405020304" pitchFamily="18" charset="0"/>
                          <a:cs typeface="Times New Roman" panose="02020603050405020304" pitchFamily="18" charset="0"/>
                        </a:rPr>
                        <a:t>–</a:t>
                      </a:r>
                      <a:r>
                        <a:rPr lang="sr-Latn-ME"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within 15 days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40818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YES</a:t>
                      </a:r>
                    </a:p>
                  </a:txBody>
                  <a:tcPr marL="68580" marR="68580" marT="0" marB="0"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D44DA485-4971-4FAE-9D7B-2BE2E27312B4}"/>
              </a:ext>
            </a:extLst>
          </p:cNvPr>
          <p:cNvSpPr>
            <a:spLocks noGrp="1"/>
          </p:cNvSpPr>
          <p:nvPr>
            <p:ph type="sldNum" sz="quarter" idx="12"/>
          </p:nvPr>
        </p:nvSpPr>
        <p:spPr>
          <a:xfrm>
            <a:off x="7918726" y="4680000"/>
            <a:ext cx="789381" cy="273844"/>
          </a:xfrm>
        </p:spPr>
        <p:txBody>
          <a:bodyPr vert="horz" lIns="81636" tIns="40818" rIns="81636" bIns="40818" rtlCol="0" anchor="ctr"/>
          <a:lstStyle/>
          <a:p>
            <a:r>
              <a:rPr lang="en-US" dirty="0">
                <a:latin typeface="Arial" panose="020B0604020202020204" pitchFamily="34" charset="0"/>
                <a:cs typeface="Arial" panose="020B0604020202020204" pitchFamily="34" charset="0"/>
              </a:rPr>
              <a:t>14</a:t>
            </a:r>
            <a:r>
              <a:rPr lang="en-US" dirty="0"/>
              <a:t> od </a:t>
            </a:r>
            <a:r>
              <a:rPr lang="en-US" dirty="0">
                <a:latin typeface="Arial" panose="020B0604020202020204" pitchFamily="34" charset="0"/>
                <a:cs typeface="Arial" panose="020B0604020202020204" pitchFamily="34" charset="0"/>
              </a:rPr>
              <a:t>16</a:t>
            </a:r>
            <a:r>
              <a:rPr lang="en-US" dirty="0"/>
              <a:t> </a:t>
            </a:r>
          </a:p>
        </p:txBody>
      </p:sp>
      <p:pic>
        <p:nvPicPr>
          <p:cNvPr id="8" name="Picture 7">
            <a:extLst>
              <a:ext uri="{FF2B5EF4-FFF2-40B4-BE49-F238E27FC236}">
                <a16:creationId xmlns:a16="http://schemas.microsoft.com/office/drawing/2014/main" id="{9C61DCB6-FDF3-4748-9E99-30EF57018D6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04000" y="4680000"/>
            <a:ext cx="2520305" cy="234107"/>
          </a:xfrm>
          <a:prstGeom prst="rect">
            <a:avLst/>
          </a:prstGeom>
        </p:spPr>
      </p:pic>
    </p:spTree>
  </p:cSld>
  <p:clrMapOvr>
    <a:masterClrMapping/>
  </p:clrMapOvr>
  <p:transition spd="slow">
    <p:pull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base"/>
            <a:r>
              <a:rPr lang="en-GB" sz="2200" noProof="1"/>
              <a:t>SUMMARY OF THE AGENCY'S OBLIGATIONS IN ACCORDANCE WITH THE NEWLY ADOPTED LAWS</a:t>
            </a:r>
            <a:endParaRPr lang="en-GB" sz="2200" noProof="1">
              <a:highlight>
                <a:srgbClr val="FFFF00"/>
              </a:highligh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9283421"/>
              </p:ext>
            </p:extLst>
          </p:nvPr>
        </p:nvGraphicFramePr>
        <p:xfrm>
          <a:off x="380998" y="1464469"/>
          <a:ext cx="8382001" cy="3273647"/>
        </p:xfrm>
        <a:graphic>
          <a:graphicData uri="http://schemas.openxmlformats.org/drawingml/2006/table">
            <a:tbl>
              <a:tblPr firstRow="1" bandRow="1">
                <a:tableStyleId>{5C22544A-7EE6-4342-B048-85BDC9FD1C3A}</a:tableStyleId>
              </a:tblPr>
              <a:tblGrid>
                <a:gridCol w="1676402">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914399">
                  <a:extLst>
                    <a:ext uri="{9D8B030D-6E8A-4147-A177-3AD203B41FA5}">
                      <a16:colId xmlns:a16="http://schemas.microsoft.com/office/drawing/2014/main" val="20003"/>
                    </a:ext>
                  </a:extLst>
                </a:gridCol>
              </a:tblGrid>
              <a:tr h="497681">
                <a:tc gridSpan="4">
                  <a:txBody>
                    <a:bodyPr/>
                    <a:lstStyle/>
                    <a:p>
                      <a:pPr algn="ctr"/>
                      <a:r>
                        <a:rPr lang="en-GB" sz="1600" noProof="1">
                          <a:solidFill>
                            <a:schemeClr val="bg1"/>
                          </a:solidFill>
                        </a:rPr>
                        <a:t>Construction of </a:t>
                      </a:r>
                      <a:r>
                        <a:rPr lang="en-GB" dirty="0"/>
                        <a:t>Structures</a:t>
                      </a:r>
                      <a:endParaRPr lang="en-GB" sz="1600" noProof="1">
                        <a:solidFill>
                          <a:schemeClr val="bg1"/>
                        </a:solidFill>
                      </a:endParaRPr>
                    </a:p>
                  </a:txBody>
                  <a:tcPr marT="34290" marB="34290"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435941">
                <a:tc>
                  <a:txBody>
                    <a:bodyPr/>
                    <a:lstStyle/>
                    <a:p>
                      <a:pPr algn="ctr">
                        <a:lnSpc>
                          <a:spcPct val="115000"/>
                        </a:lnSpc>
                        <a:spcAft>
                          <a:spcPts val="0"/>
                        </a:spcAft>
                      </a:pPr>
                      <a:r>
                        <a:rPr lang="sr-Latn-ME" sz="1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Applicant</a:t>
                      </a:r>
                      <a:endParaRPr lang="en-GB"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15000"/>
                        </a:lnSpc>
                        <a:spcAft>
                          <a:spcPts val="0"/>
                        </a:spcAft>
                      </a:pPr>
                      <a:r>
                        <a:rPr lang="sr-Latn-ME" sz="1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Legal basis</a:t>
                      </a:r>
                      <a:endParaRPr lang="en-GB"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15000"/>
                        </a:lnSpc>
                        <a:spcAft>
                          <a:spcPts val="0"/>
                        </a:spcAft>
                      </a:pPr>
                      <a:r>
                        <a:rPr lang="en-GB" sz="1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obligation of the technical requirements authority – The Agency as the technical requirements authority responsible for electronic communications and postal services</a:t>
                      </a:r>
                      <a:endParaRPr lang="en-GB"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15000"/>
                        </a:lnSpc>
                        <a:spcAft>
                          <a:spcPts val="0"/>
                        </a:spcAft>
                      </a:pPr>
                      <a:r>
                        <a:rPr lang="en-GB" sz="9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Does the Agency have this obligation?</a:t>
                      </a:r>
                    </a:p>
                  </a:txBody>
                  <a:tcPr marL="68580" marR="68580" marT="0" marB="0" anchor="ctr">
                    <a:solidFill>
                      <a:schemeClr val="accent1">
                        <a:lumMod val="60000"/>
                        <a:lumOff val="40000"/>
                      </a:schemeClr>
                    </a:solidFill>
                  </a:tcPr>
                </a:tc>
                <a:extLst>
                  <a:ext uri="{0D108BD9-81ED-4DB2-BD59-A6C34878D82A}">
                    <a16:rowId xmlns:a16="http://schemas.microsoft.com/office/drawing/2014/main" val="10001"/>
                  </a:ext>
                </a:extLst>
              </a:tr>
              <a:tr h="421481">
                <a:tc>
                  <a:txBody>
                    <a:bodyPr/>
                    <a:lstStyle/>
                    <a:p>
                      <a:pPr marL="0" marR="0" lvl="0" indent="0" algn="ctr" defTabSz="40818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The Ministry</a:t>
                      </a:r>
                    </a:p>
                    <a:p>
                      <a:pPr marL="0" marR="0" lvl="0" indent="0" algn="ctr" defTabSz="408180" rtl="0" eaLnBrk="1" fontAlgn="auto" latinLnBrk="0" hangingPunct="1">
                        <a:lnSpc>
                          <a:spcPct val="115000"/>
                        </a:lnSpc>
                        <a:spcBef>
                          <a:spcPts val="0"/>
                        </a:spcBef>
                        <a:spcAft>
                          <a:spcPts val="0"/>
                        </a:spcAft>
                        <a:buClrTx/>
                        <a:buSzTx/>
                        <a:buFontTx/>
                        <a:buNone/>
                        <a:tabLst/>
                        <a:defRPr/>
                      </a:pPr>
                      <a:r>
                        <a:rPr kumimoji="0" lang="sr-Latn-ME"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local self–government unit</a:t>
                      </a:r>
                      <a:endParaRPr kumimoji="0" lang="en-GB" sz="11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en-GB" sz="1000" b="0" noProof="1"/>
                        <a:t>Law on Construction of Structures </a:t>
                      </a:r>
                      <a:r>
                        <a:rPr lang="en-GB" sz="1000" b="1" dirty="0">
                          <a:effectLst/>
                          <a:latin typeface="Calibri" panose="020F0502020204030204" pitchFamily="34" charset="0"/>
                          <a:ea typeface="Times New Roman" panose="02020603050405020304" pitchFamily="18" charset="0"/>
                          <a:cs typeface="Times New Roman" panose="02020603050405020304" pitchFamily="18" charset="0"/>
                        </a:rPr>
                        <a:t>Article</a:t>
                      </a:r>
                      <a:r>
                        <a:rPr lang="sr-Latn-ME" sz="1000" b="1" dirty="0">
                          <a:effectLst/>
                          <a:latin typeface="Calibri" panose="020F0502020204030204" pitchFamily="34" charset="0"/>
                          <a:ea typeface="Times New Roman" panose="02020603050405020304" pitchFamily="18" charset="0"/>
                          <a:cs typeface="Times New Roman" panose="02020603050405020304" pitchFamily="18" charset="0"/>
                        </a:rPr>
                        <a:t> 34</a:t>
                      </a:r>
                      <a:r>
                        <a:rPr lang="sr-Latn-ME" sz="1100" b="1" noProof="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en-GB" sz="1100" b="1" noProof="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1000" b="0" noProof="1"/>
                        <a:t>Law on Electronic Communications </a:t>
                      </a:r>
                      <a:r>
                        <a:rPr lang="en-GB" sz="1000" b="1" noProof="0" dirty="0">
                          <a:effectLst/>
                          <a:latin typeface="Calibri" panose="020F0502020204030204" pitchFamily="34" charset="0"/>
                          <a:ea typeface="Times New Roman" panose="02020603050405020304" pitchFamily="18" charset="0"/>
                          <a:cs typeface="Times New Roman" panose="02020603050405020304" pitchFamily="18" charset="0"/>
                        </a:rPr>
                        <a:t>Articles </a:t>
                      </a:r>
                      <a:r>
                        <a:rPr lang="sr-Latn-ME" sz="1000" b="1" noProof="0" dirty="0">
                          <a:effectLst/>
                          <a:latin typeface="Calibri" panose="020F0502020204030204" pitchFamily="34" charset="0"/>
                          <a:ea typeface="Times New Roman" panose="02020603050405020304" pitchFamily="18" charset="0"/>
                          <a:cs typeface="Times New Roman" panose="02020603050405020304" pitchFamily="18" charset="0"/>
                        </a:rPr>
                        <a:t>17</a:t>
                      </a:r>
                      <a:r>
                        <a:rPr lang="en-GB" sz="1000" b="1" noProof="0" dirty="0">
                          <a:effectLst/>
                          <a:latin typeface="Calibri" panose="020F0502020204030204" pitchFamily="34" charset="0"/>
                          <a:ea typeface="Times New Roman" panose="02020603050405020304" pitchFamily="18" charset="0"/>
                          <a:cs typeface="Times New Roman" panose="02020603050405020304" pitchFamily="18" charset="0"/>
                        </a:rPr>
                        <a:t>&amp;</a:t>
                      </a:r>
                      <a:r>
                        <a:rPr lang="sr-Latn-ME" sz="1000" b="1" noProof="0" dirty="0">
                          <a:effectLst/>
                          <a:latin typeface="Calibri" panose="020F0502020204030204" pitchFamily="34" charset="0"/>
                          <a:ea typeface="Times New Roman" panose="02020603050405020304" pitchFamily="18" charset="0"/>
                          <a:cs typeface="Times New Roman" panose="02020603050405020304" pitchFamily="18" charset="0"/>
                        </a:rPr>
                        <a:t>20</a:t>
                      </a:r>
                      <a:endParaRPr lang="sr-Latn-ME" sz="1100" b="1"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15000"/>
                        </a:lnSpc>
                        <a:spcAft>
                          <a:spcPts val="0"/>
                        </a:spcAft>
                      </a:pP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Consent </a:t>
                      </a:r>
                      <a:r>
                        <a:rPr lang="en-GB" sz="1100" b="0" dirty="0">
                          <a:effectLst/>
                          <a:latin typeface="Calibri" panose="020F0502020204030204" pitchFamily="34" charset="0"/>
                          <a:ea typeface="Times New Roman" panose="02020603050405020304" pitchFamily="18" charset="0"/>
                          <a:cs typeface="Times New Roman" panose="02020603050405020304" pitchFamily="18" charset="0"/>
                        </a:rPr>
                        <a:t>to the Final design in the process of issuing a building permit </a:t>
                      </a: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 within 15 days</a:t>
                      </a:r>
                      <a:endParaRPr lang="en-GB" sz="11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YES</a:t>
                      </a:r>
                    </a:p>
                  </a:txBody>
                  <a:tcPr marL="68580" marR="68580" marT="0" marB="0" anchor="ctr">
                    <a:solidFill>
                      <a:schemeClr val="bg1">
                        <a:lumMod val="95000"/>
                      </a:schemeClr>
                    </a:solidFill>
                  </a:tcPr>
                </a:tc>
                <a:extLst>
                  <a:ext uri="{0D108BD9-81ED-4DB2-BD59-A6C34878D82A}">
                    <a16:rowId xmlns:a16="http://schemas.microsoft.com/office/drawing/2014/main" val="10002"/>
                  </a:ext>
                </a:extLst>
              </a:tr>
              <a:tr h="628650">
                <a:tc>
                  <a:txBody>
                    <a:bodyPr/>
                    <a:lstStyle/>
                    <a:p>
                      <a:pPr marL="0" marR="0" lvl="0" indent="0" algn="ctr" defTabSz="40818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The Ministry</a:t>
                      </a:r>
                    </a:p>
                  </a:txBody>
                  <a:tcPr marL="68580" marR="68580" marT="0" marB="0" anchor="ctr"/>
                </a:tc>
                <a:tc>
                  <a:txBody>
                    <a:bodyPr/>
                    <a:lstStyle/>
                    <a:p>
                      <a:pPr marL="0" marR="0" lvl="0" indent="0" algn="ctr" defTabSz="408180" rtl="0" eaLnBrk="1" fontAlgn="auto" latinLnBrk="0" hangingPunct="1">
                        <a:lnSpc>
                          <a:spcPct val="115000"/>
                        </a:lnSpc>
                        <a:spcBef>
                          <a:spcPts val="0"/>
                        </a:spcBef>
                        <a:spcAft>
                          <a:spcPts val="0"/>
                        </a:spcAft>
                        <a:buClrTx/>
                        <a:buSzTx/>
                        <a:buFontTx/>
                        <a:buNone/>
                        <a:tabLst/>
                        <a:defRPr/>
                      </a:pPr>
                      <a:r>
                        <a:rPr lang="en-GB" sz="1100" b="0" noProof="1"/>
                        <a:t>Law on Spatial Planning</a:t>
                      </a:r>
                    </a:p>
                    <a:p>
                      <a:pPr marL="0" marR="0" lvl="0" indent="0" algn="ctr" defTabSz="408180" rtl="0" eaLnBrk="1" fontAlgn="auto" latinLnBrk="0" hangingPunct="1">
                        <a:lnSpc>
                          <a:spcPct val="115000"/>
                        </a:lnSpc>
                        <a:spcBef>
                          <a:spcPts val="0"/>
                        </a:spcBef>
                        <a:spcAft>
                          <a:spcPts val="0"/>
                        </a:spcAft>
                        <a:buClrTx/>
                        <a:buSzTx/>
                        <a:buFontTx/>
                        <a:buNone/>
                        <a:tabLst/>
                        <a:defRPr/>
                      </a:pPr>
                      <a:r>
                        <a:rPr lang="en-GB" sz="1100" b="1" noProof="0" dirty="0">
                          <a:effectLst/>
                          <a:latin typeface="Calibri" panose="020F0502020204030204" pitchFamily="34" charset="0"/>
                          <a:ea typeface="Times New Roman" panose="02020603050405020304" pitchFamily="18" charset="0"/>
                          <a:cs typeface="Times New Roman" panose="02020603050405020304" pitchFamily="18" charset="0"/>
                        </a:rPr>
                        <a:t>Article 1</a:t>
                      </a:r>
                      <a:r>
                        <a:rPr lang="sr-Latn-ME" sz="1100" b="1" noProof="0" dirty="0">
                          <a:effectLst/>
                          <a:latin typeface="Calibri" panose="020F0502020204030204" pitchFamily="34" charset="0"/>
                          <a:ea typeface="Times New Roman" panose="02020603050405020304" pitchFamily="18" charset="0"/>
                          <a:cs typeface="Times New Roman" panose="02020603050405020304" pitchFamily="18" charset="0"/>
                        </a:rPr>
                        <a:t>4</a:t>
                      </a:r>
                      <a:r>
                        <a:rPr lang="en-GB" sz="1100" b="1" noProof="0" dirty="0">
                          <a:effectLst/>
                          <a:latin typeface="Calibri" panose="020F0502020204030204" pitchFamily="34" charset="0"/>
                          <a:ea typeface="Times New Roman" panose="02020603050405020304" pitchFamily="18" charset="0"/>
                          <a:cs typeface="Times New Roman" panose="02020603050405020304" pitchFamily="18" charset="0"/>
                        </a:rPr>
                        <a:t>7</a:t>
                      </a:r>
                      <a:endParaRPr lang="sr-Latn-ME" sz="1100" b="1"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n-GB" sz="1100" b="1" kern="1200" dirty="0">
                          <a:solidFill>
                            <a:schemeClr val="dk1"/>
                          </a:solidFill>
                          <a:effectLst/>
                          <a:latin typeface="+mn-lt"/>
                          <a:ea typeface="+mn-ea"/>
                          <a:cs typeface="+mn-cs"/>
                        </a:rPr>
                        <a:t>Conditions </a:t>
                      </a:r>
                      <a:r>
                        <a:rPr lang="en-GB" sz="1100" b="0" kern="1200" dirty="0">
                          <a:solidFill>
                            <a:schemeClr val="dk1"/>
                          </a:solidFill>
                          <a:effectLst/>
                          <a:latin typeface="+mn-lt"/>
                          <a:ea typeface="+mn-ea"/>
                          <a:cs typeface="+mn-cs"/>
                        </a:rPr>
                        <a:t>issued according to special regulations by the authority for technical conditions (Technical Specifications for state objects of general interest)</a:t>
                      </a:r>
                      <a:endParaRPr lang="en-GB"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0818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YES</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85800">
                <a:tc>
                  <a:txBody>
                    <a:bodyPr/>
                    <a:lstStyle/>
                    <a:p>
                      <a:pPr marL="0" marR="0" lvl="0" indent="0" algn="ctr" defTabSz="408180" rtl="0" eaLnBrk="1" fontAlgn="auto" latinLnBrk="0" hangingPunct="1">
                        <a:lnSpc>
                          <a:spcPct val="115000"/>
                        </a:lnSpc>
                        <a:spcBef>
                          <a:spcPts val="0"/>
                        </a:spcBef>
                        <a:spcAft>
                          <a:spcPts val="0"/>
                        </a:spcAft>
                        <a:buClrTx/>
                        <a:buSzTx/>
                        <a:buFontTx/>
                        <a:buNone/>
                        <a:tabLst/>
                        <a:defRPr/>
                      </a:pPr>
                      <a:r>
                        <a:rPr kumimoji="0" lang="sr-Latn-ME"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local self–government unit</a:t>
                      </a:r>
                      <a:endParaRPr kumimoji="0" lang="en-GB" sz="11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en-GB" sz="1100" b="0" noProof="1"/>
                        <a:t>Law on Construction of Structures </a:t>
                      </a:r>
                    </a:p>
                    <a:p>
                      <a:pPr algn="ctr">
                        <a:lnSpc>
                          <a:spcPct val="115000"/>
                        </a:lnSpc>
                        <a:spcAft>
                          <a:spcPts val="0"/>
                        </a:spcAft>
                      </a:pP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Article</a:t>
                      </a:r>
                      <a:r>
                        <a:rPr lang="sr-Latn-ME" sz="11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b="1" noProof="0" dirty="0">
                          <a:effectLst/>
                          <a:latin typeface="Calibri" panose="020F0502020204030204" pitchFamily="34" charset="0"/>
                          <a:ea typeface="Times New Roman" panose="02020603050405020304" pitchFamily="18" charset="0"/>
                          <a:cs typeface="Times New Roman" panose="02020603050405020304" pitchFamily="18" charset="0"/>
                        </a:rPr>
                        <a:t>155 </a:t>
                      </a:r>
                      <a:endParaRPr lang="sr-Latn-ME" sz="1100" b="1"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15000"/>
                        </a:lnSpc>
                        <a:spcAft>
                          <a:spcPts val="0"/>
                        </a:spcAft>
                      </a:pPr>
                      <a:r>
                        <a:rPr lang="en-GB" sz="1100" b="1" kern="1200" dirty="0">
                          <a:solidFill>
                            <a:schemeClr val="dk1"/>
                          </a:solidFill>
                          <a:effectLst/>
                          <a:latin typeface="+mn-lt"/>
                          <a:ea typeface="+mn-ea"/>
                          <a:cs typeface="+mn-cs"/>
                        </a:rPr>
                        <a:t>Conditions </a:t>
                      </a:r>
                      <a:r>
                        <a:rPr lang="en-GB" sz="1100" b="0" kern="1200" dirty="0">
                          <a:solidFill>
                            <a:schemeClr val="dk1"/>
                          </a:solidFill>
                          <a:effectLst/>
                          <a:latin typeface="+mn-lt"/>
                          <a:ea typeface="+mn-ea"/>
                          <a:cs typeface="+mn-cs"/>
                        </a:rPr>
                        <a:t>issued according to special regulations by the authority for technical conditions (Technical Specifications for local objects of general interest)</a:t>
                      </a:r>
                      <a:endParaRPr lang="en-GB" sz="900" b="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lumMod val="95000"/>
                      </a:schemeClr>
                    </a:solidFill>
                  </a:tcPr>
                </a:tc>
                <a:tc>
                  <a:txBody>
                    <a:bodyPr/>
                    <a:lstStyle/>
                    <a:p>
                      <a:pPr marL="0" marR="0" lvl="0" indent="0" algn="ctr" defTabSz="40818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YES</a:t>
                      </a:r>
                    </a:p>
                  </a:txBody>
                  <a:tcPr marL="68580" marR="68580" marT="0" marB="0"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D44DA485-4971-4FAE-9D7B-2BE2E27312B4}"/>
              </a:ext>
            </a:extLst>
          </p:cNvPr>
          <p:cNvSpPr>
            <a:spLocks noGrp="1"/>
          </p:cNvSpPr>
          <p:nvPr>
            <p:ph type="sldNum" sz="quarter" idx="12"/>
          </p:nvPr>
        </p:nvSpPr>
        <p:spPr>
          <a:xfrm>
            <a:off x="7918726" y="4680000"/>
            <a:ext cx="789381" cy="273844"/>
          </a:xfrm>
        </p:spPr>
        <p:txBody>
          <a:bodyPr vert="horz" lIns="81636" tIns="40818" rIns="81636" bIns="40818" rtlCol="0" anchor="b" anchorCtr="0"/>
          <a:lstStyle/>
          <a:p>
            <a:r>
              <a:rPr lang="en-US" dirty="0">
                <a:latin typeface="Arial" panose="020B0604020202020204" pitchFamily="34" charset="0"/>
                <a:cs typeface="Arial" panose="020B0604020202020204" pitchFamily="34" charset="0"/>
              </a:rPr>
              <a:t>15</a:t>
            </a:r>
            <a:r>
              <a:rPr lang="en-US" dirty="0"/>
              <a:t> od </a:t>
            </a:r>
            <a:r>
              <a:rPr lang="en-US" dirty="0">
                <a:latin typeface="Arial" panose="020B0604020202020204" pitchFamily="34" charset="0"/>
                <a:cs typeface="Arial" panose="020B0604020202020204" pitchFamily="34" charset="0"/>
              </a:rPr>
              <a:t>16</a:t>
            </a:r>
            <a:r>
              <a:rPr lang="en-US" dirty="0"/>
              <a:t> </a:t>
            </a:r>
          </a:p>
        </p:txBody>
      </p:sp>
      <p:pic>
        <p:nvPicPr>
          <p:cNvPr id="8" name="Picture 7">
            <a:extLst>
              <a:ext uri="{FF2B5EF4-FFF2-40B4-BE49-F238E27FC236}">
                <a16:creationId xmlns:a16="http://schemas.microsoft.com/office/drawing/2014/main" id="{9C61DCB6-FDF3-4748-9E99-30EF57018D69}"/>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504000" y="4680000"/>
            <a:ext cx="2520305" cy="234107"/>
          </a:xfrm>
          <a:prstGeom prst="rect">
            <a:avLst/>
          </a:prstGeom>
        </p:spPr>
      </p:pic>
    </p:spTree>
    <p:extLst>
      <p:ext uri="{BB962C8B-B14F-4D97-AF65-F5344CB8AC3E}">
        <p14:creationId xmlns:p14="http://schemas.microsoft.com/office/powerpoint/2010/main" val="3700529906"/>
      </p:ext>
    </p:extLst>
  </p:cSld>
  <p:clrMapOvr>
    <a:masterClrMapping/>
  </p:clrMapOvr>
  <p:transition spd="slow">
    <p:pull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5" y="710941"/>
            <a:ext cx="6571060" cy="546360"/>
          </a:xfrm>
        </p:spPr>
        <p:txBody>
          <a:bodyPr>
            <a:normAutofit/>
          </a:bodyPr>
          <a:lstStyle/>
          <a:p>
            <a:r>
              <a:rPr lang="en-GB" dirty="0"/>
              <a:t>THANK YOU FOR YOUR ATTENTION!</a:t>
            </a:r>
            <a:endParaRPr lang="sr-Latn-ME" dirty="0">
              <a:solidFill>
                <a:srgbClr val="EBEBEB"/>
              </a:solidFill>
            </a:endParaRPr>
          </a:p>
        </p:txBody>
      </p:sp>
      <p:graphicFrame>
        <p:nvGraphicFramePr>
          <p:cNvPr id="7" name="Content Placeholder 2">
            <a:extLst>
              <a:ext uri="{FF2B5EF4-FFF2-40B4-BE49-F238E27FC236}">
                <a16:creationId xmlns:a16="http://schemas.microsoft.com/office/drawing/2014/main" id="{53CDE0D1-E91D-4F06-AF65-410872F1675D}"/>
              </a:ext>
            </a:extLst>
          </p:cNvPr>
          <p:cNvGraphicFramePr>
            <a:graphicFrameLocks noGrp="1"/>
          </p:cNvGraphicFramePr>
          <p:nvPr>
            <p:ph sz="quarter" idx="4294967295"/>
            <p:extLst>
              <p:ext uri="{D42A27DB-BD31-4B8C-83A1-F6EECF244321}">
                <p14:modId xmlns:p14="http://schemas.microsoft.com/office/powerpoint/2010/main" val="3143788076"/>
              </p:ext>
            </p:extLst>
          </p:nvPr>
        </p:nvGraphicFramePr>
        <p:xfrm>
          <a:off x="965202" y="2193925"/>
          <a:ext cx="7219037" cy="2314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A2B7C698-D29F-4ECA-9351-FCC7B4F8551A}"/>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504000" y="4680000"/>
            <a:ext cx="2520305" cy="234107"/>
          </a:xfrm>
          <a:prstGeom prst="rect">
            <a:avLst/>
          </a:prstGeom>
        </p:spPr>
      </p:pic>
    </p:spTree>
  </p:cSld>
  <p:clrMapOvr>
    <a:masterClrMapping/>
  </p:clrMapOvr>
  <p:transition spd="slow">
    <p:pull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a:xfrm>
            <a:off x="435896" y="1635374"/>
            <a:ext cx="8272211" cy="3044625"/>
          </a:xfrm>
        </p:spPr>
        <p:txBody>
          <a:bodyPr>
            <a:normAutofit fontScale="55000" lnSpcReduction="20000"/>
          </a:bodyPr>
          <a:lstStyle/>
          <a:p>
            <a:pPr fontAlgn="base">
              <a:lnSpc>
                <a:spcPct val="170000"/>
              </a:lnSpc>
              <a:buClr>
                <a:schemeClr val="accent1">
                  <a:lumMod val="60000"/>
                  <a:lumOff val="40000"/>
                </a:schemeClr>
              </a:buClr>
              <a:buFont typeface="Wingdings" panose="05000000000000000000" pitchFamily="2" charset="2"/>
              <a:buChar char="q"/>
            </a:pPr>
            <a:r>
              <a:rPr lang="en-GB" sz="2400" noProof="1"/>
              <a:t>New Laws</a:t>
            </a:r>
          </a:p>
          <a:p>
            <a:pPr fontAlgn="base">
              <a:lnSpc>
                <a:spcPct val="170000"/>
              </a:lnSpc>
              <a:buClr>
                <a:schemeClr val="accent1">
                  <a:lumMod val="60000"/>
                  <a:lumOff val="40000"/>
                </a:schemeClr>
              </a:buClr>
              <a:buFont typeface="Wingdings" panose="05000000000000000000" pitchFamily="2" charset="2"/>
              <a:buChar char="q"/>
            </a:pPr>
            <a:r>
              <a:rPr lang="en-GB" sz="2400" noProof="1"/>
              <a:t>Obligations under the Law on Electronic Communications ("Official Gazette of Montenegro", No. </a:t>
            </a:r>
            <a:r>
              <a:rPr lang="en-GB" sz="2400" noProof="1">
                <a:latin typeface="Arial" panose="020B0604020202020204" pitchFamily="34" charset="0"/>
                <a:cs typeface="Arial" panose="020B0604020202020204" pitchFamily="34" charset="0"/>
              </a:rPr>
              <a:t>1</a:t>
            </a:r>
            <a:r>
              <a:rPr lang="en-GB" sz="2400" noProof="1"/>
              <a:t>00/24)</a:t>
            </a:r>
          </a:p>
          <a:p>
            <a:pPr fontAlgn="base">
              <a:lnSpc>
                <a:spcPct val="170000"/>
              </a:lnSpc>
              <a:buClr>
                <a:schemeClr val="accent1">
                  <a:lumMod val="60000"/>
                  <a:lumOff val="40000"/>
                </a:schemeClr>
              </a:buClr>
              <a:buFont typeface="Wingdings" panose="05000000000000000000" pitchFamily="2" charset="2"/>
              <a:buChar char="q"/>
            </a:pPr>
            <a:r>
              <a:rPr lang="en-GB" sz="2400" noProof="1"/>
              <a:t>Obligations under the Law on Spatial Planning ("Official Gazette of Montenegro", No. </a:t>
            </a:r>
            <a:r>
              <a:rPr lang="en-GB" sz="2400" noProof="1">
                <a:latin typeface="Arial" panose="020B0604020202020204" pitchFamily="34" charset="0"/>
                <a:cs typeface="Arial" panose="020B0604020202020204" pitchFamily="34" charset="0"/>
              </a:rPr>
              <a:t>1</a:t>
            </a:r>
            <a:r>
              <a:rPr lang="en-GB" sz="2400" noProof="1"/>
              <a:t>9/25)</a:t>
            </a:r>
          </a:p>
          <a:p>
            <a:pPr fontAlgn="base">
              <a:lnSpc>
                <a:spcPct val="170000"/>
              </a:lnSpc>
              <a:buClr>
                <a:schemeClr val="accent1">
                  <a:lumMod val="60000"/>
                  <a:lumOff val="40000"/>
                </a:schemeClr>
              </a:buClr>
              <a:buFont typeface="Wingdings" panose="05000000000000000000" pitchFamily="2" charset="2"/>
              <a:buChar char="q"/>
            </a:pPr>
            <a:r>
              <a:rPr lang="en-GB" sz="2400" noProof="1"/>
              <a:t>Obligations under the Law on Construction of Structures ("Official Gazette of Montenegro", No. </a:t>
            </a:r>
            <a:r>
              <a:rPr lang="en-GB" sz="2400" noProof="1">
                <a:latin typeface="Arial" panose="020B0604020202020204" pitchFamily="34" charset="0"/>
                <a:cs typeface="Arial" panose="020B0604020202020204" pitchFamily="34" charset="0"/>
              </a:rPr>
              <a:t>1</a:t>
            </a:r>
            <a:r>
              <a:rPr lang="en-GB" sz="2400" noProof="1"/>
              <a:t>9/25)</a:t>
            </a:r>
          </a:p>
          <a:p>
            <a:pPr fontAlgn="base">
              <a:lnSpc>
                <a:spcPct val="170000"/>
              </a:lnSpc>
              <a:buClr>
                <a:schemeClr val="accent1">
                  <a:lumMod val="60000"/>
                  <a:lumOff val="40000"/>
                </a:schemeClr>
              </a:buClr>
              <a:buFont typeface="Wingdings" panose="05000000000000000000" pitchFamily="2" charset="2"/>
              <a:buChar char="q"/>
            </a:pPr>
            <a:r>
              <a:rPr lang="en-GB" sz="2400" noProof="1"/>
              <a:t>Proposals for improvements in the field of construction of facilities</a:t>
            </a:r>
          </a:p>
          <a:p>
            <a:pPr fontAlgn="base">
              <a:lnSpc>
                <a:spcPct val="170000"/>
              </a:lnSpc>
              <a:buClr>
                <a:schemeClr val="accent1">
                  <a:lumMod val="60000"/>
                  <a:lumOff val="40000"/>
                </a:schemeClr>
              </a:buClr>
              <a:buFont typeface="Wingdings" panose="05000000000000000000" pitchFamily="2" charset="2"/>
              <a:buChar char="q"/>
            </a:pPr>
            <a:r>
              <a:rPr lang="en-GB" sz="2400" noProof="1"/>
              <a:t>Summary of the Agency's obligations</a:t>
            </a:r>
            <a:endParaRPr lang="sr-Latn-CS" sz="2400" dirty="0"/>
          </a:p>
          <a:p>
            <a:pPr fontAlgn="base"/>
            <a:endParaRPr lang="en-US" dirty="0"/>
          </a:p>
        </p:txBody>
      </p:sp>
      <p:pic>
        <p:nvPicPr>
          <p:cNvPr id="9" name="Picture 8">
            <a:extLst>
              <a:ext uri="{FF2B5EF4-FFF2-40B4-BE49-F238E27FC236}">
                <a16:creationId xmlns:a16="http://schemas.microsoft.com/office/drawing/2014/main" id="{C38E44E3-2954-4A92-8916-6B039062953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04000" y="4680000"/>
            <a:ext cx="2520305" cy="234107"/>
          </a:xfrm>
          <a:prstGeom prst="rect">
            <a:avLst/>
          </a:prstGeom>
        </p:spPr>
      </p:pic>
      <p:sp>
        <p:nvSpPr>
          <p:cNvPr id="10" name="Slide Number Placeholder 9">
            <a:extLst>
              <a:ext uri="{FF2B5EF4-FFF2-40B4-BE49-F238E27FC236}">
                <a16:creationId xmlns:a16="http://schemas.microsoft.com/office/drawing/2014/main" id="{799EE5C5-5A80-4230-8360-ADD59670CCE3}"/>
              </a:ext>
            </a:extLst>
          </p:cNvPr>
          <p:cNvSpPr>
            <a:spLocks noGrp="1"/>
          </p:cNvSpPr>
          <p:nvPr>
            <p:ph type="sldNum" sz="quarter" idx="12"/>
          </p:nvPr>
        </p:nvSpPr>
        <p:spPr>
          <a:xfrm>
            <a:off x="7918726" y="4680000"/>
            <a:ext cx="789381" cy="273844"/>
          </a:xfrm>
        </p:spPr>
        <p:txBody>
          <a:bodyPr anchor="b" anchorCtr="0"/>
          <a:lstStyle/>
          <a:p>
            <a:fld id="{B6F15528-21DE-4FAA-801E-634DDDAF4B2B}" type="slidenum">
              <a:rPr lang="en-US"/>
              <a:pPr/>
              <a:t>2</a:t>
            </a:fld>
            <a:r>
              <a:rPr lang="en-US" dirty="0"/>
              <a:t> od </a:t>
            </a:r>
            <a:r>
              <a:rPr lang="en-US" dirty="0">
                <a:latin typeface="Arial" panose="020B0604020202020204" pitchFamily="34" charset="0"/>
                <a:cs typeface="Arial" panose="020B0604020202020204" pitchFamily="34" charset="0"/>
              </a:rPr>
              <a:t>1</a:t>
            </a:r>
            <a:r>
              <a:rPr lang="en-US" dirty="0"/>
              <a:t>6</a:t>
            </a:r>
          </a:p>
        </p:txBody>
      </p:sp>
    </p:spTree>
    <p:extLst>
      <p:ext uri="{BB962C8B-B14F-4D97-AF65-F5344CB8AC3E}">
        <p14:creationId xmlns:p14="http://schemas.microsoft.com/office/powerpoint/2010/main" val="1830417175"/>
      </p:ext>
    </p:extLst>
  </p:cSld>
  <p:clrMapOvr>
    <a:masterClrMapping/>
  </p:clrMapOvr>
  <p:transition spd="slow">
    <p:pull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4B6F9-7583-46FE-9661-397959388CDA}"/>
              </a:ext>
            </a:extLst>
          </p:cNvPr>
          <p:cNvSpPr>
            <a:spLocks noGrp="1"/>
          </p:cNvSpPr>
          <p:nvPr>
            <p:ph type="title"/>
          </p:nvPr>
        </p:nvSpPr>
        <p:spPr/>
        <p:txBody>
          <a:bodyPr anchor="ctr">
            <a:normAutofit/>
          </a:bodyPr>
          <a:lstStyle/>
          <a:p>
            <a:pPr algn="ctr"/>
            <a:r>
              <a:rPr lang="en-GB" sz="3600" noProof="1"/>
              <a:t>Does it have to be like this?</a:t>
            </a:r>
            <a:endParaRPr lang="sr-Latn-ME" sz="3600" noProof="1"/>
          </a:p>
        </p:txBody>
      </p:sp>
      <p:pic>
        <p:nvPicPr>
          <p:cNvPr id="6" name="Content Placeholder 5">
            <a:extLst>
              <a:ext uri="{FF2B5EF4-FFF2-40B4-BE49-F238E27FC236}">
                <a16:creationId xmlns:a16="http://schemas.microsoft.com/office/drawing/2014/main" id="{40526C62-E841-47CB-BD67-589DC01AD70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574482"/>
            <a:ext cx="2069306" cy="2759075"/>
          </a:xfrm>
        </p:spPr>
      </p:pic>
      <p:pic>
        <p:nvPicPr>
          <p:cNvPr id="8" name="Picture 7">
            <a:extLst>
              <a:ext uri="{FF2B5EF4-FFF2-40B4-BE49-F238E27FC236}">
                <a16:creationId xmlns:a16="http://schemas.microsoft.com/office/drawing/2014/main" id="{C293A768-263F-4C02-894A-65C83CC8E7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574482"/>
            <a:ext cx="2161143" cy="2880360"/>
          </a:xfrm>
          <a:prstGeom prst="rect">
            <a:avLst/>
          </a:prstGeom>
        </p:spPr>
      </p:pic>
      <p:pic>
        <p:nvPicPr>
          <p:cNvPr id="10" name="Picture 9">
            <a:extLst>
              <a:ext uri="{FF2B5EF4-FFF2-40B4-BE49-F238E27FC236}">
                <a16:creationId xmlns:a16="http://schemas.microsoft.com/office/drawing/2014/main" id="{7CC6A682-B1E2-476B-814F-F900A4CCED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517688"/>
            <a:ext cx="2418422" cy="3223260"/>
          </a:xfrm>
          <a:prstGeom prst="rect">
            <a:avLst/>
          </a:prstGeom>
        </p:spPr>
      </p:pic>
      <p:sp>
        <p:nvSpPr>
          <p:cNvPr id="7" name="Slide Number Placeholder 9">
            <a:extLst>
              <a:ext uri="{FF2B5EF4-FFF2-40B4-BE49-F238E27FC236}">
                <a16:creationId xmlns:a16="http://schemas.microsoft.com/office/drawing/2014/main" id="{F791C592-C4C4-4EBD-9B8E-CF63F6C7F753}"/>
              </a:ext>
            </a:extLst>
          </p:cNvPr>
          <p:cNvSpPr txBox="1">
            <a:spLocks/>
          </p:cNvSpPr>
          <p:nvPr/>
        </p:nvSpPr>
        <p:spPr>
          <a:xfrm>
            <a:off x="7918726" y="4680000"/>
            <a:ext cx="789381" cy="273844"/>
          </a:xfrm>
          <a:prstGeom prst="rect">
            <a:avLst/>
          </a:prstGeom>
        </p:spPr>
        <p:txBody>
          <a:bodyPr vert="horz" lIns="81636" tIns="40818" rIns="81636" bIns="40818" rtlCol="0" anchor="b" anchorCtr="0"/>
          <a:lstStyle>
            <a:defPPr>
              <a:defRPr lang="en-US"/>
            </a:defPPr>
            <a:lvl1pPr marL="0" algn="r" defTabSz="816360" rtl="0" eaLnBrk="1" latinLnBrk="0" hangingPunct="1">
              <a:defRPr sz="800" kern="1200">
                <a:solidFill>
                  <a:schemeClr val="accent2"/>
                </a:solidFill>
                <a:latin typeface="+mn-lt"/>
                <a:ea typeface="+mn-ea"/>
                <a:cs typeface="+mn-cs"/>
              </a:defRPr>
            </a:lvl1pPr>
            <a:lvl2pPr marL="408180" algn="l" defTabSz="816360" rtl="0" eaLnBrk="1" latinLnBrk="0" hangingPunct="1">
              <a:defRPr sz="1600" kern="1200">
                <a:solidFill>
                  <a:schemeClr val="tx1"/>
                </a:solidFill>
                <a:latin typeface="+mn-lt"/>
                <a:ea typeface="+mn-ea"/>
                <a:cs typeface="+mn-cs"/>
              </a:defRPr>
            </a:lvl2pPr>
            <a:lvl3pPr marL="816360" algn="l" defTabSz="816360" rtl="0" eaLnBrk="1" latinLnBrk="0" hangingPunct="1">
              <a:defRPr sz="1600" kern="1200">
                <a:solidFill>
                  <a:schemeClr val="tx1"/>
                </a:solidFill>
                <a:latin typeface="+mn-lt"/>
                <a:ea typeface="+mn-ea"/>
                <a:cs typeface="+mn-cs"/>
              </a:defRPr>
            </a:lvl3pPr>
            <a:lvl4pPr marL="1224540" algn="l" defTabSz="816360" rtl="0" eaLnBrk="1" latinLnBrk="0" hangingPunct="1">
              <a:defRPr sz="1600" kern="1200">
                <a:solidFill>
                  <a:schemeClr val="tx1"/>
                </a:solidFill>
                <a:latin typeface="+mn-lt"/>
                <a:ea typeface="+mn-ea"/>
                <a:cs typeface="+mn-cs"/>
              </a:defRPr>
            </a:lvl4pPr>
            <a:lvl5pPr marL="1632719" algn="l" defTabSz="816360" rtl="0" eaLnBrk="1" latinLnBrk="0" hangingPunct="1">
              <a:defRPr sz="1600" kern="1200">
                <a:solidFill>
                  <a:schemeClr val="tx1"/>
                </a:solidFill>
                <a:latin typeface="+mn-lt"/>
                <a:ea typeface="+mn-ea"/>
                <a:cs typeface="+mn-cs"/>
              </a:defRPr>
            </a:lvl5pPr>
            <a:lvl6pPr marL="2040899" algn="l" defTabSz="816360" rtl="0" eaLnBrk="1" latinLnBrk="0" hangingPunct="1">
              <a:defRPr sz="1600" kern="1200">
                <a:solidFill>
                  <a:schemeClr val="tx1"/>
                </a:solidFill>
                <a:latin typeface="+mn-lt"/>
                <a:ea typeface="+mn-ea"/>
                <a:cs typeface="+mn-cs"/>
              </a:defRPr>
            </a:lvl6pPr>
            <a:lvl7pPr marL="2449080" algn="l" defTabSz="816360" rtl="0" eaLnBrk="1" latinLnBrk="0" hangingPunct="1">
              <a:defRPr sz="1600" kern="1200">
                <a:solidFill>
                  <a:schemeClr val="tx1"/>
                </a:solidFill>
                <a:latin typeface="+mn-lt"/>
                <a:ea typeface="+mn-ea"/>
                <a:cs typeface="+mn-cs"/>
              </a:defRPr>
            </a:lvl7pPr>
            <a:lvl8pPr marL="2857260" algn="l" defTabSz="816360" rtl="0" eaLnBrk="1" latinLnBrk="0" hangingPunct="1">
              <a:defRPr sz="1600" kern="1200">
                <a:solidFill>
                  <a:schemeClr val="tx1"/>
                </a:solidFill>
                <a:latin typeface="+mn-lt"/>
                <a:ea typeface="+mn-ea"/>
                <a:cs typeface="+mn-cs"/>
              </a:defRPr>
            </a:lvl8pPr>
            <a:lvl9pPr marL="3265440" algn="l" defTabSz="816360" rtl="0" eaLnBrk="1" latinLnBrk="0" hangingPunct="1">
              <a:defRPr sz="1600" kern="1200">
                <a:solidFill>
                  <a:schemeClr val="tx1"/>
                </a:solidFill>
                <a:latin typeface="+mn-lt"/>
                <a:ea typeface="+mn-ea"/>
                <a:cs typeface="+mn-cs"/>
              </a:defRPr>
            </a:lvl9pPr>
          </a:lstStyle>
          <a:p>
            <a:fld id="{B6F15528-21DE-4FAA-801E-634DDDAF4B2B}" type="slidenum">
              <a:rPr lang="en-US" smtClean="0"/>
              <a:pPr/>
              <a:t>3</a:t>
            </a:fld>
            <a:r>
              <a:rPr lang="en-US" dirty="0"/>
              <a:t> od </a:t>
            </a:r>
            <a:r>
              <a:rPr lang="en-US" dirty="0">
                <a:latin typeface="Arial" panose="020B0604020202020204" pitchFamily="34" charset="0"/>
                <a:cs typeface="Arial" panose="020B0604020202020204" pitchFamily="34" charset="0"/>
              </a:rPr>
              <a:t>1</a:t>
            </a:r>
            <a:r>
              <a:rPr lang="en-US" dirty="0"/>
              <a:t>6</a:t>
            </a:r>
          </a:p>
        </p:txBody>
      </p:sp>
    </p:spTree>
    <p:extLst>
      <p:ext uri="{BB962C8B-B14F-4D97-AF65-F5344CB8AC3E}">
        <p14:creationId xmlns:p14="http://schemas.microsoft.com/office/powerpoint/2010/main" val="3944698485"/>
      </p:ext>
    </p:extLst>
  </p:cSld>
  <p:clrMapOvr>
    <a:masterClrMapping/>
  </p:clrMapOvr>
  <p:transition spd="slow">
    <p:pull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8E44E3-2954-4A92-8916-6B039062953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04000" y="4680000"/>
            <a:ext cx="2520305" cy="234107"/>
          </a:xfrm>
          <a:prstGeom prst="rect">
            <a:avLst/>
          </a:prstGeom>
        </p:spPr>
      </p:pic>
      <p:sp>
        <p:nvSpPr>
          <p:cNvPr id="10" name="Slide Number Placeholder 9">
            <a:extLst>
              <a:ext uri="{FF2B5EF4-FFF2-40B4-BE49-F238E27FC236}">
                <a16:creationId xmlns:a16="http://schemas.microsoft.com/office/drawing/2014/main" id="{799EE5C5-5A80-4230-8360-ADD59670CCE3}"/>
              </a:ext>
            </a:extLst>
          </p:cNvPr>
          <p:cNvSpPr>
            <a:spLocks noGrp="1"/>
          </p:cNvSpPr>
          <p:nvPr>
            <p:ph type="sldNum" sz="quarter" idx="12"/>
          </p:nvPr>
        </p:nvSpPr>
        <p:spPr>
          <a:xfrm>
            <a:off x="7918726" y="4680000"/>
            <a:ext cx="789381" cy="273844"/>
          </a:xfrm>
        </p:spPr>
        <p:txBody>
          <a:bodyPr anchor="b" anchorCtr="0"/>
          <a:lstStyle/>
          <a:p>
            <a:fld id="{B6F15528-21DE-4FAA-801E-634DDDAF4B2B}" type="slidenum">
              <a:rPr lang="en-US"/>
              <a:pPr/>
              <a:t>4</a:t>
            </a:fld>
            <a:r>
              <a:rPr lang="en-US" dirty="0"/>
              <a:t> od </a:t>
            </a:r>
            <a:r>
              <a:rPr lang="en-US" dirty="0">
                <a:latin typeface="Arial" panose="020B0604020202020204" pitchFamily="34" charset="0"/>
                <a:cs typeface="Arial" panose="020B0604020202020204" pitchFamily="34" charset="0"/>
              </a:rPr>
              <a:t>1</a:t>
            </a:r>
            <a:r>
              <a:rPr lang="en-US" dirty="0"/>
              <a:t>6</a:t>
            </a:r>
          </a:p>
        </p:txBody>
      </p:sp>
      <p:pic>
        <p:nvPicPr>
          <p:cNvPr id="8" name="Content Placeholder 5">
            <a:extLst>
              <a:ext uri="{FF2B5EF4-FFF2-40B4-BE49-F238E27FC236}">
                <a16:creationId xmlns:a16="http://schemas.microsoft.com/office/drawing/2014/main" id="{62750794-906F-43FE-A33E-B4CD1247C277}"/>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10800000">
            <a:off x="2732617" y="1635125"/>
            <a:ext cx="3678766" cy="2759075"/>
          </a:xfrm>
        </p:spPr>
      </p:pic>
      <p:sp>
        <p:nvSpPr>
          <p:cNvPr id="11" name="Title 1">
            <a:extLst>
              <a:ext uri="{FF2B5EF4-FFF2-40B4-BE49-F238E27FC236}">
                <a16:creationId xmlns:a16="http://schemas.microsoft.com/office/drawing/2014/main" id="{5AA329E8-3543-4B72-8C03-59175E19F62E}"/>
              </a:ext>
            </a:extLst>
          </p:cNvPr>
          <p:cNvSpPr>
            <a:spLocks noGrp="1"/>
          </p:cNvSpPr>
          <p:nvPr>
            <p:ph type="title"/>
          </p:nvPr>
        </p:nvSpPr>
        <p:spPr>
          <a:xfrm>
            <a:off x="435894" y="526617"/>
            <a:ext cx="8272212" cy="760350"/>
          </a:xfrm>
        </p:spPr>
        <p:txBody>
          <a:bodyPr anchor="ctr">
            <a:normAutofit/>
          </a:bodyPr>
          <a:lstStyle/>
          <a:p>
            <a:pPr algn="ctr"/>
            <a:r>
              <a:rPr lang="en-GB" sz="4000" noProof="1"/>
              <a:t>Does it have to be like this?</a:t>
            </a:r>
            <a:endParaRPr lang="sr-Latn-ME" sz="4000" noProof="1"/>
          </a:p>
        </p:txBody>
      </p:sp>
    </p:spTree>
    <p:extLst>
      <p:ext uri="{BB962C8B-B14F-4D97-AF65-F5344CB8AC3E}">
        <p14:creationId xmlns:p14="http://schemas.microsoft.com/office/powerpoint/2010/main" val="1638870570"/>
      </p:ext>
    </p:extLst>
  </p:cSld>
  <p:clrMapOvr>
    <a:masterClrMapping/>
  </p:clrMapOvr>
  <p:transition spd="slow">
    <p:pull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4B6F9-7583-46FE-9661-397959388CDA}"/>
              </a:ext>
            </a:extLst>
          </p:cNvPr>
          <p:cNvSpPr>
            <a:spLocks noGrp="1"/>
          </p:cNvSpPr>
          <p:nvPr>
            <p:ph type="title"/>
          </p:nvPr>
        </p:nvSpPr>
        <p:spPr/>
        <p:txBody>
          <a:bodyPr anchor="ctr">
            <a:normAutofit/>
          </a:bodyPr>
          <a:lstStyle/>
          <a:p>
            <a:pPr algn="ctr"/>
            <a:r>
              <a:rPr lang="en-GB" sz="4000" noProof="1"/>
              <a:t>Does it have to be like this?</a:t>
            </a:r>
            <a:endParaRPr lang="sr-Latn-ME" sz="4000" noProof="1"/>
          </a:p>
        </p:txBody>
      </p:sp>
      <p:pic>
        <p:nvPicPr>
          <p:cNvPr id="9" name="Content Placeholder 5">
            <a:extLst>
              <a:ext uri="{FF2B5EF4-FFF2-40B4-BE49-F238E27FC236}">
                <a16:creationId xmlns:a16="http://schemas.microsoft.com/office/drawing/2014/main" id="{45A0BB9D-A8BB-4416-8195-0F63AE897C7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780000">
            <a:off x="1426810" y="1723537"/>
            <a:ext cx="2069306" cy="2759075"/>
          </a:xfrm>
        </p:spPr>
      </p:pic>
      <p:sp>
        <p:nvSpPr>
          <p:cNvPr id="5" name="Slide Number Placeholder 4">
            <a:extLst>
              <a:ext uri="{FF2B5EF4-FFF2-40B4-BE49-F238E27FC236}">
                <a16:creationId xmlns:a16="http://schemas.microsoft.com/office/drawing/2014/main" id="{2F3874EB-7B44-41E8-AA5E-A68496300E07}"/>
              </a:ext>
            </a:extLst>
          </p:cNvPr>
          <p:cNvSpPr txBox="1">
            <a:spLocks/>
          </p:cNvSpPr>
          <p:nvPr/>
        </p:nvSpPr>
        <p:spPr>
          <a:xfrm>
            <a:off x="7918726" y="4680000"/>
            <a:ext cx="789381" cy="273844"/>
          </a:xfrm>
          <a:prstGeom prst="rect">
            <a:avLst/>
          </a:prstGeom>
        </p:spPr>
        <p:txBody>
          <a:bodyPr vert="horz" lIns="81636" tIns="40818" rIns="81636" bIns="40818" rtlCol="0" anchor="b" anchorCtr="0"/>
          <a:lstStyle>
            <a:defPPr>
              <a:defRPr lang="en-US"/>
            </a:defPPr>
            <a:lvl1pPr marL="0" algn="r" defTabSz="816360" rtl="0" eaLnBrk="1" latinLnBrk="0" hangingPunct="1">
              <a:defRPr sz="800" kern="1200">
                <a:solidFill>
                  <a:schemeClr val="accent2"/>
                </a:solidFill>
                <a:latin typeface="+mn-lt"/>
                <a:ea typeface="+mn-ea"/>
                <a:cs typeface="+mn-cs"/>
              </a:defRPr>
            </a:lvl1pPr>
            <a:lvl2pPr marL="408180" algn="l" defTabSz="816360" rtl="0" eaLnBrk="1" latinLnBrk="0" hangingPunct="1">
              <a:defRPr sz="1600" kern="1200">
                <a:solidFill>
                  <a:schemeClr val="tx1"/>
                </a:solidFill>
                <a:latin typeface="+mn-lt"/>
                <a:ea typeface="+mn-ea"/>
                <a:cs typeface="+mn-cs"/>
              </a:defRPr>
            </a:lvl2pPr>
            <a:lvl3pPr marL="816360" algn="l" defTabSz="816360" rtl="0" eaLnBrk="1" latinLnBrk="0" hangingPunct="1">
              <a:defRPr sz="1600" kern="1200">
                <a:solidFill>
                  <a:schemeClr val="tx1"/>
                </a:solidFill>
                <a:latin typeface="+mn-lt"/>
                <a:ea typeface="+mn-ea"/>
                <a:cs typeface="+mn-cs"/>
              </a:defRPr>
            </a:lvl3pPr>
            <a:lvl4pPr marL="1224540" algn="l" defTabSz="816360" rtl="0" eaLnBrk="1" latinLnBrk="0" hangingPunct="1">
              <a:defRPr sz="1600" kern="1200">
                <a:solidFill>
                  <a:schemeClr val="tx1"/>
                </a:solidFill>
                <a:latin typeface="+mn-lt"/>
                <a:ea typeface="+mn-ea"/>
                <a:cs typeface="+mn-cs"/>
              </a:defRPr>
            </a:lvl4pPr>
            <a:lvl5pPr marL="1632719" algn="l" defTabSz="816360" rtl="0" eaLnBrk="1" latinLnBrk="0" hangingPunct="1">
              <a:defRPr sz="1600" kern="1200">
                <a:solidFill>
                  <a:schemeClr val="tx1"/>
                </a:solidFill>
                <a:latin typeface="+mn-lt"/>
                <a:ea typeface="+mn-ea"/>
                <a:cs typeface="+mn-cs"/>
              </a:defRPr>
            </a:lvl5pPr>
            <a:lvl6pPr marL="2040899" algn="l" defTabSz="816360" rtl="0" eaLnBrk="1" latinLnBrk="0" hangingPunct="1">
              <a:defRPr sz="1600" kern="1200">
                <a:solidFill>
                  <a:schemeClr val="tx1"/>
                </a:solidFill>
                <a:latin typeface="+mn-lt"/>
                <a:ea typeface="+mn-ea"/>
                <a:cs typeface="+mn-cs"/>
              </a:defRPr>
            </a:lvl6pPr>
            <a:lvl7pPr marL="2449080" algn="l" defTabSz="816360" rtl="0" eaLnBrk="1" latinLnBrk="0" hangingPunct="1">
              <a:defRPr sz="1600" kern="1200">
                <a:solidFill>
                  <a:schemeClr val="tx1"/>
                </a:solidFill>
                <a:latin typeface="+mn-lt"/>
                <a:ea typeface="+mn-ea"/>
                <a:cs typeface="+mn-cs"/>
              </a:defRPr>
            </a:lvl7pPr>
            <a:lvl8pPr marL="2857260" algn="l" defTabSz="816360" rtl="0" eaLnBrk="1" latinLnBrk="0" hangingPunct="1">
              <a:defRPr sz="1600" kern="1200">
                <a:solidFill>
                  <a:schemeClr val="tx1"/>
                </a:solidFill>
                <a:latin typeface="+mn-lt"/>
                <a:ea typeface="+mn-ea"/>
                <a:cs typeface="+mn-cs"/>
              </a:defRPr>
            </a:lvl8pPr>
            <a:lvl9pPr marL="3265440" algn="l" defTabSz="816360" rtl="0" eaLnBrk="1" latinLnBrk="0" hangingPunct="1">
              <a:defRPr sz="1600" kern="1200">
                <a:solidFill>
                  <a:schemeClr val="tx1"/>
                </a:solidFill>
                <a:latin typeface="+mn-lt"/>
                <a:ea typeface="+mn-ea"/>
                <a:cs typeface="+mn-cs"/>
              </a:defRPr>
            </a:lvl9pPr>
          </a:lstStyle>
          <a:p>
            <a:fld id="{B6F15528-21DE-4FAA-801E-634DDDAF4B2B}" type="slidenum">
              <a:rPr lang="en-US" smtClean="0"/>
              <a:pPr/>
              <a:t>5</a:t>
            </a:fld>
            <a:r>
              <a:rPr lang="en-US" dirty="0"/>
              <a:t> od </a:t>
            </a:r>
            <a:r>
              <a:rPr lang="en-US" dirty="0">
                <a:latin typeface="Arial" panose="020B0604020202020204" pitchFamily="34" charset="0"/>
                <a:cs typeface="Arial" panose="020B0604020202020204" pitchFamily="34" charset="0"/>
              </a:rPr>
              <a:t>1</a:t>
            </a:r>
            <a:r>
              <a:rPr lang="en-US" dirty="0"/>
              <a:t>6</a:t>
            </a:r>
          </a:p>
        </p:txBody>
      </p:sp>
      <p:pic>
        <p:nvPicPr>
          <p:cNvPr id="3" name="Picture 2">
            <a:extLst>
              <a:ext uri="{FF2B5EF4-FFF2-40B4-BE49-F238E27FC236}">
                <a16:creationId xmlns:a16="http://schemas.microsoft.com/office/drawing/2014/main" id="{2A9A1FA3-659B-4742-8A9D-9B13A441976F}"/>
              </a:ext>
            </a:extLst>
          </p:cNvPr>
          <p:cNvPicPr>
            <a:picLocks noChangeAspect="1"/>
          </p:cNvPicPr>
          <p:nvPr/>
        </p:nvPicPr>
        <p:blipFill>
          <a:blip r:embed="rId3"/>
          <a:stretch>
            <a:fillRect/>
          </a:stretch>
        </p:blipFill>
        <p:spPr>
          <a:xfrm>
            <a:off x="5562600" y="1850847"/>
            <a:ext cx="2282540" cy="2504454"/>
          </a:xfrm>
          <a:prstGeom prst="rect">
            <a:avLst/>
          </a:prstGeom>
        </p:spPr>
      </p:pic>
    </p:spTree>
    <p:extLst>
      <p:ext uri="{BB962C8B-B14F-4D97-AF65-F5344CB8AC3E}">
        <p14:creationId xmlns:p14="http://schemas.microsoft.com/office/powerpoint/2010/main" val="1670419596"/>
      </p:ext>
    </p:extLst>
  </p:cSld>
  <p:clrMapOvr>
    <a:masterClrMapping/>
  </p:clrMapOvr>
  <p:transition spd="slow">
    <p:pull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NEW LAWS</a:t>
            </a:r>
            <a:endParaRPr lang="sr-Latn-CS" cap="none" dirty="0"/>
          </a:p>
        </p:txBody>
      </p:sp>
      <p:sp>
        <p:nvSpPr>
          <p:cNvPr id="3" name="Content Placeholder 2"/>
          <p:cNvSpPr>
            <a:spLocks noGrp="1"/>
          </p:cNvSpPr>
          <p:nvPr>
            <p:ph idx="1"/>
          </p:nvPr>
        </p:nvSpPr>
        <p:spPr>
          <a:xfrm>
            <a:off x="435896" y="1485900"/>
            <a:ext cx="8272211" cy="3067050"/>
          </a:xfrm>
        </p:spPr>
        <p:txBody>
          <a:bodyPr>
            <a:normAutofit/>
          </a:bodyPr>
          <a:lstStyle/>
          <a:p>
            <a:pPr marL="0" indent="0">
              <a:buNone/>
            </a:pPr>
            <a:endParaRPr lang="sr-Latn-CS" sz="500" dirty="0"/>
          </a:p>
          <a:p>
            <a:pPr>
              <a:buClr>
                <a:schemeClr val="accent1">
                  <a:lumMod val="60000"/>
                  <a:lumOff val="40000"/>
                </a:schemeClr>
              </a:buClr>
              <a:buFont typeface="Wingdings" panose="05000000000000000000" pitchFamily="2" charset="2"/>
              <a:buChar char="q"/>
            </a:pPr>
            <a:r>
              <a:rPr lang="en-GB" sz="2100" b="1" noProof="1"/>
              <a:t>Law on Electronic Communications</a:t>
            </a:r>
          </a:p>
          <a:p>
            <a:pPr lvl="1">
              <a:buClr>
                <a:schemeClr val="accent1">
                  <a:lumMod val="60000"/>
                  <a:lumOff val="40000"/>
                </a:schemeClr>
              </a:buClr>
              <a:buFont typeface="Wingdings" panose="05000000000000000000" pitchFamily="2" charset="2"/>
              <a:buChar char="§"/>
            </a:pPr>
            <a:r>
              <a:rPr lang="en-GB" sz="1900" noProof="1"/>
              <a:t>working group on the law</a:t>
            </a:r>
          </a:p>
          <a:p>
            <a:pPr lvl="1">
              <a:buClr>
                <a:schemeClr val="accent1">
                  <a:lumMod val="60000"/>
                  <a:lumOff val="40000"/>
                </a:schemeClr>
              </a:buClr>
              <a:buFont typeface="Wingdings" panose="05000000000000000000" pitchFamily="2" charset="2"/>
              <a:buChar char="§"/>
            </a:pPr>
            <a:r>
              <a:rPr lang="en-GB" sz="1900" noProof="1"/>
              <a:t>the </a:t>
            </a:r>
            <a:r>
              <a:rPr lang="en-GB" sz="1900" dirty="0"/>
              <a:t>intention for the adoption of a new</a:t>
            </a:r>
            <a:r>
              <a:rPr lang="en-GB" sz="1900" noProof="1"/>
              <a:t> law is to transpose the provisions of the EECC into a new law</a:t>
            </a:r>
          </a:p>
          <a:p>
            <a:pPr lvl="1">
              <a:buClr>
                <a:schemeClr val="accent1">
                  <a:lumMod val="60000"/>
                  <a:lumOff val="40000"/>
                </a:schemeClr>
              </a:buClr>
              <a:buFont typeface="Wingdings" panose="05000000000000000000" pitchFamily="2" charset="2"/>
              <a:buChar char="§"/>
            </a:pPr>
            <a:r>
              <a:rPr lang="en-GB" sz="1900" noProof="1"/>
              <a:t>operator's comments and requests</a:t>
            </a:r>
          </a:p>
          <a:p>
            <a:pPr lvl="1">
              <a:buClr>
                <a:schemeClr val="accent1">
                  <a:lumMod val="60000"/>
                  <a:lumOff val="40000"/>
                </a:schemeClr>
              </a:buClr>
              <a:buFont typeface="Wingdings" panose="05000000000000000000" pitchFamily="2" charset="2"/>
              <a:buChar char="§"/>
            </a:pPr>
            <a:r>
              <a:rPr lang="en-GB" sz="1900" noProof="1"/>
              <a:t>adoption of the law October 2024</a:t>
            </a:r>
          </a:p>
          <a:p>
            <a:pPr marL="289262" lvl="1" indent="0">
              <a:buClr>
                <a:schemeClr val="accent1">
                  <a:lumMod val="60000"/>
                  <a:lumOff val="40000"/>
                </a:schemeClr>
              </a:buClr>
              <a:buNone/>
            </a:pPr>
            <a:endParaRPr lang="en-GB" sz="1900" noProof="1"/>
          </a:p>
        </p:txBody>
      </p:sp>
      <p:sp>
        <p:nvSpPr>
          <p:cNvPr id="5" name="Slide Number Placeholder 4">
            <a:extLst>
              <a:ext uri="{FF2B5EF4-FFF2-40B4-BE49-F238E27FC236}">
                <a16:creationId xmlns:a16="http://schemas.microsoft.com/office/drawing/2014/main" id="{2026E09C-C467-4659-BE45-791990692892}"/>
              </a:ext>
            </a:extLst>
          </p:cNvPr>
          <p:cNvSpPr>
            <a:spLocks noGrp="1"/>
          </p:cNvSpPr>
          <p:nvPr>
            <p:ph type="sldNum" sz="quarter" idx="12"/>
          </p:nvPr>
        </p:nvSpPr>
        <p:spPr>
          <a:xfrm>
            <a:off x="7918726" y="4680000"/>
            <a:ext cx="789381" cy="273844"/>
          </a:xfrm>
        </p:spPr>
        <p:txBody>
          <a:bodyPr anchor="b" anchorCtr="0"/>
          <a:lstStyle/>
          <a:p>
            <a:fld id="{B6F15528-21DE-4FAA-801E-634DDDAF4B2B}" type="slidenum">
              <a:rPr lang="en-US" smtClean="0"/>
              <a:pPr/>
              <a:t>6</a:t>
            </a:fld>
            <a:r>
              <a:rPr lang="en-US" dirty="0"/>
              <a:t> od </a:t>
            </a:r>
            <a:r>
              <a:rPr lang="en-US" dirty="0">
                <a:latin typeface="Arial" panose="020B0604020202020204" pitchFamily="34" charset="0"/>
                <a:cs typeface="Arial" panose="020B0604020202020204" pitchFamily="34" charset="0"/>
              </a:rPr>
              <a:t>1</a:t>
            </a:r>
            <a:r>
              <a:rPr lang="en-US" dirty="0"/>
              <a:t>6</a:t>
            </a:r>
          </a:p>
        </p:txBody>
      </p:sp>
      <p:pic>
        <p:nvPicPr>
          <p:cNvPr id="8" name="Picture 7">
            <a:extLst>
              <a:ext uri="{FF2B5EF4-FFF2-40B4-BE49-F238E27FC236}">
                <a16:creationId xmlns:a16="http://schemas.microsoft.com/office/drawing/2014/main" id="{5585BDF0-A896-4FBE-A034-C4E63459188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04000" y="4680000"/>
            <a:ext cx="2520305" cy="234107"/>
          </a:xfrm>
          <a:prstGeom prst="rect">
            <a:avLst/>
          </a:prstGeom>
        </p:spPr>
      </p:pic>
    </p:spTree>
  </p:cSld>
  <p:clrMapOvr>
    <a:masterClrMapping/>
  </p:clrMapOvr>
  <p:transition spd="slow">
    <p:pull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NEW LAWS</a:t>
            </a:r>
            <a:endParaRPr lang="sr-Latn-CS" cap="none" dirty="0"/>
          </a:p>
        </p:txBody>
      </p:sp>
      <p:sp>
        <p:nvSpPr>
          <p:cNvPr id="3" name="Content Placeholder 2"/>
          <p:cNvSpPr>
            <a:spLocks noGrp="1"/>
          </p:cNvSpPr>
          <p:nvPr>
            <p:ph idx="1"/>
          </p:nvPr>
        </p:nvSpPr>
        <p:spPr>
          <a:xfrm>
            <a:off x="435896" y="1485900"/>
            <a:ext cx="8272211" cy="3067050"/>
          </a:xfrm>
        </p:spPr>
        <p:txBody>
          <a:bodyPr>
            <a:normAutofit fontScale="77500" lnSpcReduction="20000"/>
          </a:bodyPr>
          <a:lstStyle/>
          <a:p>
            <a:pPr marL="289262" lvl="1" indent="0">
              <a:buClr>
                <a:schemeClr val="accent1">
                  <a:lumMod val="60000"/>
                  <a:lumOff val="40000"/>
                </a:schemeClr>
              </a:buClr>
              <a:buNone/>
            </a:pPr>
            <a:endParaRPr lang="en-GB" sz="1900" noProof="1"/>
          </a:p>
          <a:p>
            <a:pPr lvl="0">
              <a:buClr>
                <a:schemeClr val="accent1">
                  <a:lumMod val="60000"/>
                  <a:lumOff val="40000"/>
                </a:schemeClr>
              </a:buClr>
              <a:buFont typeface="Wingdings" panose="05000000000000000000" pitchFamily="2" charset="2"/>
              <a:buChar char="q"/>
            </a:pPr>
            <a:r>
              <a:rPr lang="en-GB" sz="2100" b="1" noProof="1"/>
              <a:t>Law on Spatial Planning and Law on Construction of Structures</a:t>
            </a:r>
          </a:p>
          <a:p>
            <a:pPr lvl="1">
              <a:buClr>
                <a:schemeClr val="accent1">
                  <a:lumMod val="60000"/>
                  <a:lumOff val="40000"/>
                </a:schemeClr>
              </a:buClr>
              <a:buFont typeface="Wingdings" panose="05000000000000000000" pitchFamily="2" charset="2"/>
              <a:buChar char="§"/>
            </a:pPr>
            <a:r>
              <a:rPr lang="en-GB" sz="1900" noProof="1"/>
              <a:t>Agency's comments and requests</a:t>
            </a:r>
          </a:p>
          <a:p>
            <a:pPr lvl="1">
              <a:buClr>
                <a:schemeClr val="accent1">
                  <a:lumMod val="60000"/>
                  <a:lumOff val="40000"/>
                </a:schemeClr>
              </a:buClr>
              <a:buFont typeface="Wingdings" panose="05000000000000000000" pitchFamily="2" charset="2"/>
              <a:buChar char="§"/>
            </a:pPr>
            <a:r>
              <a:rPr lang="en-GB" sz="1900" noProof="1"/>
              <a:t>operator's comments and requests</a:t>
            </a:r>
          </a:p>
          <a:p>
            <a:pPr lvl="1">
              <a:buClr>
                <a:schemeClr val="accent1">
                  <a:lumMod val="60000"/>
                  <a:lumOff val="40000"/>
                </a:schemeClr>
              </a:buClr>
              <a:buFont typeface="Wingdings" panose="05000000000000000000" pitchFamily="2" charset="2"/>
              <a:buChar char="§"/>
            </a:pPr>
            <a:r>
              <a:rPr lang="en-GB" sz="1900" noProof="1"/>
              <a:t>adoption of the laws March 2025</a:t>
            </a:r>
          </a:p>
          <a:p>
            <a:pPr lvl="1" algn="just" fontAlgn="base">
              <a:buClr>
                <a:schemeClr val="accent1">
                  <a:lumMod val="60000"/>
                  <a:lumOff val="40000"/>
                </a:schemeClr>
              </a:buClr>
              <a:buFont typeface="Wingdings" panose="05000000000000000000" pitchFamily="2" charset="2"/>
              <a:buChar char="§"/>
            </a:pPr>
            <a:r>
              <a:rPr lang="en-GB" sz="1900" dirty="0"/>
              <a:t>the intention for the adoption of these separate laws in this field is focused primarily on decentralizing planning tasks and defining the authorities of the state and municipalities for adopting planning documents and issuing permits</a:t>
            </a:r>
          </a:p>
          <a:p>
            <a:pPr lvl="1" algn="just" fontAlgn="base">
              <a:buClr>
                <a:schemeClr val="accent1">
                  <a:lumMod val="60000"/>
                  <a:lumOff val="40000"/>
                </a:schemeClr>
              </a:buClr>
              <a:buFont typeface="Wingdings" panose="05000000000000000000" pitchFamily="2" charset="2"/>
              <a:buChar char="§"/>
            </a:pPr>
            <a:r>
              <a:rPr lang="en-GB" sz="1900" dirty="0"/>
              <a:t>one of the main novelties is the reintroduction of the building permit, which was not required by previous law</a:t>
            </a:r>
          </a:p>
          <a:p>
            <a:pPr lvl="1" algn="just" fontAlgn="base">
              <a:buClr>
                <a:schemeClr val="accent1">
                  <a:lumMod val="60000"/>
                  <a:lumOff val="40000"/>
                </a:schemeClr>
              </a:buClr>
              <a:buFont typeface="Wingdings" panose="05000000000000000000" pitchFamily="2" charset="2"/>
              <a:buChar char="§"/>
            </a:pPr>
            <a:r>
              <a:rPr lang="en-GB" sz="1900" dirty="0"/>
              <a:t>these laws are in line with European regulations and practices</a:t>
            </a:r>
          </a:p>
          <a:p>
            <a:pPr lvl="1">
              <a:buClr>
                <a:schemeClr val="accent1">
                  <a:lumMod val="60000"/>
                  <a:lumOff val="40000"/>
                </a:schemeClr>
              </a:buClr>
              <a:buFont typeface="Wingdings" panose="05000000000000000000" pitchFamily="2" charset="2"/>
              <a:buChar char="§"/>
            </a:pPr>
            <a:endParaRPr lang="sr-Latn-CS" sz="1900" dirty="0"/>
          </a:p>
        </p:txBody>
      </p:sp>
      <p:sp>
        <p:nvSpPr>
          <p:cNvPr id="5" name="Slide Number Placeholder 4">
            <a:extLst>
              <a:ext uri="{FF2B5EF4-FFF2-40B4-BE49-F238E27FC236}">
                <a16:creationId xmlns:a16="http://schemas.microsoft.com/office/drawing/2014/main" id="{2026E09C-C467-4659-BE45-791990692892}"/>
              </a:ext>
            </a:extLst>
          </p:cNvPr>
          <p:cNvSpPr>
            <a:spLocks noGrp="1"/>
          </p:cNvSpPr>
          <p:nvPr>
            <p:ph type="sldNum" sz="quarter" idx="12"/>
          </p:nvPr>
        </p:nvSpPr>
        <p:spPr>
          <a:xfrm>
            <a:off x="7918726" y="4680000"/>
            <a:ext cx="789381" cy="273844"/>
          </a:xfrm>
        </p:spPr>
        <p:txBody>
          <a:bodyPr anchor="b" anchorCtr="0"/>
          <a:lstStyle/>
          <a:p>
            <a:r>
              <a:rPr lang="en-US" dirty="0"/>
              <a:t>7 od </a:t>
            </a:r>
            <a:r>
              <a:rPr lang="en-US" dirty="0">
                <a:latin typeface="Arial" panose="020B0604020202020204" pitchFamily="34" charset="0"/>
                <a:cs typeface="Arial" panose="020B0604020202020204" pitchFamily="34" charset="0"/>
              </a:rPr>
              <a:t>1</a:t>
            </a:r>
            <a:r>
              <a:rPr lang="en-US" dirty="0"/>
              <a:t>6</a:t>
            </a:r>
          </a:p>
        </p:txBody>
      </p:sp>
      <p:pic>
        <p:nvPicPr>
          <p:cNvPr id="8" name="Picture 7">
            <a:extLst>
              <a:ext uri="{FF2B5EF4-FFF2-40B4-BE49-F238E27FC236}">
                <a16:creationId xmlns:a16="http://schemas.microsoft.com/office/drawing/2014/main" id="{5585BDF0-A896-4FBE-A034-C4E63459188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04000" y="4680000"/>
            <a:ext cx="2520305" cy="234107"/>
          </a:xfrm>
          <a:prstGeom prst="rect">
            <a:avLst/>
          </a:prstGeom>
        </p:spPr>
      </p:pic>
    </p:spTree>
    <p:extLst>
      <p:ext uri="{BB962C8B-B14F-4D97-AF65-F5344CB8AC3E}">
        <p14:creationId xmlns:p14="http://schemas.microsoft.com/office/powerpoint/2010/main" val="3014432940"/>
      </p:ext>
    </p:extLst>
  </p:cSld>
  <p:clrMapOvr>
    <a:masterClrMapping/>
  </p:clrMapOvr>
  <p:transition spd="slow">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noProof="1"/>
              <a:t>Law on Electronic Communications</a:t>
            </a:r>
            <a:br>
              <a:rPr lang="en-US" noProof="1"/>
            </a:br>
            <a:r>
              <a:rPr lang="en-GB" sz="1400" noProof="1"/>
              <a:t>("O</a:t>
            </a:r>
            <a:r>
              <a:rPr lang="en-GB" sz="1400" cap="none" noProof="1"/>
              <a:t>fficial</a:t>
            </a:r>
            <a:r>
              <a:rPr lang="en-GB" sz="1400" noProof="1"/>
              <a:t> G</a:t>
            </a:r>
            <a:r>
              <a:rPr lang="en-GB" sz="1400" cap="none" noProof="1"/>
              <a:t>azette</a:t>
            </a:r>
            <a:r>
              <a:rPr lang="en-GB" sz="1400" noProof="1"/>
              <a:t> </a:t>
            </a:r>
            <a:r>
              <a:rPr lang="en-GB" sz="1400" cap="none" noProof="1"/>
              <a:t>of</a:t>
            </a:r>
            <a:r>
              <a:rPr lang="en-GB" sz="1400" noProof="1"/>
              <a:t> M</a:t>
            </a:r>
            <a:r>
              <a:rPr lang="en-GB" sz="1400" cap="none" noProof="1"/>
              <a:t>ontenegro</a:t>
            </a:r>
            <a:r>
              <a:rPr lang="en-GB" sz="1400" noProof="1"/>
              <a:t>", N</a:t>
            </a:r>
            <a:r>
              <a:rPr lang="en-GB" sz="1400" cap="none" noProof="1"/>
              <a:t>o</a:t>
            </a:r>
            <a:r>
              <a:rPr lang="en-GB" sz="1400" noProof="1"/>
              <a:t>. </a:t>
            </a:r>
            <a:r>
              <a:rPr lang="en-GB" sz="1400" noProof="1">
                <a:latin typeface="Arial" panose="020B0604020202020204" pitchFamily="34" charset="0"/>
                <a:cs typeface="Arial" panose="020B0604020202020204" pitchFamily="34" charset="0"/>
              </a:rPr>
              <a:t>1</a:t>
            </a:r>
            <a:r>
              <a:rPr lang="en-GB" sz="1400" noProof="1"/>
              <a:t>00/24)</a:t>
            </a:r>
            <a:endParaRPr lang="en-US" sz="2100" noProof="1"/>
          </a:p>
        </p:txBody>
      </p:sp>
      <p:sp>
        <p:nvSpPr>
          <p:cNvPr id="3" name="Content Placeholder 2">
            <a:extLst>
              <a:ext uri="{FF2B5EF4-FFF2-40B4-BE49-F238E27FC236}">
                <a16:creationId xmlns:a16="http://schemas.microsoft.com/office/drawing/2014/main" id="{BFB23310-FD33-43D1-A165-ED14FEA26E7F}"/>
              </a:ext>
            </a:extLst>
          </p:cNvPr>
          <p:cNvSpPr>
            <a:spLocks noGrp="1"/>
          </p:cNvSpPr>
          <p:nvPr>
            <p:ph idx="1"/>
          </p:nvPr>
        </p:nvSpPr>
        <p:spPr>
          <a:xfrm>
            <a:off x="435894" y="1572257"/>
            <a:ext cx="8272211" cy="3044626"/>
          </a:xfrm>
        </p:spPr>
        <p:txBody>
          <a:bodyPr>
            <a:normAutofit/>
          </a:bodyPr>
          <a:lstStyle/>
          <a:p>
            <a:pPr algn="just">
              <a:buClr>
                <a:schemeClr val="accent1">
                  <a:lumMod val="60000"/>
                  <a:lumOff val="40000"/>
                </a:schemeClr>
              </a:buClr>
              <a:buFont typeface="Wingdings" panose="05000000000000000000" pitchFamily="2" charset="2"/>
              <a:buChar char="q"/>
            </a:pPr>
            <a:r>
              <a:rPr lang="en-GB" sz="1800" dirty="0"/>
              <a:t>The Agency's new obligations are prescribed in Articles </a:t>
            </a:r>
            <a:r>
              <a:rPr lang="en-GB" sz="1800" dirty="0">
                <a:latin typeface="Arial" panose="020B0604020202020204" pitchFamily="34" charset="0"/>
                <a:cs typeface="Arial" panose="020B0604020202020204" pitchFamily="34" charset="0"/>
              </a:rPr>
              <a:t>1</a:t>
            </a:r>
            <a:r>
              <a:rPr lang="en-GB" sz="1800" dirty="0"/>
              <a:t>7 and 20 of the Law on Electronic Communications </a:t>
            </a:r>
          </a:p>
          <a:p>
            <a:pPr algn="just">
              <a:buClr>
                <a:schemeClr val="accent1">
                  <a:lumMod val="60000"/>
                  <a:lumOff val="40000"/>
                </a:schemeClr>
              </a:buClr>
              <a:buFont typeface="Wingdings" panose="05000000000000000000" pitchFamily="2" charset="2"/>
              <a:buChar char="q"/>
            </a:pPr>
            <a:r>
              <a:rPr lang="en-GB" sz="1800" dirty="0"/>
              <a:t>These obligations are related to granting approvals for the Final design for the construction of facilities and for the construction of transport infrastructure. </a:t>
            </a:r>
          </a:p>
          <a:p>
            <a:pPr algn="just">
              <a:buClr>
                <a:schemeClr val="accent1">
                  <a:lumMod val="60000"/>
                  <a:lumOff val="40000"/>
                </a:schemeClr>
              </a:buClr>
              <a:buFont typeface="Wingdings" panose="05000000000000000000" pitchFamily="2" charset="2"/>
              <a:buChar char="q"/>
            </a:pPr>
            <a:r>
              <a:rPr lang="en-GB" b="1" dirty="0">
                <a:solidFill>
                  <a:schemeClr val="tx1"/>
                </a:solidFill>
              </a:rPr>
              <a:t>Article </a:t>
            </a:r>
            <a:r>
              <a:rPr lang="en-GB" b="1" dirty="0">
                <a:solidFill>
                  <a:schemeClr val="tx1"/>
                </a:solidFill>
                <a:latin typeface="Arial" panose="020B0604020202020204" pitchFamily="34" charset="0"/>
                <a:cs typeface="Arial" panose="020B0604020202020204" pitchFamily="34" charset="0"/>
              </a:rPr>
              <a:t>17</a:t>
            </a:r>
            <a:r>
              <a:rPr lang="en-GB" b="1" dirty="0">
                <a:solidFill>
                  <a:schemeClr val="tx1"/>
                </a:solidFill>
              </a:rPr>
              <a:t> prescribes the construction of an Electronic Communications Network in a building intended for residence and/or business activities</a:t>
            </a:r>
          </a:p>
          <a:p>
            <a:pPr marL="530313" lvl="2" indent="0" algn="just">
              <a:buClr>
                <a:schemeClr val="accent1">
                  <a:lumMod val="60000"/>
                  <a:lumOff val="40000"/>
                </a:schemeClr>
              </a:buClr>
              <a:buNone/>
            </a:pPr>
            <a:r>
              <a:rPr lang="sr-Latn-ME" i="1" dirty="0"/>
              <a:t>„</a:t>
            </a:r>
            <a:r>
              <a:rPr lang="en-GB" i="1" dirty="0"/>
              <a:t>The Agency shall approve the Final Design in the process of its revision for the electronic communications network, electronic communications infrastructure and related equipment in the building, for buildings with an area greater than 500m</a:t>
            </a:r>
            <a:r>
              <a:rPr lang="sr-Latn-ME" i="1" baseline="30000" dirty="0"/>
              <a:t>2</a:t>
            </a:r>
            <a:r>
              <a:rPr lang="sr-Latn-ME" i="1" dirty="0"/>
              <a:t>.”</a:t>
            </a:r>
            <a:endParaRPr lang="en-GB" sz="1000" dirty="0"/>
          </a:p>
          <a:p>
            <a:pPr algn="just">
              <a:buClr>
                <a:schemeClr val="accent1">
                  <a:lumMod val="60000"/>
                  <a:lumOff val="40000"/>
                </a:schemeClr>
              </a:buClr>
              <a:buFont typeface="Wingdings" panose="05000000000000000000" pitchFamily="2" charset="2"/>
              <a:buChar char="q"/>
            </a:pPr>
            <a:r>
              <a:rPr lang="en-GB" b="1" dirty="0"/>
              <a:t>Article 20 paragraph 4 prescribes construction in the transport infrastructure belt</a:t>
            </a:r>
            <a:endParaRPr lang="en-GB" sz="1400" dirty="0">
              <a:highlight>
                <a:srgbClr val="FFFF00"/>
              </a:highlight>
            </a:endParaRPr>
          </a:p>
        </p:txBody>
      </p:sp>
      <p:sp>
        <p:nvSpPr>
          <p:cNvPr id="5" name="Slide Number Placeholder 4">
            <a:extLst>
              <a:ext uri="{FF2B5EF4-FFF2-40B4-BE49-F238E27FC236}">
                <a16:creationId xmlns:a16="http://schemas.microsoft.com/office/drawing/2014/main" id="{432005E0-9737-4DAA-A218-96C6FAFA245C}"/>
              </a:ext>
            </a:extLst>
          </p:cNvPr>
          <p:cNvSpPr>
            <a:spLocks noGrp="1"/>
          </p:cNvSpPr>
          <p:nvPr>
            <p:ph type="sldNum" sz="quarter" idx="12"/>
          </p:nvPr>
        </p:nvSpPr>
        <p:spPr>
          <a:xfrm>
            <a:off x="7918726" y="4680000"/>
            <a:ext cx="789381" cy="273844"/>
          </a:xfrm>
        </p:spPr>
        <p:txBody>
          <a:bodyPr anchor="b" anchorCtr="0"/>
          <a:lstStyle/>
          <a:p>
            <a:fld id="{B6F15528-21DE-4FAA-801E-634DDDAF4B2B}" type="slidenum">
              <a:rPr lang="en-US" smtClean="0"/>
              <a:pPr/>
              <a:t>8</a:t>
            </a:fld>
            <a:r>
              <a:rPr lang="en-US" dirty="0"/>
              <a:t> od </a:t>
            </a:r>
            <a:r>
              <a:rPr lang="en-US" dirty="0">
                <a:latin typeface="Arial" panose="020B0604020202020204" pitchFamily="34" charset="0"/>
                <a:cs typeface="Arial" panose="020B0604020202020204" pitchFamily="34" charset="0"/>
              </a:rPr>
              <a:t>1</a:t>
            </a:r>
            <a:r>
              <a:rPr lang="en-US" dirty="0"/>
              <a:t>6</a:t>
            </a:r>
          </a:p>
        </p:txBody>
      </p:sp>
      <p:pic>
        <p:nvPicPr>
          <p:cNvPr id="7" name="Picture 6">
            <a:extLst>
              <a:ext uri="{FF2B5EF4-FFF2-40B4-BE49-F238E27FC236}">
                <a16:creationId xmlns:a16="http://schemas.microsoft.com/office/drawing/2014/main" id="{4D914F8F-D460-470A-8C15-907C6E4B619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04000" y="4680000"/>
            <a:ext cx="2520305" cy="234107"/>
          </a:xfrm>
          <a:prstGeom prst="rect">
            <a:avLst/>
          </a:prstGeom>
        </p:spPr>
      </p:pic>
    </p:spTree>
  </p:cSld>
  <p:clrMapOvr>
    <a:masterClrMapping/>
  </p:clrMapOvr>
  <p:transition spd="slow">
    <p:pull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noProof="1"/>
              <a:t>Law on Spatial Planning</a:t>
            </a:r>
            <a:br>
              <a:rPr lang="en-US" dirty="0"/>
            </a:br>
            <a:r>
              <a:rPr lang="en-GB" sz="1400" noProof="1"/>
              <a:t>("O</a:t>
            </a:r>
            <a:r>
              <a:rPr lang="en-GB" sz="1400" cap="none" noProof="1"/>
              <a:t>fficial</a:t>
            </a:r>
            <a:r>
              <a:rPr lang="en-GB" sz="1400" noProof="1"/>
              <a:t> G</a:t>
            </a:r>
            <a:r>
              <a:rPr lang="en-GB" sz="1400" cap="none" noProof="1"/>
              <a:t>azette</a:t>
            </a:r>
            <a:r>
              <a:rPr lang="en-GB" sz="1400" noProof="1"/>
              <a:t> </a:t>
            </a:r>
            <a:r>
              <a:rPr lang="en-GB" sz="1400" cap="none" noProof="1"/>
              <a:t>of</a:t>
            </a:r>
            <a:r>
              <a:rPr lang="en-GB" sz="1400" noProof="1"/>
              <a:t> M</a:t>
            </a:r>
            <a:r>
              <a:rPr lang="en-GB" sz="1400" cap="none" noProof="1"/>
              <a:t>ontenegro</a:t>
            </a:r>
            <a:r>
              <a:rPr lang="en-GB" sz="1400" noProof="1"/>
              <a:t>", N</a:t>
            </a:r>
            <a:r>
              <a:rPr lang="en-GB" sz="1400" cap="none" noProof="1"/>
              <a:t>o</a:t>
            </a:r>
            <a:r>
              <a:rPr lang="en-GB" sz="1400" noProof="1"/>
              <a:t>. </a:t>
            </a:r>
            <a:r>
              <a:rPr lang="en-GB" sz="1400" noProof="1">
                <a:latin typeface="Arial" panose="020B0604020202020204" pitchFamily="34" charset="0"/>
                <a:cs typeface="Arial" panose="020B0604020202020204" pitchFamily="34" charset="0"/>
              </a:rPr>
              <a:t>1</a:t>
            </a:r>
            <a:r>
              <a:rPr lang="en-GB" sz="1400" noProof="1"/>
              <a:t>9/25)</a:t>
            </a:r>
            <a:endParaRPr lang="sr-Latn-CS" dirty="0"/>
          </a:p>
        </p:txBody>
      </p:sp>
      <p:sp>
        <p:nvSpPr>
          <p:cNvPr id="3" name="Rectangle 2">
            <a:extLst>
              <a:ext uri="{FF2B5EF4-FFF2-40B4-BE49-F238E27FC236}">
                <a16:creationId xmlns:a16="http://schemas.microsoft.com/office/drawing/2014/main" id="{97F495D6-CFAD-4BD6-B13B-9F066F3CD03E}"/>
              </a:ext>
            </a:extLst>
          </p:cNvPr>
          <p:cNvSpPr/>
          <p:nvPr/>
        </p:nvSpPr>
        <p:spPr>
          <a:xfrm>
            <a:off x="266700" y="1477503"/>
            <a:ext cx="8610600" cy="2785378"/>
          </a:xfrm>
          <a:prstGeom prst="rect">
            <a:avLst/>
          </a:prstGeom>
        </p:spPr>
        <p:txBody>
          <a:bodyPr wrap="square">
            <a:spAutoFit/>
          </a:bodyPr>
          <a:lstStyle/>
          <a:p>
            <a:pPr lvl="0">
              <a:buClr>
                <a:schemeClr val="accent2">
                  <a:lumMod val="20000"/>
                  <a:lumOff val="80000"/>
                </a:schemeClr>
              </a:buClr>
            </a:pPr>
            <a:endParaRPr lang="en-GB" sz="700" b="1" dirty="0"/>
          </a:p>
          <a:p>
            <a:pPr marL="285750" lvl="0" indent="-285750">
              <a:buClr>
                <a:schemeClr val="accent1">
                  <a:lumMod val="60000"/>
                  <a:lumOff val="40000"/>
                </a:schemeClr>
              </a:buClr>
              <a:buFont typeface="Wingdings" panose="05000000000000000000" pitchFamily="2" charset="2"/>
              <a:buChar char="q"/>
            </a:pPr>
            <a:r>
              <a:rPr lang="en-GB" b="1" dirty="0"/>
              <a:t>Article 36, paragraph </a:t>
            </a:r>
            <a:r>
              <a:rPr lang="sr-Latn-ME" b="1" dirty="0">
                <a:latin typeface="Arial" panose="020B0604020202020204" pitchFamily="34" charset="0"/>
                <a:cs typeface="Arial" panose="020B0604020202020204" pitchFamily="34" charset="0"/>
              </a:rPr>
              <a:t>1</a:t>
            </a:r>
            <a:r>
              <a:rPr lang="en-GB" b="1" dirty="0"/>
              <a:t>, stipulates the obligation to submit data</a:t>
            </a:r>
          </a:p>
          <a:p>
            <a:pPr marL="693930" lvl="1" indent="-285750">
              <a:buClr>
                <a:schemeClr val="accent1">
                  <a:lumMod val="60000"/>
                  <a:lumOff val="40000"/>
                </a:schemeClr>
              </a:buClr>
              <a:buFont typeface="Wingdings" panose="05000000000000000000" pitchFamily="2" charset="2"/>
              <a:buChar char="§"/>
            </a:pPr>
            <a:r>
              <a:rPr lang="en-GB" sz="1200" dirty="0"/>
              <a:t>body in charge of technical specifications and the operators shall submit the data within </a:t>
            </a:r>
            <a:r>
              <a:rPr lang="sr-Latn-ME" sz="1200" dirty="0"/>
              <a:t>1</a:t>
            </a:r>
            <a:r>
              <a:rPr lang="en-GB" sz="1200" dirty="0"/>
              <a:t>0 days from the date of submission of the request </a:t>
            </a:r>
          </a:p>
          <a:p>
            <a:pPr marL="285750" indent="-285750">
              <a:buClr>
                <a:schemeClr val="accent1">
                  <a:lumMod val="60000"/>
                  <a:lumOff val="40000"/>
                </a:schemeClr>
              </a:buClr>
              <a:buFont typeface="Wingdings" panose="05000000000000000000" pitchFamily="2" charset="2"/>
              <a:buChar char="q"/>
            </a:pPr>
            <a:endParaRPr lang="en-GB" b="1" dirty="0"/>
          </a:p>
          <a:p>
            <a:pPr marL="285750" indent="-285750">
              <a:buClr>
                <a:schemeClr val="accent1">
                  <a:lumMod val="60000"/>
                  <a:lumOff val="40000"/>
                </a:schemeClr>
              </a:buClr>
              <a:buFont typeface="Wingdings" panose="05000000000000000000" pitchFamily="2" charset="2"/>
              <a:buChar char="q"/>
            </a:pPr>
            <a:r>
              <a:rPr lang="en-GB" b="1" dirty="0"/>
              <a:t>Article 37, paragraph </a:t>
            </a:r>
            <a:r>
              <a:rPr lang="sr-Latn-ME" b="1" dirty="0">
                <a:latin typeface="Arial" panose="020B0604020202020204" pitchFamily="34" charset="0"/>
                <a:cs typeface="Arial" panose="020B0604020202020204" pitchFamily="34" charset="0"/>
              </a:rPr>
              <a:t>1</a:t>
            </a:r>
            <a:r>
              <a:rPr lang="en-GB" b="1" dirty="0"/>
              <a:t>, stipulates the obligation to submit an opinion</a:t>
            </a:r>
            <a:r>
              <a:rPr lang="sr-Latn-ME" sz="1200" dirty="0"/>
              <a:t> </a:t>
            </a:r>
            <a:endParaRPr lang="en-GB" sz="1200" dirty="0"/>
          </a:p>
          <a:p>
            <a:pPr marL="693930" lvl="1" indent="-285750">
              <a:buClr>
                <a:schemeClr val="accent1">
                  <a:lumMod val="60000"/>
                  <a:lumOff val="40000"/>
                </a:schemeClr>
              </a:buClr>
              <a:buFont typeface="Wingdings" panose="05000000000000000000" pitchFamily="2" charset="2"/>
              <a:buChar char="§"/>
            </a:pPr>
            <a:r>
              <a:rPr lang="en-GB" sz="1200" dirty="0"/>
              <a:t>body in charge of technical specifications </a:t>
            </a:r>
          </a:p>
          <a:p>
            <a:pPr marL="693930" lvl="1" indent="-285750">
              <a:buClr>
                <a:schemeClr val="accent1">
                  <a:lumMod val="60000"/>
                  <a:lumOff val="40000"/>
                </a:schemeClr>
              </a:buClr>
              <a:buFont typeface="Wingdings" panose="05000000000000000000" pitchFamily="2" charset="2"/>
              <a:buChar char="§"/>
            </a:pPr>
            <a:r>
              <a:rPr lang="en-GB" sz="1200" dirty="0"/>
              <a:t>within </a:t>
            </a:r>
            <a:r>
              <a:rPr lang="sr-Latn-ME" sz="1200" dirty="0"/>
              <a:t>1</a:t>
            </a:r>
            <a:r>
              <a:rPr lang="en-GB" sz="1200" dirty="0"/>
              <a:t>5 days from the date of submission of the request </a:t>
            </a:r>
          </a:p>
          <a:p>
            <a:r>
              <a:rPr lang="sr-Latn-ME" b="1" dirty="0"/>
              <a:t> </a:t>
            </a:r>
            <a:endParaRPr lang="en-GB" dirty="0"/>
          </a:p>
          <a:p>
            <a:pPr marL="285750" lvl="0" indent="-285750" algn="just">
              <a:buClr>
                <a:schemeClr val="accent1">
                  <a:lumMod val="60000"/>
                  <a:lumOff val="40000"/>
                </a:schemeClr>
              </a:buClr>
              <a:buFont typeface="Wingdings" panose="05000000000000000000" pitchFamily="2" charset="2"/>
              <a:buChar char="q"/>
            </a:pPr>
            <a:r>
              <a:rPr lang="en-GB" b="1" dirty="0"/>
              <a:t>Article 45, paragraph 2, stipulates the obligation to submit planning document draft,, for the purpose of granting consent. </a:t>
            </a:r>
          </a:p>
          <a:p>
            <a:pPr marL="579630" lvl="1" indent="-171450">
              <a:buClr>
                <a:schemeClr val="accent1">
                  <a:lumMod val="60000"/>
                  <a:lumOff val="40000"/>
                </a:schemeClr>
              </a:buClr>
              <a:buFont typeface="Wingdings" panose="05000000000000000000" pitchFamily="2" charset="2"/>
              <a:buChar char="§"/>
            </a:pPr>
            <a:r>
              <a:rPr lang="en-GB" sz="1200" dirty="0"/>
              <a:t>body in charge of technical specifications </a:t>
            </a:r>
          </a:p>
          <a:p>
            <a:pPr marL="579630" lvl="1" indent="-171450">
              <a:buClr>
                <a:schemeClr val="accent1">
                  <a:lumMod val="60000"/>
                  <a:lumOff val="40000"/>
                </a:schemeClr>
              </a:buClr>
              <a:buFont typeface="Wingdings" panose="05000000000000000000" pitchFamily="2" charset="2"/>
              <a:buChar char="§"/>
            </a:pPr>
            <a:r>
              <a:rPr lang="en-GB" sz="1200" dirty="0"/>
              <a:t>this consent is granted within </a:t>
            </a:r>
            <a:r>
              <a:rPr lang="sr-Latn-ME" sz="1200" dirty="0">
                <a:latin typeface="Arial" panose="020B0604020202020204" pitchFamily="34" charset="0"/>
                <a:cs typeface="Arial" panose="020B0604020202020204" pitchFamily="34" charset="0"/>
              </a:rPr>
              <a:t>1</a:t>
            </a:r>
            <a:r>
              <a:rPr lang="en-GB" sz="1200" dirty="0"/>
              <a:t>5 days from the date of submission of the request</a:t>
            </a:r>
          </a:p>
        </p:txBody>
      </p:sp>
      <p:sp>
        <p:nvSpPr>
          <p:cNvPr id="5" name="Slide Number Placeholder 4">
            <a:extLst>
              <a:ext uri="{FF2B5EF4-FFF2-40B4-BE49-F238E27FC236}">
                <a16:creationId xmlns:a16="http://schemas.microsoft.com/office/drawing/2014/main" id="{ACEE1098-5D00-44D1-89F3-04523C3C671A}"/>
              </a:ext>
            </a:extLst>
          </p:cNvPr>
          <p:cNvSpPr>
            <a:spLocks noGrp="1"/>
          </p:cNvSpPr>
          <p:nvPr>
            <p:ph type="sldNum" sz="quarter" idx="12"/>
          </p:nvPr>
        </p:nvSpPr>
        <p:spPr>
          <a:xfrm>
            <a:off x="7918726" y="4680000"/>
            <a:ext cx="789381" cy="273844"/>
          </a:xfrm>
        </p:spPr>
        <p:txBody>
          <a:bodyPr anchor="b" anchorCtr="0"/>
          <a:lstStyle/>
          <a:p>
            <a:fld id="{B6F15528-21DE-4FAA-801E-634DDDAF4B2B}" type="slidenum">
              <a:rPr lang="en-US" smtClean="0"/>
              <a:pPr/>
              <a:t>9</a:t>
            </a:fld>
            <a:r>
              <a:rPr lang="en-US" dirty="0"/>
              <a:t> od </a:t>
            </a:r>
            <a:r>
              <a:rPr lang="en-US" dirty="0">
                <a:latin typeface="Arial" panose="020B0604020202020204" pitchFamily="34" charset="0"/>
                <a:cs typeface="Arial" panose="020B0604020202020204" pitchFamily="34" charset="0"/>
              </a:rPr>
              <a:t>1</a:t>
            </a:r>
            <a:r>
              <a:rPr lang="en-US" dirty="0"/>
              <a:t>6</a:t>
            </a:r>
          </a:p>
        </p:txBody>
      </p:sp>
      <p:pic>
        <p:nvPicPr>
          <p:cNvPr id="7" name="Picture 6">
            <a:extLst>
              <a:ext uri="{FF2B5EF4-FFF2-40B4-BE49-F238E27FC236}">
                <a16:creationId xmlns:a16="http://schemas.microsoft.com/office/drawing/2014/main" id="{04963360-81C2-4A9A-B3FB-158866FBC8B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04000" y="4680000"/>
            <a:ext cx="2520305" cy="234107"/>
          </a:xfrm>
          <a:prstGeom prst="rect">
            <a:avLst/>
          </a:prstGeom>
        </p:spPr>
      </p:pic>
    </p:spTree>
  </p:cSld>
  <p:clrMapOvr>
    <a:masterClrMapping/>
  </p:clrMapOvr>
  <p:transition spd="slow">
    <p:pull dir="u"/>
  </p:transition>
</p:sld>
</file>

<file path=ppt/theme/theme1.xml><?xml version="1.0" encoding="utf-8"?>
<a:theme xmlns:a="http://schemas.openxmlformats.org/drawingml/2006/main" name="Theme1">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4370</TotalTime>
  <Words>1420</Words>
  <Application>Microsoft Office PowerPoint</Application>
  <PresentationFormat>On-screen Show (16:9)</PresentationFormat>
  <Paragraphs>162</Paragraphs>
  <Slides>16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 Unicode MS</vt:lpstr>
      <vt:lpstr>Arial</vt:lpstr>
      <vt:lpstr>Calibri</vt:lpstr>
      <vt:lpstr>Gill Sans MT</vt:lpstr>
      <vt:lpstr>Palatino Linotype</vt:lpstr>
      <vt:lpstr>Symbol</vt:lpstr>
      <vt:lpstr>Times New Roman</vt:lpstr>
      <vt:lpstr>Wingdings</vt:lpstr>
      <vt:lpstr>Wingdings 2</vt:lpstr>
      <vt:lpstr>Theme1</vt:lpstr>
      <vt:lpstr>Overview of the EKIP's obligations  under NEWLY ADOPTED LAWS (Related to Spatial Planning and Construction of Structures) </vt:lpstr>
      <vt:lpstr>CONTENT</vt:lpstr>
      <vt:lpstr>Does it have to be like this?</vt:lpstr>
      <vt:lpstr>Does it have to be like this?</vt:lpstr>
      <vt:lpstr>Does it have to be like this?</vt:lpstr>
      <vt:lpstr>NEW LAWS</vt:lpstr>
      <vt:lpstr>NEW LAWS</vt:lpstr>
      <vt:lpstr>Law on Electronic Communications ("Official Gazette of Montenegro", No. 100/24)</vt:lpstr>
      <vt:lpstr>Law on Spatial Planning ("Official Gazette of Montenegro", No. 19/25)</vt:lpstr>
      <vt:lpstr>Law on Spatial Planning ("Official Gazette of Montenegro", No. 19/25)</vt:lpstr>
      <vt:lpstr>Law on Spatial Planning ("Official Gazette of Montenegro", No. 19/25)</vt:lpstr>
      <vt:lpstr>Law on Construction of Structures ("Official Gazette of Montenegro", No. 19/25)</vt:lpstr>
      <vt:lpstr>Proposals for improvements in the field of Construction of Structures</vt:lpstr>
      <vt:lpstr>SUMMARY OF THE AGENCY'S OBLIGATIONS IN ACCORDANCE WITH THE NEWLY ADOPTED LAWS</vt:lpstr>
      <vt:lpstr>SUMMARY OF THE AGENCY'S OBLIGATIONS IN ACCORDANCE WITH THE NEWLY ADOPTED LAWS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Mirjana Smolovic</dc:creator>
  <cp:lastModifiedBy>Mirjana Smolovic</cp:lastModifiedBy>
  <cp:revision>179</cp:revision>
  <dcterms:created xsi:type="dcterms:W3CDTF">2006-08-16T00:00:00Z</dcterms:created>
  <dcterms:modified xsi:type="dcterms:W3CDTF">2025-05-14T14:04:17Z</dcterms:modified>
</cp:coreProperties>
</file>