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84" r:id="rId3"/>
    <p:sldMasterId id="2147483705" r:id="rId4"/>
  </p:sldMasterIdLst>
  <p:notesMasterIdLst>
    <p:notesMasterId r:id="rId16"/>
  </p:notesMasterIdLst>
  <p:sldIdLst>
    <p:sldId id="311" r:id="rId5"/>
    <p:sldId id="354" r:id="rId6"/>
    <p:sldId id="266" r:id="rId7"/>
    <p:sldId id="324" r:id="rId8"/>
    <p:sldId id="332" r:id="rId9"/>
    <p:sldId id="356" r:id="rId10"/>
    <p:sldId id="337" r:id="rId11"/>
    <p:sldId id="323" r:id="rId12"/>
    <p:sldId id="327" r:id="rId13"/>
    <p:sldId id="334" r:id="rId14"/>
    <p:sldId id="34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68858" autoAdjust="0"/>
  </p:normalViewPr>
  <p:slideViewPr>
    <p:cSldViewPr snapToGrid="0">
      <p:cViewPr varScale="1">
        <p:scale>
          <a:sx n="109" d="100"/>
          <a:sy n="109" d="100"/>
        </p:scale>
        <p:origin x="220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15125F-385A-445A-B3BC-4A3916F86382}" type="datetimeFigureOut">
              <a:rPr lang="en-US" smtClean="0"/>
              <a:t>5/13/2025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F6EC5A-75C9-4F18-8D43-20EA58F9F84C}" type="slidenum">
              <a:rPr lang="en-US" smtClean="0"/>
              <a:t>‹#›</a:t>
            </a:fld>
            <a:endParaRPr lang="en-US"/>
          </a:p>
        </p:txBody>
      </p:sp>
    </p:spTree>
    <p:extLst>
      <p:ext uri="{BB962C8B-B14F-4D97-AF65-F5344CB8AC3E}">
        <p14:creationId xmlns:p14="http://schemas.microsoft.com/office/powerpoint/2010/main" val="2545983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r>
              <a:rPr lang="en-US" sz="1200" b="1" kern="100" dirty="0">
                <a:effectLst/>
                <a:latin typeface="Calibri" panose="020F0502020204030204" pitchFamily="34" charset="0"/>
                <a:ea typeface="Calibri" panose="020F0502020204030204" pitchFamily="34" charset="0"/>
                <a:cs typeface="Arial" panose="020B0604020202020204" pitchFamily="34" charset="0"/>
              </a:rPr>
              <a:t>Good day to everyone,</a:t>
            </a:r>
          </a:p>
          <a:p>
            <a:pPr marL="0" marR="0">
              <a:lnSpc>
                <a:spcPct val="115000"/>
              </a:lnSpc>
              <a:spcAft>
                <a:spcPts val="800"/>
              </a:spcAft>
              <a:buNone/>
            </a:pP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F0F6EC5A-75C9-4F18-8D43-20EA58F9F84C}" type="slidenum">
              <a:rPr lang="en-US" smtClean="0"/>
              <a:t>1</a:t>
            </a:fld>
            <a:endParaRPr lang="en-US"/>
          </a:p>
        </p:txBody>
      </p:sp>
    </p:spTree>
    <p:extLst>
      <p:ext uri="{BB962C8B-B14F-4D97-AF65-F5344CB8AC3E}">
        <p14:creationId xmlns:p14="http://schemas.microsoft.com/office/powerpoint/2010/main" val="2249737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Calibri" panose="020F0502020204030204" pitchFamily="34" charset="0"/>
                <a:ea typeface="Calibri" panose="020F0502020204030204" pitchFamily="34" charset="0"/>
                <a:cs typeface="Arial" panose="020B0604020202020204" pitchFamily="34" charset="0"/>
              </a:rPr>
              <a:t>In conclusion, digital radio is a step we must take if we want to follow European trends and provide modern, efficient, and accessible broadcasting for all citizens. For this, </a:t>
            </a:r>
            <a:r>
              <a:rPr lang="en-US" sz="1200" b="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rPr>
              <a:t>we</a:t>
            </a:r>
            <a:r>
              <a:rPr lang="en-US" sz="1200" b="0" kern="100" baseline="0" dirty="0">
                <a:solidFill>
                  <a:schemeClr val="tx1"/>
                </a:solidFill>
                <a:effectLst/>
                <a:latin typeface="Calibri" panose="020F0502020204030204" pitchFamily="34" charset="0"/>
                <a:ea typeface="Calibri" panose="020F0502020204030204" pitchFamily="34" charset="0"/>
                <a:cs typeface="Arial" panose="020B0604020202020204" pitchFamily="34" charset="0"/>
              </a:rPr>
              <a:t> need </a:t>
            </a:r>
            <a:r>
              <a:rPr lang="en-US" sz="1200" kern="100" dirty="0">
                <a:effectLst/>
                <a:latin typeface="Calibri" panose="020F0502020204030204" pitchFamily="34" charset="0"/>
                <a:ea typeface="Calibri" panose="020F0502020204030204" pitchFamily="34" charset="0"/>
                <a:cs typeface="Arial" panose="020B0604020202020204" pitchFamily="34" charset="0"/>
              </a:rPr>
              <a:t>institutional coordination, political will, and timely updating of the regulatory framework.</a:t>
            </a:r>
          </a:p>
          <a:p>
            <a:endParaRPr lang="en-US" dirty="0"/>
          </a:p>
        </p:txBody>
      </p:sp>
      <p:sp>
        <p:nvSpPr>
          <p:cNvPr id="4" name="Slide Number Placeholder 3"/>
          <p:cNvSpPr>
            <a:spLocks noGrp="1"/>
          </p:cNvSpPr>
          <p:nvPr>
            <p:ph type="sldNum" sz="quarter" idx="5"/>
          </p:nvPr>
        </p:nvSpPr>
        <p:spPr/>
        <p:txBody>
          <a:bodyPr/>
          <a:lstStyle/>
          <a:p>
            <a:fld id="{F0F6EC5A-75C9-4F18-8D43-20EA58F9F84C}" type="slidenum">
              <a:rPr lang="en-US" smtClean="0"/>
              <a:t>10</a:t>
            </a:fld>
            <a:endParaRPr lang="en-US"/>
          </a:p>
        </p:txBody>
      </p:sp>
    </p:spTree>
    <p:extLst>
      <p:ext uri="{BB962C8B-B14F-4D97-AF65-F5344CB8AC3E}">
        <p14:creationId xmlns:p14="http://schemas.microsoft.com/office/powerpoint/2010/main" val="217714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F6EC5A-75C9-4F18-8D43-20EA58F9F84C}" type="slidenum">
              <a:rPr lang="en-US" smtClean="0"/>
              <a:t>2</a:t>
            </a:fld>
            <a:endParaRPr lang="en-US"/>
          </a:p>
        </p:txBody>
      </p:sp>
    </p:spTree>
    <p:extLst>
      <p:ext uri="{BB962C8B-B14F-4D97-AF65-F5344CB8AC3E}">
        <p14:creationId xmlns:p14="http://schemas.microsoft.com/office/powerpoint/2010/main" val="3864042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dirty="0"/>
          </a:p>
          <a:p>
            <a:pPr>
              <a:buNone/>
            </a:pPr>
            <a:r>
              <a:rPr lang="en-US" dirty="0"/>
              <a:t>One-year DAB+ trial was on air from July 2019 - July 2020, with one transmitter covering the capital, Skopje.  The multiplex carried four </a:t>
            </a:r>
            <a:r>
              <a:rPr lang="en-US" dirty="0" err="1"/>
              <a:t>Macedoniain</a:t>
            </a:r>
            <a:r>
              <a:rPr lang="en-US" dirty="0"/>
              <a:t> Radio services - MR1, MR2 MR3 and MR4.  </a:t>
            </a:r>
          </a:p>
          <a:p>
            <a:r>
              <a:rPr lang="en-US" dirty="0"/>
              <a:t>Publicly owned broadcast network operator PE National Broadcasting confirmed in June 2019 that it had commissioned the trial using DAB+ equipment which had been purchased following a tender process during the first half of 2019.</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a:effectLst/>
                <a:latin typeface="Calibri" panose="020F0502020204030204" pitchFamily="34" charset="0"/>
                <a:ea typeface="Calibri" panose="020F0502020204030204" pitchFamily="34" charset="0"/>
                <a:cs typeface="Arial" panose="020B0604020202020204" pitchFamily="34" charset="0"/>
              </a:rPr>
              <a:t>The Agency for Audio and Audiovisual Media Services has been addressing the issue of introducing digital radio broadcasting in the Republic of North Macedonia for several years. </a:t>
            </a:r>
          </a:p>
          <a:p>
            <a:endParaRPr lang="en-US" dirty="0"/>
          </a:p>
        </p:txBody>
      </p:sp>
      <p:sp>
        <p:nvSpPr>
          <p:cNvPr id="4" name="Slide Number Placeholder 3"/>
          <p:cNvSpPr>
            <a:spLocks noGrp="1"/>
          </p:cNvSpPr>
          <p:nvPr>
            <p:ph type="sldNum" sz="quarter" idx="5"/>
          </p:nvPr>
        </p:nvSpPr>
        <p:spPr/>
        <p:txBody>
          <a:bodyPr/>
          <a:lstStyle/>
          <a:p>
            <a:fld id="{F0F6EC5A-75C9-4F18-8D43-20EA58F9F84C}" type="slidenum">
              <a:rPr lang="en-US" smtClean="0"/>
              <a:t>3</a:t>
            </a:fld>
            <a:endParaRPr lang="en-US"/>
          </a:p>
        </p:txBody>
      </p:sp>
    </p:spTree>
    <p:extLst>
      <p:ext uri="{BB962C8B-B14F-4D97-AF65-F5344CB8AC3E}">
        <p14:creationId xmlns:p14="http://schemas.microsoft.com/office/powerpoint/2010/main" val="711487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In this regard, in 2021, at our request, a Study on the Opportunities and Needs for Introducing Digital Radio was prepared. The study thoroughly analyzed:</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200" b="1" kern="100" dirty="0">
                <a:effectLst/>
                <a:latin typeface="Calibri" panose="020F0502020204030204" pitchFamily="34" charset="0"/>
                <a:ea typeface="Calibri" panose="020F0502020204030204" pitchFamily="34" charset="0"/>
                <a:cs typeface="Arial" panose="020B0604020202020204" pitchFamily="34" charset="0"/>
              </a:rPr>
              <a:t>Technical prerequisites for establishing a digital radio broadcasting system</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1200" b="1" kern="100" dirty="0">
                <a:effectLst/>
                <a:latin typeface="Calibri" panose="020F0502020204030204" pitchFamily="34" charset="0"/>
                <a:ea typeface="Calibri" panose="020F0502020204030204" pitchFamily="34" charset="0"/>
                <a:cs typeface="Arial" panose="020B0604020202020204" pitchFamily="34" charset="0"/>
              </a:rPr>
              <a:t>The current state at the national and international levels</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1200" b="1" kern="100" dirty="0">
                <a:effectLst/>
                <a:latin typeface="Calibri" panose="020F0502020204030204" pitchFamily="34" charset="0"/>
                <a:ea typeface="Calibri" panose="020F0502020204030204" pitchFamily="34" charset="0"/>
                <a:cs typeface="Arial" panose="020B0604020202020204" pitchFamily="34" charset="0"/>
              </a:rPr>
              <a:t>Comparative experiences from neighboring countries (specifically Croatia, Serbia, and Bulgaria)</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1200" b="1" kern="100" dirty="0">
                <a:effectLst/>
                <a:latin typeface="Calibri" panose="020F0502020204030204" pitchFamily="34" charset="0"/>
                <a:ea typeface="Calibri" panose="020F0502020204030204" pitchFamily="34" charset="0"/>
                <a:cs typeface="Arial" panose="020B0604020202020204" pitchFamily="34" charset="0"/>
              </a:rPr>
              <a:t>Several possible scenarios for implementing DAB+ technology</a:t>
            </a:r>
          </a:p>
          <a:p>
            <a:pPr marL="342900" marR="0" lvl="0" indent="-342900">
              <a:lnSpc>
                <a:spcPct val="115000"/>
              </a:lnSpc>
              <a:spcAft>
                <a:spcPts val="800"/>
              </a:spcAft>
              <a:buSzPts val="1000"/>
              <a:buFont typeface="Symbol" panose="05050102010706020507" pitchFamily="18" charset="2"/>
              <a:buChar char=""/>
              <a:tabLst>
                <a:tab pos="457200" algn="l"/>
              </a:tabLst>
            </a:pP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15000"/>
              </a:lnSpc>
              <a:spcAft>
                <a:spcPts val="800"/>
              </a:spcAft>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Based on these analyses, the expert team provided specific recommendations and guidelines for further action towards the digitalization of radio in our country.</a:t>
            </a:r>
          </a:p>
          <a:p>
            <a:pPr marL="0" marR="0">
              <a:lnSpc>
                <a:spcPct val="115000"/>
              </a:lnSpc>
              <a:spcAft>
                <a:spcPts val="800"/>
              </a:spcAft>
              <a:buNone/>
            </a:pP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15000"/>
              </a:lnSpc>
              <a:spcAft>
                <a:spcPts val="800"/>
              </a:spcAft>
            </a:pPr>
            <a:r>
              <a:rPr lang="en-US" sz="1200" kern="100" dirty="0">
                <a:effectLst/>
                <a:latin typeface="Calibri" panose="020F0502020204030204" pitchFamily="34" charset="0"/>
                <a:ea typeface="Calibri" panose="020F0502020204030204" pitchFamily="34" charset="0"/>
                <a:cs typeface="Arial" panose="020B0604020202020204" pitchFamily="34" charset="0"/>
              </a:rPr>
              <a:t>Today, I would like to briefly address the key legal obstacles that need to be overcome to create conditions for the actual commencement of this process.</a:t>
            </a:r>
          </a:p>
          <a:p>
            <a:endParaRPr lang="en-US" dirty="0"/>
          </a:p>
        </p:txBody>
      </p:sp>
      <p:sp>
        <p:nvSpPr>
          <p:cNvPr id="4" name="Slide Number Placeholder 3"/>
          <p:cNvSpPr>
            <a:spLocks noGrp="1"/>
          </p:cNvSpPr>
          <p:nvPr>
            <p:ph type="sldNum" sz="quarter" idx="5"/>
          </p:nvPr>
        </p:nvSpPr>
        <p:spPr/>
        <p:txBody>
          <a:bodyPr/>
          <a:lstStyle/>
          <a:p>
            <a:fld id="{F0F6EC5A-75C9-4F18-8D43-20EA58F9F84C}" type="slidenum">
              <a:rPr lang="en-US" smtClean="0"/>
              <a:t>4</a:t>
            </a:fld>
            <a:endParaRPr lang="en-US"/>
          </a:p>
        </p:txBody>
      </p:sp>
    </p:spTree>
    <p:extLst>
      <p:ext uri="{BB962C8B-B14F-4D97-AF65-F5344CB8AC3E}">
        <p14:creationId xmlns:p14="http://schemas.microsoft.com/office/powerpoint/2010/main" val="4052696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br>
              <a:rPr lang="en-US" sz="1800" kern="100" dirty="0">
                <a:effectLst/>
                <a:latin typeface="Calibri" panose="020F0502020204030204" pitchFamily="34" charset="0"/>
                <a:ea typeface="Calibri" panose="020F0502020204030204" pitchFamily="34" charset="0"/>
                <a:cs typeface="Arial" panose="020B0604020202020204" pitchFamily="34" charset="0"/>
              </a:rPr>
            </a:br>
            <a:r>
              <a:rPr lang="en-US" b="0" dirty="0"/>
              <a:t>Some of the main recommendations that emerged from this study are:</a:t>
            </a:r>
          </a:p>
          <a:p>
            <a:pPr>
              <a:buFont typeface="Arial" panose="020B0604020202020204" pitchFamily="34" charset="0"/>
              <a:buChar char="•"/>
            </a:pPr>
            <a:r>
              <a:rPr lang="en-US" b="0" dirty="0"/>
              <a:t>From an economic aspect – A way should be found, through institutions, to prevent or encourage the import of radio receivers that support the DAB+ standard for digital radio broadcasting.</a:t>
            </a:r>
          </a:p>
          <a:p>
            <a:pPr>
              <a:buFont typeface="Arial" panose="020B0604020202020204" pitchFamily="34" charset="0"/>
              <a:buChar char="•"/>
            </a:pPr>
            <a:r>
              <a:rPr lang="en-US" b="0" dirty="0"/>
              <a:t>AVMU and AEC (regulatory bodies) should grant the rights to operate DAB+ multiplexes (MUX) to the PE National Broadcasting  (JP MRD).</a:t>
            </a:r>
          </a:p>
          <a:p>
            <a:pPr>
              <a:buFont typeface="Arial" panose="020B0604020202020204" pitchFamily="34" charset="0"/>
              <a:buChar char="•"/>
            </a:pPr>
            <a:r>
              <a:rPr lang="en-US" b="0" dirty="0"/>
              <a:t>Promotion of the new technology and creating conditions for better acceptance among all interested parties.</a:t>
            </a:r>
          </a:p>
          <a:p>
            <a:pPr marL="742950" lvl="1" indent="-285750">
              <a:buFont typeface="Arial" panose="020B0604020202020204" pitchFamily="34" charset="0"/>
              <a:buChar char="•"/>
            </a:pPr>
            <a:r>
              <a:rPr lang="en-US" b="0" dirty="0"/>
              <a:t>AVMS should develop a strategy for the creation of national thematic radio channels (based on music genre, language, etc.).</a:t>
            </a:r>
          </a:p>
          <a:p>
            <a:pPr marL="742950" lvl="1" indent="-285750">
              <a:buFont typeface="Arial" panose="020B0604020202020204" pitchFamily="34" charset="0"/>
              <a:buChar char="•"/>
            </a:pPr>
            <a:r>
              <a:rPr lang="en-US" b="0" dirty="0"/>
              <a:t>AVMS should organize a series of meetings with AEC, PE NB, MRTV, and private radio stations to define a joint action plan for the transition to DAB+.</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Calibri" panose="020F0502020204030204" pitchFamily="34" charset="0"/>
                <a:ea typeface="Calibri" panose="020F0502020204030204" pitchFamily="34" charset="0"/>
                <a:cs typeface="Calibri" panose="020F0502020204030204" pitchFamily="34" charset="0"/>
              </a:rPr>
              <a:t>AVMS should organize a series of meetings with AEC, PENB, MRTV, and the private radio stations</a:t>
            </a:r>
            <a:endParaRPr lang="en-US" sz="1200" b="0" dirty="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endParaRPr lang="en-US" b="0" dirty="0"/>
          </a:p>
          <a:p>
            <a:endParaRPr lang="en-US" dirty="0"/>
          </a:p>
        </p:txBody>
      </p:sp>
      <p:sp>
        <p:nvSpPr>
          <p:cNvPr id="4" name="Slide Number Placeholder 3"/>
          <p:cNvSpPr>
            <a:spLocks noGrp="1"/>
          </p:cNvSpPr>
          <p:nvPr>
            <p:ph type="sldNum" sz="quarter" idx="5"/>
          </p:nvPr>
        </p:nvSpPr>
        <p:spPr/>
        <p:txBody>
          <a:bodyPr/>
          <a:lstStyle/>
          <a:p>
            <a:fld id="{F0F6EC5A-75C9-4F18-8D43-20EA58F9F84C}" type="slidenum">
              <a:rPr lang="en-US" smtClean="0"/>
              <a:t>5</a:t>
            </a:fld>
            <a:endParaRPr lang="en-US"/>
          </a:p>
        </p:txBody>
      </p:sp>
    </p:spTree>
    <p:extLst>
      <p:ext uri="{BB962C8B-B14F-4D97-AF65-F5344CB8AC3E}">
        <p14:creationId xmlns:p14="http://schemas.microsoft.com/office/powerpoint/2010/main" val="2982091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Considering that digital radio broadcasting is a standard already widely accepted and implemented in the European Union and neighboring countries, and that the process has not yet started here, we have held several working meetings with colleagues from the Agency for Electronic Communications. During these meetings, a number of legal and technical barriers were identified that hinder the process, with a specific focus on the need for amendments to the following two key laws:</a:t>
            </a:r>
          </a:p>
          <a:p>
            <a:pPr marL="0" marR="0">
              <a:lnSpc>
                <a:spcPct val="115000"/>
              </a:lnSpc>
              <a:spcAft>
                <a:spcPts val="800"/>
              </a:spcAft>
              <a:buNone/>
            </a:pP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Aft>
                <a:spcPts val="800"/>
              </a:spcAft>
              <a:buFont typeface="+mj-lt"/>
              <a:buAutoNum type="arabicPeriod"/>
              <a:tabLst>
                <a:tab pos="457200" algn="l"/>
              </a:tabLst>
            </a:pPr>
            <a:r>
              <a:rPr lang="en-US" sz="1200" b="1" kern="100" dirty="0">
                <a:effectLst/>
                <a:latin typeface="Calibri" panose="020F0502020204030204" pitchFamily="34" charset="0"/>
                <a:ea typeface="Calibri" panose="020F0502020204030204" pitchFamily="34" charset="0"/>
                <a:cs typeface="Arial" panose="020B0604020202020204" pitchFamily="34" charset="0"/>
              </a:rPr>
              <a:t>Law on Electronic Communications (LEC)</a:t>
            </a: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marL="342900" marR="0" lvl="0" indent="-342900">
              <a:lnSpc>
                <a:spcPct val="115000"/>
              </a:lnSpc>
              <a:spcAft>
                <a:spcPts val="800"/>
              </a:spcAft>
              <a:buFont typeface="+mj-lt"/>
              <a:buAutoNum type="arabicPeriod"/>
              <a:tabLst>
                <a:tab pos="457200" algn="l"/>
              </a:tabLst>
            </a:pPr>
            <a:r>
              <a:rPr lang="en-US" sz="1200" b="1" kern="100" dirty="0">
                <a:effectLst/>
                <a:latin typeface="Calibri" panose="020F0502020204030204" pitchFamily="34" charset="0"/>
                <a:ea typeface="Calibri" panose="020F0502020204030204" pitchFamily="34" charset="0"/>
                <a:cs typeface="Arial" panose="020B0604020202020204" pitchFamily="34" charset="0"/>
              </a:rPr>
              <a:t>Law on Audio and Audiovisual Media Services (AVMS)</a:t>
            </a: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a:p>
            <a:pPr marL="342900" marR="0" lvl="0" indent="-342900">
              <a:lnSpc>
                <a:spcPct val="115000"/>
              </a:lnSpc>
              <a:spcAft>
                <a:spcPts val="800"/>
              </a:spcAft>
              <a:buFont typeface="+mj-lt"/>
              <a:buAutoNum type="arabicPeriod"/>
              <a:tabLst>
                <a:tab pos="457200" algn="l"/>
              </a:tabLst>
            </a:pP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15000"/>
              </a:lnSpc>
              <a:spcAft>
                <a:spcPts val="800"/>
              </a:spcAft>
            </a:pPr>
            <a:r>
              <a:rPr lang="en-US" sz="1200" kern="100" dirty="0">
                <a:effectLst/>
                <a:latin typeface="Calibri" panose="020F0502020204030204" pitchFamily="34" charset="0"/>
                <a:ea typeface="Calibri" panose="020F0502020204030204" pitchFamily="34" charset="0"/>
                <a:cs typeface="Arial" panose="020B0604020202020204" pitchFamily="34" charset="0"/>
              </a:rPr>
              <a:t>In January and February 2025, both regulatory bodies – AVMS and AEC – jointly submitted an initiative to the Ministry of Digital Transformation requesting the organization of a coordination meeting to define the next steps. At the same time, we offered our expertise and readiness to actively participate in all phases of the process.</a:t>
            </a:r>
          </a:p>
          <a:p>
            <a:endParaRPr lang="en-US" dirty="0"/>
          </a:p>
        </p:txBody>
      </p:sp>
      <p:sp>
        <p:nvSpPr>
          <p:cNvPr id="4" name="Slide Number Placeholder 3"/>
          <p:cNvSpPr>
            <a:spLocks noGrp="1"/>
          </p:cNvSpPr>
          <p:nvPr>
            <p:ph type="sldNum" sz="quarter" idx="5"/>
          </p:nvPr>
        </p:nvSpPr>
        <p:spPr/>
        <p:txBody>
          <a:bodyPr/>
          <a:lstStyle/>
          <a:p>
            <a:fld id="{F0F6EC5A-75C9-4F18-8D43-20EA58F9F84C}" type="slidenum">
              <a:rPr lang="en-US" smtClean="0"/>
              <a:t>6</a:t>
            </a:fld>
            <a:endParaRPr lang="en-US"/>
          </a:p>
        </p:txBody>
      </p:sp>
    </p:spTree>
    <p:extLst>
      <p:ext uri="{BB962C8B-B14F-4D97-AF65-F5344CB8AC3E}">
        <p14:creationId xmlns:p14="http://schemas.microsoft.com/office/powerpoint/2010/main" val="839419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One of the key elements of the initiative was the position that the most suitable operator for the digital multiplex, which would transmit radio programs, is the Macedonian Radio Broadcasting Public Enterprise (MRD), due to its technical and personnel preparedness. However, the existing provision in Article 133 of the LEC allows issuance of permits for the use of only two national digital multiplex systems, which are already engaged for television broadcasting services. Therefore, we proposed an amendment to enable the use of an additional national multiplex for digital radio purposes.</a:t>
            </a:r>
          </a:p>
          <a:p>
            <a:pPr marL="0" marR="0">
              <a:lnSpc>
                <a:spcPct val="115000"/>
              </a:lnSpc>
              <a:spcAft>
                <a:spcPts val="800"/>
              </a:spcAft>
            </a:pPr>
            <a:r>
              <a:rPr lang="en-US" sz="1200" kern="100" dirty="0">
                <a:effectLst/>
                <a:latin typeface="Calibri" panose="020F0502020204030204" pitchFamily="34" charset="0"/>
                <a:ea typeface="Calibri" panose="020F0502020204030204" pitchFamily="34" charset="0"/>
                <a:cs typeface="Arial" panose="020B0604020202020204" pitchFamily="34" charset="0"/>
              </a:rPr>
              <a:t>This obstacle has already been addressed in the new draft LEC, which provides a possibility for AEC to issue permits for the use of three national digital multiplex systems, one of which will be designated for radio broadcasting.</a:t>
            </a:r>
          </a:p>
          <a:p>
            <a:endParaRPr lang="en-US" dirty="0"/>
          </a:p>
        </p:txBody>
      </p:sp>
      <p:sp>
        <p:nvSpPr>
          <p:cNvPr id="4" name="Slide Number Placeholder 3"/>
          <p:cNvSpPr>
            <a:spLocks noGrp="1"/>
          </p:cNvSpPr>
          <p:nvPr>
            <p:ph type="sldNum" sz="quarter" idx="5"/>
          </p:nvPr>
        </p:nvSpPr>
        <p:spPr/>
        <p:txBody>
          <a:bodyPr/>
          <a:lstStyle/>
          <a:p>
            <a:fld id="{F0F6EC5A-75C9-4F18-8D43-20EA58F9F84C}" type="slidenum">
              <a:rPr lang="en-US" smtClean="0"/>
              <a:t>7</a:t>
            </a:fld>
            <a:endParaRPr lang="en-US"/>
          </a:p>
        </p:txBody>
      </p:sp>
    </p:spTree>
    <p:extLst>
      <p:ext uri="{BB962C8B-B14F-4D97-AF65-F5344CB8AC3E}">
        <p14:creationId xmlns:p14="http://schemas.microsoft.com/office/powerpoint/2010/main" val="3299485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k-MK" sz="1000" dirty="0">
              <a:effectLst/>
              <a:latin typeface="Arial Narrow" panose="020B0606020202030204" pitchFamily="34" charset="0"/>
              <a:ea typeface="Calibri" panose="020F0502020204030204" pitchFamily="34" charset="0"/>
              <a:cs typeface="Arial" panose="020B0604020202020204" pitchFamily="34" charset="0"/>
            </a:endParaRPr>
          </a:p>
          <a:p>
            <a:pPr marL="0" marR="0">
              <a:lnSpc>
                <a:spcPct val="115000"/>
              </a:lnSpc>
              <a:spcAft>
                <a:spcPts val="800"/>
              </a:spcAft>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However, despite this positive development, significant obstacles remain within the Law  on AVMS that must be overcome to ensure a </a:t>
            </a:r>
            <a:r>
              <a:rPr lang="en-US" sz="1200" kern="100" dirty="0" err="1">
                <a:effectLst/>
                <a:latin typeface="Calibri" panose="020F0502020204030204" pitchFamily="34" charset="0"/>
                <a:ea typeface="Calibri" panose="020F0502020204030204" pitchFamily="34" charset="0"/>
                <a:cs typeface="Arial" panose="020B0604020202020204" pitchFamily="34" charset="0"/>
              </a:rPr>
              <a:t>favourable</a:t>
            </a:r>
            <a:r>
              <a:rPr lang="en-US" sz="1200" kern="100" dirty="0">
                <a:effectLst/>
                <a:latin typeface="Calibri" panose="020F0502020204030204" pitchFamily="34" charset="0"/>
                <a:ea typeface="Calibri" panose="020F0502020204030204" pitchFamily="34" charset="0"/>
                <a:cs typeface="Arial" panose="020B0604020202020204" pitchFamily="34" charset="0"/>
              </a:rPr>
              <a:t> and stimulating regulatory framework for digital radio.</a:t>
            </a:r>
          </a:p>
          <a:p>
            <a:pPr marL="0" marR="0">
              <a:lnSpc>
                <a:spcPct val="115000"/>
              </a:lnSpc>
              <a:spcAft>
                <a:spcPts val="800"/>
              </a:spcAft>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More specifically, there are three problematic aspects standing out:</a:t>
            </a:r>
          </a:p>
          <a:p>
            <a:pPr marL="342900" marR="0" lvl="0" indent="-342900">
              <a:lnSpc>
                <a:spcPct val="115000"/>
              </a:lnSpc>
              <a:spcAft>
                <a:spcPts val="800"/>
              </a:spcAft>
              <a:buFont typeface="+mj-lt"/>
              <a:buAutoNum type="arabicPeriod"/>
              <a:tabLst>
                <a:tab pos="457200" algn="l"/>
              </a:tabLst>
            </a:pPr>
            <a:r>
              <a:rPr lang="en-US" sz="1200" b="1" kern="100" dirty="0">
                <a:effectLst/>
                <a:latin typeface="Calibri" panose="020F0502020204030204" pitchFamily="34" charset="0"/>
                <a:ea typeface="Calibri" panose="020F0502020204030204" pitchFamily="34" charset="0"/>
                <a:cs typeface="Arial" panose="020B0604020202020204" pitchFamily="34" charset="0"/>
              </a:rPr>
              <a:t>Limitations to issuing broadcasting licenses</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15000"/>
              </a:lnSpc>
              <a:spcAft>
                <a:spcPts val="800"/>
              </a:spcAft>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According to the current law, a legal entity can hold only one broadcasting license. This means that existing radio stations wishing to start digital broadcasting will have to establish a new legal entity, which is an unnecessary bureaucratic and financial burden.</a:t>
            </a:r>
          </a:p>
          <a:p>
            <a:pPr marL="342900" marR="0" lvl="0" indent="-342900">
              <a:lnSpc>
                <a:spcPct val="115000"/>
              </a:lnSpc>
              <a:spcAft>
                <a:spcPts val="800"/>
              </a:spcAft>
              <a:buFont typeface="+mj-lt"/>
              <a:buAutoNum type="arabicPeriod" startAt="2"/>
              <a:tabLst>
                <a:tab pos="457200" algn="l"/>
              </a:tabLst>
            </a:pPr>
            <a:r>
              <a:rPr lang="en-US" sz="1200" b="1" kern="100" dirty="0">
                <a:effectLst/>
                <a:latin typeface="Calibri" panose="020F0502020204030204" pitchFamily="34" charset="0"/>
                <a:ea typeface="Calibri" panose="020F0502020204030204" pitchFamily="34" charset="0"/>
                <a:cs typeface="Arial" panose="020B0604020202020204" pitchFamily="34" charset="0"/>
              </a:rPr>
              <a:t>Restrictions related to media concentration</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15000"/>
              </a:lnSpc>
              <a:spcAft>
                <a:spcPts val="800"/>
              </a:spcAft>
              <a:buNone/>
            </a:pPr>
            <a:r>
              <a:rPr lang="en-US" sz="1200" b="1" kern="100" dirty="0">
                <a:effectLst/>
                <a:latin typeface="Calibri" panose="020F0502020204030204" pitchFamily="34" charset="0"/>
                <a:ea typeface="Calibri" panose="020F0502020204030204" pitchFamily="34" charset="0"/>
                <a:cs typeface="Arial" panose="020B0604020202020204" pitchFamily="34" charset="0"/>
              </a:rPr>
              <a:t>The</a:t>
            </a:r>
            <a:r>
              <a:rPr lang="en-US" sz="1200" b="1" kern="100" baseline="0" dirty="0">
                <a:effectLst/>
                <a:latin typeface="Calibri" panose="020F0502020204030204" pitchFamily="34" charset="0"/>
                <a:ea typeface="Calibri" panose="020F0502020204030204" pitchFamily="34" charset="0"/>
                <a:cs typeface="Arial" panose="020B0604020202020204" pitchFamily="34" charset="0"/>
              </a:rPr>
              <a:t> Law on </a:t>
            </a:r>
            <a:r>
              <a:rPr lang="en-US" sz="1200" kern="100" dirty="0">
                <a:effectLst/>
                <a:latin typeface="Calibri" panose="020F0502020204030204" pitchFamily="34" charset="0"/>
                <a:ea typeface="Calibri" panose="020F0502020204030204" pitchFamily="34" charset="0"/>
                <a:cs typeface="Arial" panose="020B0604020202020204" pitchFamily="34" charset="0"/>
              </a:rPr>
              <a:t>AVMS foresees ownership restrictions for broadcasters: at the national level, a single entity cannot have a majority stake in two radio stations. If it wishes to establish a second station, it must own less than 50% of the capital and voting rights. Additionally, at the regional level, it cannot be the majority owner of two radio stations in a </a:t>
            </a:r>
            <a:r>
              <a:rPr lang="en-US" sz="1200" kern="100" dirty="0" err="1">
                <a:effectLst/>
                <a:latin typeface="Calibri" panose="020F0502020204030204" pitchFamily="34" charset="0"/>
                <a:ea typeface="Calibri" panose="020F0502020204030204" pitchFamily="34" charset="0"/>
                <a:cs typeface="Arial" panose="020B0604020202020204" pitchFamily="34" charset="0"/>
              </a:rPr>
              <a:t>neighbouring</a:t>
            </a:r>
            <a:r>
              <a:rPr lang="en-US" sz="1200" kern="100" dirty="0">
                <a:effectLst/>
                <a:latin typeface="Calibri" panose="020F0502020204030204" pitchFamily="34" charset="0"/>
                <a:ea typeface="Calibri" panose="020F0502020204030204" pitchFamily="34" charset="0"/>
                <a:cs typeface="Arial" panose="020B0604020202020204" pitchFamily="34" charset="0"/>
              </a:rPr>
              <a:t> region.</a:t>
            </a:r>
          </a:p>
          <a:p>
            <a:pPr marL="342900" marR="0" lvl="0" indent="-342900">
              <a:lnSpc>
                <a:spcPct val="115000"/>
              </a:lnSpc>
              <a:spcAft>
                <a:spcPts val="800"/>
              </a:spcAft>
              <a:buFont typeface="+mj-lt"/>
              <a:buAutoNum type="arabicPeriod" startAt="3"/>
              <a:tabLst>
                <a:tab pos="457200" algn="l"/>
              </a:tabLst>
            </a:pPr>
            <a:r>
              <a:rPr lang="en-US" sz="1200" b="1" kern="100" dirty="0">
                <a:effectLst/>
                <a:latin typeface="Calibri" panose="020F0502020204030204" pitchFamily="34" charset="0"/>
                <a:ea typeface="Calibri" panose="020F0502020204030204" pitchFamily="34" charset="0"/>
                <a:cs typeface="Arial" panose="020B0604020202020204" pitchFamily="34" charset="0"/>
              </a:rPr>
              <a:t>Method of calculating the license fee</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15000"/>
              </a:lnSpc>
              <a:spcAft>
                <a:spcPts val="800"/>
              </a:spcAft>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In a scenario where radio stations would broadcast both analogue and digital signals simultaneously (during a transitional period), the law foresees payment of two separate annual fees – one for the analogue and one for the digital license – even when it concerns the same programming service. This creates a significant financial burden.</a:t>
            </a:r>
          </a:p>
          <a:p>
            <a:endParaRPr lang="en-US" dirty="0"/>
          </a:p>
        </p:txBody>
      </p:sp>
      <p:sp>
        <p:nvSpPr>
          <p:cNvPr id="4" name="Slide Number Placeholder 3"/>
          <p:cNvSpPr>
            <a:spLocks noGrp="1"/>
          </p:cNvSpPr>
          <p:nvPr>
            <p:ph type="sldNum" sz="quarter" idx="5"/>
          </p:nvPr>
        </p:nvSpPr>
        <p:spPr/>
        <p:txBody>
          <a:bodyPr/>
          <a:lstStyle/>
          <a:p>
            <a:fld id="{F0F6EC5A-75C9-4F18-8D43-20EA58F9F84C}" type="slidenum">
              <a:rPr lang="en-US" smtClean="0"/>
              <a:t>8</a:t>
            </a:fld>
            <a:endParaRPr lang="en-US"/>
          </a:p>
        </p:txBody>
      </p:sp>
    </p:spTree>
    <p:extLst>
      <p:ext uri="{BB962C8B-B14F-4D97-AF65-F5344CB8AC3E}">
        <p14:creationId xmlns:p14="http://schemas.microsoft.com/office/powerpoint/2010/main" val="1447588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k-MK" sz="1000" dirty="0">
              <a:effectLst/>
              <a:latin typeface="Arial Narrow" panose="020B0606020202030204" pitchFamily="34" charset="0"/>
              <a:ea typeface="Calibri" panose="020F0502020204030204" pitchFamily="34" charset="0"/>
              <a:cs typeface="Arial" panose="020B0604020202020204" pitchFamily="34" charset="0"/>
            </a:endParaRPr>
          </a:p>
          <a:p>
            <a:pPr marL="0" marR="0">
              <a:lnSpc>
                <a:spcPct val="115000"/>
              </a:lnSpc>
              <a:spcAft>
                <a:spcPts val="800"/>
              </a:spcAft>
              <a:buNone/>
            </a:pPr>
            <a:r>
              <a:rPr lang="en-US" sz="1200" b="1" kern="100" dirty="0">
                <a:effectLst/>
                <a:latin typeface="Calibri" panose="020F0502020204030204" pitchFamily="34" charset="0"/>
                <a:ea typeface="Calibri" panose="020F0502020204030204" pitchFamily="34" charset="0"/>
                <a:cs typeface="Arial" panose="020B0604020202020204" pitchFamily="34" charset="0"/>
              </a:rPr>
              <a:t>Example:</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15000"/>
              </a:lnSpc>
              <a:spcAft>
                <a:spcPts val="800"/>
              </a:spcAft>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If, for instance, Radio Antena wishes to start digital broadcasting, it will have to:</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200" kern="100" dirty="0">
                <a:effectLst/>
                <a:latin typeface="Calibri" panose="020F0502020204030204" pitchFamily="34" charset="0"/>
                <a:ea typeface="Calibri" panose="020F0502020204030204" pitchFamily="34" charset="0"/>
                <a:cs typeface="Arial" panose="020B0604020202020204" pitchFamily="34" charset="0"/>
              </a:rPr>
              <a:t>Establish a new company;</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200" kern="100" dirty="0">
                <a:effectLst/>
                <a:latin typeface="Calibri" panose="020F0502020204030204" pitchFamily="34" charset="0"/>
                <a:ea typeface="Calibri" panose="020F0502020204030204" pitchFamily="34" charset="0"/>
                <a:cs typeface="Arial" panose="020B0604020202020204" pitchFamily="34" charset="0"/>
              </a:rPr>
              <a:t>In the new company, the owners will not be able to have majority ownership;</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200" kern="100" dirty="0">
                <a:effectLst/>
                <a:latin typeface="Calibri" panose="020F0502020204030204" pitchFamily="34" charset="0"/>
                <a:ea typeface="Calibri" panose="020F0502020204030204" pitchFamily="34" charset="0"/>
                <a:cs typeface="Arial" panose="020B0604020202020204" pitchFamily="34" charset="0"/>
              </a:rPr>
              <a:t>Pay an additional annual license fee, even though it will broadcast the identical </a:t>
            </a:r>
            <a:r>
              <a:rPr lang="en-US" sz="1200" kern="100" dirty="0" err="1">
                <a:effectLst/>
                <a:latin typeface="Calibri" panose="020F0502020204030204" pitchFamily="34" charset="0"/>
                <a:ea typeface="Calibri" panose="020F0502020204030204" pitchFamily="34" charset="0"/>
                <a:cs typeface="Arial" panose="020B0604020202020204" pitchFamily="34" charset="0"/>
              </a:rPr>
              <a:t>programme</a:t>
            </a:r>
            <a:r>
              <a:rPr lang="en-US" sz="1200" kern="100" dirty="0">
                <a:effectLst/>
                <a:latin typeface="Calibri" panose="020F0502020204030204" pitchFamily="34" charset="0"/>
                <a:ea typeface="Calibri" panose="020F0502020204030204" pitchFamily="34" charset="0"/>
                <a:cs typeface="Arial" panose="020B0604020202020204" pitchFamily="34" charset="0"/>
              </a:rPr>
              <a:t>.</a:t>
            </a:r>
          </a:p>
          <a:p>
            <a:pPr marL="342900" marR="0" lvl="0" indent="-342900">
              <a:lnSpc>
                <a:spcPct val="115000"/>
              </a:lnSpc>
              <a:spcAft>
                <a:spcPts val="800"/>
              </a:spcAft>
              <a:buSzPts val="1000"/>
              <a:buFont typeface="Symbol" panose="05050102010706020507" pitchFamily="18" charset="2"/>
              <a:buChar char=""/>
              <a:tabLst>
                <a:tab pos="457200" algn="l"/>
              </a:tabLst>
            </a:pP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15000"/>
              </a:lnSpc>
              <a:spcAft>
                <a:spcPts val="800"/>
              </a:spcAft>
              <a:buNone/>
            </a:pPr>
            <a:r>
              <a:rPr lang="en-US" sz="1200" kern="100" dirty="0">
                <a:effectLst/>
                <a:latin typeface="Calibri" panose="020F0502020204030204" pitchFamily="34" charset="0"/>
                <a:ea typeface="Calibri" panose="020F0502020204030204" pitchFamily="34" charset="0"/>
                <a:cs typeface="Arial" panose="020B0604020202020204" pitchFamily="34" charset="0"/>
              </a:rPr>
              <a:t>These legal provisions are clearly outdated and do not correspond to the present media reality. They pose a serious obstacle and directly discourage the process of introducing digital radio.</a:t>
            </a:r>
          </a:p>
          <a:p>
            <a:pPr marL="0" marR="0">
              <a:lnSpc>
                <a:spcPct val="115000"/>
              </a:lnSpc>
              <a:spcAft>
                <a:spcPts val="800"/>
              </a:spcAft>
            </a:pPr>
            <a:r>
              <a:rPr lang="en-US" sz="1200" kern="100" dirty="0">
                <a:effectLst/>
                <a:latin typeface="Calibri" panose="020F0502020204030204" pitchFamily="34" charset="0"/>
                <a:ea typeface="Calibri" panose="020F0502020204030204" pitchFamily="34" charset="0"/>
                <a:cs typeface="Arial" panose="020B0604020202020204" pitchFamily="34" charset="0"/>
              </a:rPr>
              <a:t>In November 2024, AVMS submitted an official initiative to the competent Ministry for amending these provisions, including specific proposals and justifications. However, to date, no procedure has been initiated to review these.</a:t>
            </a:r>
          </a:p>
          <a:p>
            <a:endParaRPr lang="en-US" dirty="0"/>
          </a:p>
        </p:txBody>
      </p:sp>
      <p:sp>
        <p:nvSpPr>
          <p:cNvPr id="4" name="Slide Number Placeholder 3"/>
          <p:cNvSpPr>
            <a:spLocks noGrp="1"/>
          </p:cNvSpPr>
          <p:nvPr>
            <p:ph type="sldNum" sz="quarter" idx="5"/>
          </p:nvPr>
        </p:nvSpPr>
        <p:spPr/>
        <p:txBody>
          <a:bodyPr/>
          <a:lstStyle/>
          <a:p>
            <a:fld id="{F0F6EC5A-75C9-4F18-8D43-20EA58F9F84C}" type="slidenum">
              <a:rPr lang="en-US" smtClean="0"/>
              <a:t>9</a:t>
            </a:fld>
            <a:endParaRPr lang="en-US"/>
          </a:p>
        </p:txBody>
      </p:sp>
    </p:spTree>
    <p:extLst>
      <p:ext uri="{BB962C8B-B14F-4D97-AF65-F5344CB8AC3E}">
        <p14:creationId xmlns:p14="http://schemas.microsoft.com/office/powerpoint/2010/main" val="2051100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808E9-3191-15E3-7268-64A3737BA2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6B212C-34BB-1256-0A8F-1E4770C34F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2BD4F1-1D33-9375-B2BE-155381C626FF}"/>
              </a:ext>
            </a:extLst>
          </p:cNvPr>
          <p:cNvSpPr>
            <a:spLocks noGrp="1"/>
          </p:cNvSpPr>
          <p:nvPr>
            <p:ph type="dt" sz="half" idx="10"/>
          </p:nvPr>
        </p:nvSpPr>
        <p:spPr/>
        <p:txBody>
          <a:bodyPr/>
          <a:lstStyle/>
          <a:p>
            <a:fld id="{0431597D-6803-4E5B-8EBC-8B437825A0FB}" type="datetimeFigureOut">
              <a:rPr lang="en-US" smtClean="0"/>
              <a:t>5/13/2025</a:t>
            </a:fld>
            <a:endParaRPr lang="en-US"/>
          </a:p>
        </p:txBody>
      </p:sp>
      <p:sp>
        <p:nvSpPr>
          <p:cNvPr id="5" name="Footer Placeholder 4">
            <a:extLst>
              <a:ext uri="{FF2B5EF4-FFF2-40B4-BE49-F238E27FC236}">
                <a16:creationId xmlns:a16="http://schemas.microsoft.com/office/drawing/2014/main" id="{DBC77DFD-23B5-7D77-622C-08F9E9094A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37ECD2-C755-4752-B9A7-DA2BBD86B399}"/>
              </a:ext>
            </a:extLst>
          </p:cNvPr>
          <p:cNvSpPr>
            <a:spLocks noGrp="1"/>
          </p:cNvSpPr>
          <p:nvPr>
            <p:ph type="sldNum" sz="quarter" idx="12"/>
          </p:nvPr>
        </p:nvSpPr>
        <p:spPr/>
        <p:txBody>
          <a:bodyPr/>
          <a:lstStyle/>
          <a:p>
            <a:fld id="{A7BD99AE-AADC-437D-9C8F-26A9BE980289}" type="slidenum">
              <a:rPr lang="en-US" smtClean="0"/>
              <a:t>‹#›</a:t>
            </a:fld>
            <a:endParaRPr lang="en-US"/>
          </a:p>
        </p:txBody>
      </p:sp>
    </p:spTree>
    <p:extLst>
      <p:ext uri="{BB962C8B-B14F-4D97-AF65-F5344CB8AC3E}">
        <p14:creationId xmlns:p14="http://schemas.microsoft.com/office/powerpoint/2010/main" val="2749479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2FF70-688A-E71E-4D4A-FF5376D2BE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26EBA2-A9C7-672A-8EFC-061554629E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5748DD-AD17-7087-9569-4F2286068F8C}"/>
              </a:ext>
            </a:extLst>
          </p:cNvPr>
          <p:cNvSpPr>
            <a:spLocks noGrp="1"/>
          </p:cNvSpPr>
          <p:nvPr>
            <p:ph type="dt" sz="half" idx="10"/>
          </p:nvPr>
        </p:nvSpPr>
        <p:spPr/>
        <p:txBody>
          <a:bodyPr/>
          <a:lstStyle/>
          <a:p>
            <a:fld id="{0431597D-6803-4E5B-8EBC-8B437825A0FB}" type="datetimeFigureOut">
              <a:rPr lang="en-US" smtClean="0"/>
              <a:t>5/13/2025</a:t>
            </a:fld>
            <a:endParaRPr lang="en-US"/>
          </a:p>
        </p:txBody>
      </p:sp>
      <p:sp>
        <p:nvSpPr>
          <p:cNvPr id="5" name="Footer Placeholder 4">
            <a:extLst>
              <a:ext uri="{FF2B5EF4-FFF2-40B4-BE49-F238E27FC236}">
                <a16:creationId xmlns:a16="http://schemas.microsoft.com/office/drawing/2014/main" id="{838FF0C7-8FFB-DF4E-457A-E07EF1B713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8764EF-17E1-F0CD-F6F2-D83C8C0439A7}"/>
              </a:ext>
            </a:extLst>
          </p:cNvPr>
          <p:cNvSpPr>
            <a:spLocks noGrp="1"/>
          </p:cNvSpPr>
          <p:nvPr>
            <p:ph type="sldNum" sz="quarter" idx="12"/>
          </p:nvPr>
        </p:nvSpPr>
        <p:spPr/>
        <p:txBody>
          <a:bodyPr/>
          <a:lstStyle/>
          <a:p>
            <a:fld id="{A7BD99AE-AADC-437D-9C8F-26A9BE980289}" type="slidenum">
              <a:rPr lang="en-US" smtClean="0"/>
              <a:t>‹#›</a:t>
            </a:fld>
            <a:endParaRPr lang="en-US"/>
          </a:p>
        </p:txBody>
      </p:sp>
    </p:spTree>
    <p:extLst>
      <p:ext uri="{BB962C8B-B14F-4D97-AF65-F5344CB8AC3E}">
        <p14:creationId xmlns:p14="http://schemas.microsoft.com/office/powerpoint/2010/main" val="4161688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EBF95C-274A-4058-4226-B9B3AEF7B5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B47526-0E85-2A43-0E3C-AD11577E8C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5B3AF5-4358-364E-D536-5A0DFD2A49EA}"/>
              </a:ext>
            </a:extLst>
          </p:cNvPr>
          <p:cNvSpPr>
            <a:spLocks noGrp="1"/>
          </p:cNvSpPr>
          <p:nvPr>
            <p:ph type="dt" sz="half" idx="10"/>
          </p:nvPr>
        </p:nvSpPr>
        <p:spPr/>
        <p:txBody>
          <a:bodyPr/>
          <a:lstStyle/>
          <a:p>
            <a:fld id="{0431597D-6803-4E5B-8EBC-8B437825A0FB}" type="datetimeFigureOut">
              <a:rPr lang="en-US" smtClean="0"/>
              <a:t>5/13/2025</a:t>
            </a:fld>
            <a:endParaRPr lang="en-US"/>
          </a:p>
        </p:txBody>
      </p:sp>
      <p:sp>
        <p:nvSpPr>
          <p:cNvPr id="5" name="Footer Placeholder 4">
            <a:extLst>
              <a:ext uri="{FF2B5EF4-FFF2-40B4-BE49-F238E27FC236}">
                <a16:creationId xmlns:a16="http://schemas.microsoft.com/office/drawing/2014/main" id="{BBC00E98-96E9-EA40-2686-326DF7A022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49F743-7DB4-554F-153A-719B800FFDD9}"/>
              </a:ext>
            </a:extLst>
          </p:cNvPr>
          <p:cNvSpPr>
            <a:spLocks noGrp="1"/>
          </p:cNvSpPr>
          <p:nvPr>
            <p:ph type="sldNum" sz="quarter" idx="12"/>
          </p:nvPr>
        </p:nvSpPr>
        <p:spPr/>
        <p:txBody>
          <a:bodyPr/>
          <a:lstStyle/>
          <a:p>
            <a:fld id="{A7BD99AE-AADC-437D-9C8F-26A9BE980289}" type="slidenum">
              <a:rPr lang="en-US" smtClean="0"/>
              <a:t>‹#›</a:t>
            </a:fld>
            <a:endParaRPr lang="en-US"/>
          </a:p>
        </p:txBody>
      </p:sp>
    </p:spTree>
    <p:extLst>
      <p:ext uri="{BB962C8B-B14F-4D97-AF65-F5344CB8AC3E}">
        <p14:creationId xmlns:p14="http://schemas.microsoft.com/office/powerpoint/2010/main" val="3716252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740203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330912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9600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749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Picture Placeholder 2">
            <a:extLst>
              <a:ext uri="{FF2B5EF4-FFF2-40B4-BE49-F238E27FC236}">
                <a16:creationId xmlns:a16="http://schemas.microsoft.com/office/drawing/2014/main" id="{CA1A6E33-8A0F-4192-83F6-2FB90AE8DE70}"/>
              </a:ext>
            </a:extLst>
          </p:cNvPr>
          <p:cNvSpPr>
            <a:spLocks noGrp="1"/>
          </p:cNvSpPr>
          <p:nvPr>
            <p:ph type="pic" idx="15" hasCustomPrompt="1"/>
          </p:nvPr>
        </p:nvSpPr>
        <p:spPr>
          <a:xfrm>
            <a:off x="3650190" y="1769412"/>
            <a:ext cx="2124000" cy="2095028"/>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5" name="Picture Placeholder 2">
            <a:extLst>
              <a:ext uri="{FF2B5EF4-FFF2-40B4-BE49-F238E27FC236}">
                <a16:creationId xmlns:a16="http://schemas.microsoft.com/office/drawing/2014/main" id="{B7332FD6-4CCE-4EA6-A914-847EA767CDE7}"/>
              </a:ext>
            </a:extLst>
          </p:cNvPr>
          <p:cNvSpPr>
            <a:spLocks noGrp="1"/>
          </p:cNvSpPr>
          <p:nvPr>
            <p:ph type="pic" idx="16" hasCustomPrompt="1"/>
          </p:nvPr>
        </p:nvSpPr>
        <p:spPr>
          <a:xfrm>
            <a:off x="6403397" y="1769412"/>
            <a:ext cx="2124000" cy="2095028"/>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6" name="Picture Placeholder 2">
            <a:extLst>
              <a:ext uri="{FF2B5EF4-FFF2-40B4-BE49-F238E27FC236}">
                <a16:creationId xmlns:a16="http://schemas.microsoft.com/office/drawing/2014/main" id="{5A41DCAB-7A97-4D72-8703-2A5EBB6B4047}"/>
              </a:ext>
            </a:extLst>
          </p:cNvPr>
          <p:cNvSpPr>
            <a:spLocks noGrp="1"/>
          </p:cNvSpPr>
          <p:nvPr>
            <p:ph type="pic" idx="17" hasCustomPrompt="1"/>
          </p:nvPr>
        </p:nvSpPr>
        <p:spPr>
          <a:xfrm>
            <a:off x="9156603" y="1769412"/>
            <a:ext cx="2124000" cy="2095028"/>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7" name="Picture Placeholder 2">
            <a:extLst>
              <a:ext uri="{FF2B5EF4-FFF2-40B4-BE49-F238E27FC236}">
                <a16:creationId xmlns:a16="http://schemas.microsoft.com/office/drawing/2014/main" id="{DE59F880-57D5-4D69-ADDA-A3030C94684E}"/>
              </a:ext>
            </a:extLst>
          </p:cNvPr>
          <p:cNvSpPr>
            <a:spLocks noGrp="1"/>
          </p:cNvSpPr>
          <p:nvPr>
            <p:ph type="pic" idx="18" hasCustomPrompt="1"/>
          </p:nvPr>
        </p:nvSpPr>
        <p:spPr>
          <a:xfrm>
            <a:off x="896983" y="1769412"/>
            <a:ext cx="2124000" cy="2095028"/>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5988161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43D5AB-FDE8-4863-8B0B-FF0EDBC68861}"/>
              </a:ext>
            </a:extLst>
          </p:cNvPr>
          <p:cNvSpPr/>
          <p:nvPr userDrawn="1"/>
        </p:nvSpPr>
        <p:spPr>
          <a:xfrm>
            <a:off x="3657599" y="1899950"/>
            <a:ext cx="7513502" cy="32903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0C96F43-3876-47CC-B363-9FBE2E05752F}"/>
              </a:ext>
            </a:extLst>
          </p:cNvPr>
          <p:cNvSpPr/>
          <p:nvPr userDrawn="1"/>
        </p:nvSpPr>
        <p:spPr>
          <a:xfrm rot="20400000">
            <a:off x="1053734" y="2229400"/>
            <a:ext cx="2882538" cy="3413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4127DCA-3196-491D-86F7-98470FD4534B}"/>
              </a:ext>
            </a:extLst>
          </p:cNvPr>
          <p:cNvSpPr/>
          <p:nvPr userDrawn="1"/>
        </p:nvSpPr>
        <p:spPr>
          <a:xfrm rot="20640000">
            <a:off x="1079861" y="2203273"/>
            <a:ext cx="2882538" cy="3413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0F3D9F4-8CA6-4676-B29C-CF1677EB90FF}"/>
              </a:ext>
            </a:extLst>
          </p:cNvPr>
          <p:cNvSpPr/>
          <p:nvPr userDrawn="1"/>
        </p:nvSpPr>
        <p:spPr>
          <a:xfrm rot="20971299">
            <a:off x="1114697" y="2133601"/>
            <a:ext cx="2882538" cy="3413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그림 개체 틀 2">
            <a:extLst>
              <a:ext uri="{FF2B5EF4-FFF2-40B4-BE49-F238E27FC236}">
                <a16:creationId xmlns:a16="http://schemas.microsoft.com/office/drawing/2014/main" id="{BCD635CC-1412-43AB-9F1C-D19087A8B8A1}"/>
              </a:ext>
            </a:extLst>
          </p:cNvPr>
          <p:cNvSpPr>
            <a:spLocks noGrp="1"/>
          </p:cNvSpPr>
          <p:nvPr>
            <p:ph type="pic" sz="quarter" idx="14" hasCustomPrompt="1"/>
          </p:nvPr>
        </p:nvSpPr>
        <p:spPr>
          <a:xfrm rot="20971299">
            <a:off x="1195968" y="2286619"/>
            <a:ext cx="2598070" cy="2355051"/>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3" name="Text Placeholder 9">
            <a:extLst>
              <a:ext uri="{FF2B5EF4-FFF2-40B4-BE49-F238E27FC236}">
                <a16:creationId xmlns:a16="http://schemas.microsoft.com/office/drawing/2014/main" id="{A92F2F0B-AB18-4F91-BFCD-5E07920CEC1B}"/>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3554902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31872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FB08BDAF-A042-4560-BBD8-F1CA5D9DB155}"/>
              </a:ext>
            </a:extLst>
          </p:cNvPr>
          <p:cNvSpPr>
            <a:spLocks noGrp="1"/>
          </p:cNvSpPr>
          <p:nvPr>
            <p:ph type="pic" sz="quarter" idx="17" hasCustomPrompt="1"/>
          </p:nvPr>
        </p:nvSpPr>
        <p:spPr>
          <a:xfrm>
            <a:off x="7690341" y="2999128"/>
            <a:ext cx="2785716" cy="2784666"/>
          </a:xfrm>
          <a:custGeom>
            <a:avLst/>
            <a:gdLst>
              <a:gd name="connsiteX0" fmla="*/ 1137861 w 2785716"/>
              <a:gd name="connsiteY0" fmla="*/ 0 h 2784666"/>
              <a:gd name="connsiteX1" fmla="*/ 2785716 w 2785716"/>
              <a:gd name="connsiteY1" fmla="*/ 1140221 h 2784666"/>
              <a:gd name="connsiteX2" fmla="*/ 1647855 w 2785716"/>
              <a:gd name="connsiteY2" fmla="*/ 2784666 h 2784666"/>
              <a:gd name="connsiteX3" fmla="*/ 0 w 2785716"/>
              <a:gd name="connsiteY3" fmla="*/ 1644444 h 2784666"/>
            </a:gdLst>
            <a:ahLst/>
            <a:cxnLst>
              <a:cxn ang="0">
                <a:pos x="connsiteX0" y="connsiteY0"/>
              </a:cxn>
              <a:cxn ang="0">
                <a:pos x="connsiteX1" y="connsiteY1"/>
              </a:cxn>
              <a:cxn ang="0">
                <a:pos x="connsiteX2" y="connsiteY2"/>
              </a:cxn>
              <a:cxn ang="0">
                <a:pos x="connsiteX3" y="connsiteY3"/>
              </a:cxn>
            </a:cxnLst>
            <a:rect l="l" t="t" r="r" b="b"/>
            <a:pathLst>
              <a:path w="2785716" h="2784666">
                <a:moveTo>
                  <a:pt x="1137861" y="0"/>
                </a:moveTo>
                <a:lnTo>
                  <a:pt x="2785716" y="1140221"/>
                </a:lnTo>
                <a:lnTo>
                  <a:pt x="1647855" y="2784666"/>
                </a:lnTo>
                <a:lnTo>
                  <a:pt x="0" y="1644444"/>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20" name="Picture Placeholder 19">
            <a:extLst>
              <a:ext uri="{FF2B5EF4-FFF2-40B4-BE49-F238E27FC236}">
                <a16:creationId xmlns:a16="http://schemas.microsoft.com/office/drawing/2014/main" id="{E375B096-EBDB-4C71-BACA-9F780BF70233}"/>
              </a:ext>
            </a:extLst>
          </p:cNvPr>
          <p:cNvSpPr>
            <a:spLocks noGrp="1"/>
          </p:cNvSpPr>
          <p:nvPr>
            <p:ph type="pic" sz="quarter" idx="18" hasCustomPrompt="1"/>
          </p:nvPr>
        </p:nvSpPr>
        <p:spPr>
          <a:xfrm>
            <a:off x="4674653" y="3623107"/>
            <a:ext cx="2785716" cy="2770089"/>
          </a:xfrm>
          <a:custGeom>
            <a:avLst/>
            <a:gdLst>
              <a:gd name="connsiteX0" fmla="*/ 1137861 w 2785716"/>
              <a:gd name="connsiteY0" fmla="*/ 0 h 2770089"/>
              <a:gd name="connsiteX1" fmla="*/ 2785716 w 2785716"/>
              <a:gd name="connsiteY1" fmla="*/ 1140221 h 2770089"/>
              <a:gd name="connsiteX2" fmla="*/ 1657942 w 2785716"/>
              <a:gd name="connsiteY2" fmla="*/ 2770089 h 2770089"/>
              <a:gd name="connsiteX3" fmla="*/ 1626789 w 2785716"/>
              <a:gd name="connsiteY3" fmla="*/ 2770089 h 2770089"/>
              <a:gd name="connsiteX4" fmla="*/ 0 w 2785716"/>
              <a:gd name="connsiteY4" fmla="*/ 1644444 h 2770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5716" h="2770089">
                <a:moveTo>
                  <a:pt x="1137861" y="0"/>
                </a:moveTo>
                <a:lnTo>
                  <a:pt x="2785716" y="1140221"/>
                </a:lnTo>
                <a:lnTo>
                  <a:pt x="1657942" y="2770089"/>
                </a:lnTo>
                <a:lnTo>
                  <a:pt x="1626789" y="2770089"/>
                </a:lnTo>
                <a:lnTo>
                  <a:pt x="0" y="1644444"/>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9" name="Picture Placeholder 18">
            <a:extLst>
              <a:ext uri="{FF2B5EF4-FFF2-40B4-BE49-F238E27FC236}">
                <a16:creationId xmlns:a16="http://schemas.microsoft.com/office/drawing/2014/main" id="{31F3A08B-34AD-476C-9953-B19BAF7F628C}"/>
              </a:ext>
            </a:extLst>
          </p:cNvPr>
          <p:cNvSpPr>
            <a:spLocks noGrp="1"/>
          </p:cNvSpPr>
          <p:nvPr>
            <p:ph type="pic" sz="quarter" idx="19" hasCustomPrompt="1"/>
          </p:nvPr>
        </p:nvSpPr>
        <p:spPr>
          <a:xfrm>
            <a:off x="8893127" y="1209715"/>
            <a:ext cx="2785716" cy="2784666"/>
          </a:xfrm>
          <a:custGeom>
            <a:avLst/>
            <a:gdLst>
              <a:gd name="connsiteX0" fmla="*/ 1137861 w 2785716"/>
              <a:gd name="connsiteY0" fmla="*/ 0 h 2784666"/>
              <a:gd name="connsiteX1" fmla="*/ 2785716 w 2785716"/>
              <a:gd name="connsiteY1" fmla="*/ 1140221 h 2784666"/>
              <a:gd name="connsiteX2" fmla="*/ 1647855 w 2785716"/>
              <a:gd name="connsiteY2" fmla="*/ 2784666 h 2784666"/>
              <a:gd name="connsiteX3" fmla="*/ 0 w 2785716"/>
              <a:gd name="connsiteY3" fmla="*/ 1644444 h 2784666"/>
            </a:gdLst>
            <a:ahLst/>
            <a:cxnLst>
              <a:cxn ang="0">
                <a:pos x="connsiteX0" y="connsiteY0"/>
              </a:cxn>
              <a:cxn ang="0">
                <a:pos x="connsiteX1" y="connsiteY1"/>
              </a:cxn>
              <a:cxn ang="0">
                <a:pos x="connsiteX2" y="connsiteY2"/>
              </a:cxn>
              <a:cxn ang="0">
                <a:pos x="connsiteX3" y="connsiteY3"/>
              </a:cxn>
            </a:cxnLst>
            <a:rect l="l" t="t" r="r" b="b"/>
            <a:pathLst>
              <a:path w="2785716" h="2784666">
                <a:moveTo>
                  <a:pt x="1137861" y="0"/>
                </a:moveTo>
                <a:lnTo>
                  <a:pt x="2785716" y="1140221"/>
                </a:lnTo>
                <a:lnTo>
                  <a:pt x="1647855" y="2784666"/>
                </a:lnTo>
                <a:lnTo>
                  <a:pt x="0" y="1644444"/>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8" name="Picture Placeholder 17">
            <a:extLst>
              <a:ext uri="{FF2B5EF4-FFF2-40B4-BE49-F238E27FC236}">
                <a16:creationId xmlns:a16="http://schemas.microsoft.com/office/drawing/2014/main" id="{164DE5B1-7A92-485E-BF4B-DC34DB0ECFFE}"/>
              </a:ext>
            </a:extLst>
          </p:cNvPr>
          <p:cNvSpPr>
            <a:spLocks noGrp="1"/>
          </p:cNvSpPr>
          <p:nvPr>
            <p:ph type="pic" sz="quarter" idx="20" hasCustomPrompt="1"/>
          </p:nvPr>
        </p:nvSpPr>
        <p:spPr>
          <a:xfrm>
            <a:off x="5877439" y="1833693"/>
            <a:ext cx="2785716" cy="2784666"/>
          </a:xfrm>
          <a:custGeom>
            <a:avLst/>
            <a:gdLst>
              <a:gd name="connsiteX0" fmla="*/ 1137861 w 2785716"/>
              <a:gd name="connsiteY0" fmla="*/ 0 h 2784666"/>
              <a:gd name="connsiteX1" fmla="*/ 2785716 w 2785716"/>
              <a:gd name="connsiteY1" fmla="*/ 1140221 h 2784666"/>
              <a:gd name="connsiteX2" fmla="*/ 1647855 w 2785716"/>
              <a:gd name="connsiteY2" fmla="*/ 2784666 h 2784666"/>
              <a:gd name="connsiteX3" fmla="*/ 0 w 2785716"/>
              <a:gd name="connsiteY3" fmla="*/ 1644444 h 2784666"/>
            </a:gdLst>
            <a:ahLst/>
            <a:cxnLst>
              <a:cxn ang="0">
                <a:pos x="connsiteX0" y="connsiteY0"/>
              </a:cxn>
              <a:cxn ang="0">
                <a:pos x="connsiteX1" y="connsiteY1"/>
              </a:cxn>
              <a:cxn ang="0">
                <a:pos x="connsiteX2" y="connsiteY2"/>
              </a:cxn>
              <a:cxn ang="0">
                <a:pos x="connsiteX3" y="connsiteY3"/>
              </a:cxn>
            </a:cxnLst>
            <a:rect l="l" t="t" r="r" b="b"/>
            <a:pathLst>
              <a:path w="2785716" h="2784666">
                <a:moveTo>
                  <a:pt x="1137861" y="0"/>
                </a:moveTo>
                <a:lnTo>
                  <a:pt x="2785716" y="1140221"/>
                </a:lnTo>
                <a:lnTo>
                  <a:pt x="1647855" y="2784666"/>
                </a:lnTo>
                <a:lnTo>
                  <a:pt x="0" y="1644444"/>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6" name="Freeform: Shape 5">
            <a:extLst>
              <a:ext uri="{FF2B5EF4-FFF2-40B4-BE49-F238E27FC236}">
                <a16:creationId xmlns:a16="http://schemas.microsoft.com/office/drawing/2014/main" id="{D6D283E2-312F-41C5-9422-DB6C85B4455D}"/>
              </a:ext>
            </a:extLst>
          </p:cNvPr>
          <p:cNvSpPr/>
          <p:nvPr userDrawn="1"/>
        </p:nvSpPr>
        <p:spPr>
          <a:xfrm flipH="1">
            <a:off x="9483952" y="2398143"/>
            <a:ext cx="2708047" cy="3413083"/>
          </a:xfrm>
          <a:custGeom>
            <a:avLst/>
            <a:gdLst>
              <a:gd name="connsiteX0" fmla="*/ 0 w 2708047"/>
              <a:gd name="connsiteY0" fmla="*/ 0 h 3335839"/>
              <a:gd name="connsiteX1" fmla="*/ 347734 w 2708047"/>
              <a:gd name="connsiteY1" fmla="*/ 0 h 3335839"/>
              <a:gd name="connsiteX2" fmla="*/ 2708047 w 2708047"/>
              <a:gd name="connsiteY2" fmla="*/ 3335839 h 3335839"/>
              <a:gd name="connsiteX3" fmla="*/ 0 w 2708047"/>
              <a:gd name="connsiteY3" fmla="*/ 3335839 h 3335839"/>
            </a:gdLst>
            <a:ahLst/>
            <a:cxnLst>
              <a:cxn ang="0">
                <a:pos x="connsiteX0" y="connsiteY0"/>
              </a:cxn>
              <a:cxn ang="0">
                <a:pos x="connsiteX1" y="connsiteY1"/>
              </a:cxn>
              <a:cxn ang="0">
                <a:pos x="connsiteX2" y="connsiteY2"/>
              </a:cxn>
              <a:cxn ang="0">
                <a:pos x="connsiteX3" y="connsiteY3"/>
              </a:cxn>
            </a:cxnLst>
            <a:rect l="l" t="t" r="r" b="b"/>
            <a:pathLst>
              <a:path w="2708047" h="3335839">
                <a:moveTo>
                  <a:pt x="0" y="0"/>
                </a:moveTo>
                <a:lnTo>
                  <a:pt x="347734" y="0"/>
                </a:lnTo>
                <a:lnTo>
                  <a:pt x="2708047" y="3335839"/>
                </a:lnTo>
                <a:lnTo>
                  <a:pt x="0" y="3335839"/>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1AAC7CE-37C6-4882-8A2F-D617C7403A00}"/>
              </a:ext>
            </a:extLst>
          </p:cNvPr>
          <p:cNvSpPr/>
          <p:nvPr userDrawn="1"/>
        </p:nvSpPr>
        <p:spPr>
          <a:xfrm flipH="1">
            <a:off x="0" y="1819635"/>
            <a:ext cx="6869544" cy="3399346"/>
          </a:xfrm>
          <a:custGeom>
            <a:avLst/>
            <a:gdLst>
              <a:gd name="connsiteX0" fmla="*/ 6869544 w 6869544"/>
              <a:gd name="connsiteY0" fmla="*/ 0 h 3399346"/>
              <a:gd name="connsiteX1" fmla="*/ 0 w 6869544"/>
              <a:gd name="connsiteY1" fmla="*/ 0 h 3399346"/>
              <a:gd name="connsiteX2" fmla="*/ 2360312 w 6869544"/>
              <a:gd name="connsiteY2" fmla="*/ 3399346 h 3399346"/>
              <a:gd name="connsiteX3" fmla="*/ 6869544 w 6869544"/>
              <a:gd name="connsiteY3" fmla="*/ 3399346 h 3399346"/>
            </a:gdLst>
            <a:ahLst/>
            <a:cxnLst>
              <a:cxn ang="0">
                <a:pos x="connsiteX0" y="connsiteY0"/>
              </a:cxn>
              <a:cxn ang="0">
                <a:pos x="connsiteX1" y="connsiteY1"/>
              </a:cxn>
              <a:cxn ang="0">
                <a:pos x="connsiteX2" y="connsiteY2"/>
              </a:cxn>
              <a:cxn ang="0">
                <a:pos x="connsiteX3" y="connsiteY3"/>
              </a:cxn>
            </a:cxnLst>
            <a:rect l="l" t="t" r="r" b="b"/>
            <a:pathLst>
              <a:path w="6869544" h="3399346">
                <a:moveTo>
                  <a:pt x="6869544" y="0"/>
                </a:moveTo>
                <a:lnTo>
                  <a:pt x="0" y="0"/>
                </a:lnTo>
                <a:lnTo>
                  <a:pt x="2360312" y="3399346"/>
                </a:lnTo>
                <a:lnTo>
                  <a:pt x="6869544" y="3399346"/>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750486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39A90-7C7B-93D2-01DA-BDBEF7C9E6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46E8E3-9D70-DBBF-CA61-DA5CFBD31B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F2EF73-95A3-2C0C-1A30-2D1367DA83ED}"/>
              </a:ext>
            </a:extLst>
          </p:cNvPr>
          <p:cNvSpPr>
            <a:spLocks noGrp="1"/>
          </p:cNvSpPr>
          <p:nvPr>
            <p:ph type="dt" sz="half" idx="10"/>
          </p:nvPr>
        </p:nvSpPr>
        <p:spPr/>
        <p:txBody>
          <a:bodyPr/>
          <a:lstStyle/>
          <a:p>
            <a:fld id="{0431597D-6803-4E5B-8EBC-8B437825A0FB}" type="datetimeFigureOut">
              <a:rPr lang="en-US" smtClean="0"/>
              <a:t>5/13/2025</a:t>
            </a:fld>
            <a:endParaRPr lang="en-US"/>
          </a:p>
        </p:txBody>
      </p:sp>
      <p:sp>
        <p:nvSpPr>
          <p:cNvPr id="5" name="Footer Placeholder 4">
            <a:extLst>
              <a:ext uri="{FF2B5EF4-FFF2-40B4-BE49-F238E27FC236}">
                <a16:creationId xmlns:a16="http://schemas.microsoft.com/office/drawing/2014/main" id="{34B1CD38-E88A-171C-1FA0-B70634117A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370884-0664-4BDC-0E92-4A286A7995B5}"/>
              </a:ext>
            </a:extLst>
          </p:cNvPr>
          <p:cNvSpPr>
            <a:spLocks noGrp="1"/>
          </p:cNvSpPr>
          <p:nvPr>
            <p:ph type="sldNum" sz="quarter" idx="12"/>
          </p:nvPr>
        </p:nvSpPr>
        <p:spPr/>
        <p:txBody>
          <a:bodyPr/>
          <a:lstStyle/>
          <a:p>
            <a:fld id="{A7BD99AE-AADC-437D-9C8F-26A9BE980289}" type="slidenum">
              <a:rPr lang="en-US" smtClean="0"/>
              <a:t>‹#›</a:t>
            </a:fld>
            <a:endParaRPr lang="en-US"/>
          </a:p>
        </p:txBody>
      </p:sp>
    </p:spTree>
    <p:extLst>
      <p:ext uri="{BB962C8B-B14F-4D97-AF65-F5344CB8AC3E}">
        <p14:creationId xmlns:p14="http://schemas.microsoft.com/office/powerpoint/2010/main" val="3731138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32674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BD26266-8DF8-4F9E-8108-90547D7F6DB4}"/>
              </a:ext>
            </a:extLst>
          </p:cNvPr>
          <p:cNvGrpSpPr/>
          <p:nvPr userDrawn="1"/>
        </p:nvGrpSpPr>
        <p:grpSpPr>
          <a:xfrm>
            <a:off x="9613650" y="2003247"/>
            <a:ext cx="2578350" cy="4052320"/>
            <a:chOff x="9508727" y="2147107"/>
            <a:chExt cx="2683273" cy="4217224"/>
          </a:xfrm>
        </p:grpSpPr>
        <p:sp>
          <p:nvSpPr>
            <p:cNvPr id="11" name="Freeform: Shape 10">
              <a:extLst>
                <a:ext uri="{FF2B5EF4-FFF2-40B4-BE49-F238E27FC236}">
                  <a16:creationId xmlns:a16="http://schemas.microsoft.com/office/drawing/2014/main" id="{27F633FE-376E-404F-91E4-885447763090}"/>
                </a:ext>
              </a:extLst>
            </p:cNvPr>
            <p:cNvSpPr/>
            <p:nvPr/>
          </p:nvSpPr>
          <p:spPr>
            <a:xfrm>
              <a:off x="11381596" y="5780548"/>
              <a:ext cx="810404" cy="583783"/>
            </a:xfrm>
            <a:custGeom>
              <a:avLst/>
              <a:gdLst>
                <a:gd name="connsiteX0" fmla="*/ 267669 w 810404"/>
                <a:gd name="connsiteY0" fmla="*/ 0 h 583783"/>
                <a:gd name="connsiteX1" fmla="*/ 769357 w 810404"/>
                <a:gd name="connsiteY1" fmla="*/ 0 h 583783"/>
                <a:gd name="connsiteX2" fmla="*/ 805844 w 810404"/>
                <a:gd name="connsiteY2" fmla="*/ 0 h 583783"/>
                <a:gd name="connsiteX3" fmla="*/ 810404 w 810404"/>
                <a:gd name="connsiteY3" fmla="*/ 0 h 583783"/>
                <a:gd name="connsiteX4" fmla="*/ 810404 w 810404"/>
                <a:gd name="connsiteY4" fmla="*/ 583783 h 583783"/>
                <a:gd name="connsiteX5" fmla="*/ 805844 w 810404"/>
                <a:gd name="connsiteY5" fmla="*/ 583783 h 583783"/>
                <a:gd name="connsiteX6" fmla="*/ 769357 w 810404"/>
                <a:gd name="connsiteY6" fmla="*/ 583783 h 583783"/>
                <a:gd name="connsiteX7" fmla="*/ 170371 w 810404"/>
                <a:gd name="connsiteY7" fmla="*/ 583783 h 583783"/>
                <a:gd name="connsiteX8" fmla="*/ 152128 w 810404"/>
                <a:gd name="connsiteY8" fmla="*/ 367906 h 583783"/>
                <a:gd name="connsiteX9" fmla="*/ 267669 w 810404"/>
                <a:gd name="connsiteY9" fmla="*/ 0 h 58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0404" h="583783">
                  <a:moveTo>
                    <a:pt x="267669" y="0"/>
                  </a:moveTo>
                  <a:lnTo>
                    <a:pt x="769357" y="0"/>
                  </a:lnTo>
                  <a:lnTo>
                    <a:pt x="805844" y="0"/>
                  </a:lnTo>
                  <a:lnTo>
                    <a:pt x="810404" y="0"/>
                  </a:lnTo>
                  <a:lnTo>
                    <a:pt x="810404" y="583783"/>
                  </a:lnTo>
                  <a:lnTo>
                    <a:pt x="805844" y="583783"/>
                  </a:lnTo>
                  <a:cubicBezTo>
                    <a:pt x="805844" y="583783"/>
                    <a:pt x="793682" y="583783"/>
                    <a:pt x="769357" y="583783"/>
                  </a:cubicBezTo>
                  <a:cubicBezTo>
                    <a:pt x="675101" y="583783"/>
                    <a:pt x="413614" y="583783"/>
                    <a:pt x="170371" y="583783"/>
                  </a:cubicBezTo>
                  <a:cubicBezTo>
                    <a:pt x="-133682" y="583783"/>
                    <a:pt x="39629" y="483446"/>
                    <a:pt x="152128" y="367906"/>
                  </a:cubicBezTo>
                  <a:cubicBezTo>
                    <a:pt x="264629" y="249324"/>
                    <a:pt x="267669" y="0"/>
                    <a:pt x="267669" y="0"/>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wrap="square" rtlCol="0" anchor="ctr">
              <a:noAutofit/>
            </a:bodyPr>
            <a:lstStyle/>
            <a:p>
              <a:endParaRPr lang="en-US"/>
            </a:p>
          </p:txBody>
        </p:sp>
        <p:sp>
          <p:nvSpPr>
            <p:cNvPr id="12" name="Freeform: Shape 11">
              <a:extLst>
                <a:ext uri="{FF2B5EF4-FFF2-40B4-BE49-F238E27FC236}">
                  <a16:creationId xmlns:a16="http://schemas.microsoft.com/office/drawing/2014/main" id="{400AA72A-9E73-4E92-9A24-FC8789F6DFA4}"/>
                </a:ext>
              </a:extLst>
            </p:cNvPr>
            <p:cNvSpPr/>
            <p:nvPr/>
          </p:nvSpPr>
          <p:spPr>
            <a:xfrm>
              <a:off x="9508727" y="2147107"/>
              <a:ext cx="2683273" cy="3642562"/>
            </a:xfrm>
            <a:custGeom>
              <a:avLst/>
              <a:gdLst>
                <a:gd name="connsiteX0" fmla="*/ 170270 w 2683273"/>
                <a:gd name="connsiteY0" fmla="*/ 0 h 3642562"/>
                <a:gd name="connsiteX1" fmla="*/ 2645266 w 2683273"/>
                <a:gd name="connsiteY1" fmla="*/ 0 h 3642562"/>
                <a:gd name="connsiteX2" fmla="*/ 2683273 w 2683273"/>
                <a:gd name="connsiteY2" fmla="*/ 0 h 3642562"/>
                <a:gd name="connsiteX3" fmla="*/ 2683273 w 2683273"/>
                <a:gd name="connsiteY3" fmla="*/ 3642562 h 3642562"/>
                <a:gd name="connsiteX4" fmla="*/ 155068 w 2683273"/>
                <a:gd name="connsiteY4" fmla="*/ 3642562 h 3642562"/>
                <a:gd name="connsiteX5" fmla="*/ 0 w 2683273"/>
                <a:gd name="connsiteY5" fmla="*/ 3469251 h 3642562"/>
                <a:gd name="connsiteX6" fmla="*/ 0 w 2683273"/>
                <a:gd name="connsiteY6" fmla="*/ 170270 h 3642562"/>
                <a:gd name="connsiteX7" fmla="*/ 170270 w 2683273"/>
                <a:gd name="connsiteY7" fmla="*/ 0 h 364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83273" h="3642562">
                  <a:moveTo>
                    <a:pt x="170270" y="0"/>
                  </a:moveTo>
                  <a:lnTo>
                    <a:pt x="2645266" y="0"/>
                  </a:lnTo>
                  <a:lnTo>
                    <a:pt x="2683273" y="0"/>
                  </a:lnTo>
                  <a:lnTo>
                    <a:pt x="2683273" y="3642562"/>
                  </a:lnTo>
                  <a:lnTo>
                    <a:pt x="155068" y="3642562"/>
                  </a:lnTo>
                  <a:cubicBezTo>
                    <a:pt x="69933" y="3642562"/>
                    <a:pt x="0" y="3566549"/>
                    <a:pt x="0" y="3469251"/>
                  </a:cubicBezTo>
                  <a:lnTo>
                    <a:pt x="0" y="170270"/>
                  </a:lnTo>
                  <a:cubicBezTo>
                    <a:pt x="0" y="72973"/>
                    <a:pt x="82095" y="0"/>
                    <a:pt x="170270" y="0"/>
                  </a:cubicBezTo>
                  <a:close/>
                </a:path>
              </a:pathLst>
            </a:custGeom>
            <a:solidFill>
              <a:srgbClr val="999999"/>
            </a:solidFill>
            <a:ln w="9525" cap="flat">
              <a:noFill/>
              <a:prstDash val="solid"/>
              <a:miter/>
            </a:ln>
          </p:spPr>
          <p:txBody>
            <a:bodyPr wrap="square" rtlCol="0" anchor="ctr">
              <a:noAutofit/>
            </a:bodyPr>
            <a:lstStyle/>
            <a:p>
              <a:endParaRPr lang="en-US" dirty="0"/>
            </a:p>
          </p:txBody>
        </p:sp>
        <p:sp>
          <p:nvSpPr>
            <p:cNvPr id="13" name="Freeform: Shape 12">
              <a:extLst>
                <a:ext uri="{FF2B5EF4-FFF2-40B4-BE49-F238E27FC236}">
                  <a16:creationId xmlns:a16="http://schemas.microsoft.com/office/drawing/2014/main" id="{46BD5C51-A833-433E-BB70-71DFE09A603C}"/>
                </a:ext>
              </a:extLst>
            </p:cNvPr>
            <p:cNvSpPr/>
            <p:nvPr/>
          </p:nvSpPr>
          <p:spPr>
            <a:xfrm>
              <a:off x="9536092" y="2177513"/>
              <a:ext cx="2655908" cy="3195604"/>
            </a:xfrm>
            <a:custGeom>
              <a:avLst/>
              <a:gdLst>
                <a:gd name="connsiteX0" fmla="*/ 170270 w 2655908"/>
                <a:gd name="connsiteY0" fmla="*/ 0 h 3195604"/>
                <a:gd name="connsiteX1" fmla="*/ 2623983 w 2655908"/>
                <a:gd name="connsiteY1" fmla="*/ 0 h 3195604"/>
                <a:gd name="connsiteX2" fmla="*/ 2655908 w 2655908"/>
                <a:gd name="connsiteY2" fmla="*/ 0 h 3195604"/>
                <a:gd name="connsiteX3" fmla="*/ 2655908 w 2655908"/>
                <a:gd name="connsiteY3" fmla="*/ 3195604 h 3195604"/>
                <a:gd name="connsiteX4" fmla="*/ 0 w 2655908"/>
                <a:gd name="connsiteY4" fmla="*/ 3195604 h 3195604"/>
                <a:gd name="connsiteX5" fmla="*/ 0 w 2655908"/>
                <a:gd name="connsiteY5" fmla="*/ 148987 h 3195604"/>
                <a:gd name="connsiteX6" fmla="*/ 170270 w 2655908"/>
                <a:gd name="connsiteY6" fmla="*/ 0 h 319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908" h="3195604">
                  <a:moveTo>
                    <a:pt x="170270" y="0"/>
                  </a:moveTo>
                  <a:lnTo>
                    <a:pt x="2623983" y="0"/>
                  </a:lnTo>
                  <a:lnTo>
                    <a:pt x="2655908" y="0"/>
                  </a:lnTo>
                  <a:lnTo>
                    <a:pt x="2655908" y="3195604"/>
                  </a:lnTo>
                  <a:lnTo>
                    <a:pt x="0" y="3195604"/>
                  </a:lnTo>
                  <a:lnTo>
                    <a:pt x="0" y="148987"/>
                  </a:lnTo>
                  <a:cubicBezTo>
                    <a:pt x="0" y="60811"/>
                    <a:pt x="82095" y="0"/>
                    <a:pt x="170270" y="0"/>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14" name="Freeform: Shape 13">
              <a:extLst>
                <a:ext uri="{FF2B5EF4-FFF2-40B4-BE49-F238E27FC236}">
                  <a16:creationId xmlns:a16="http://schemas.microsoft.com/office/drawing/2014/main" id="{F38E9B8E-66AA-4D07-8C4F-4CA5F0182522}"/>
                </a:ext>
              </a:extLst>
            </p:cNvPr>
            <p:cNvSpPr/>
            <p:nvPr/>
          </p:nvSpPr>
          <p:spPr>
            <a:xfrm>
              <a:off x="11384738" y="6312642"/>
              <a:ext cx="807262" cy="48649"/>
            </a:xfrm>
            <a:custGeom>
              <a:avLst/>
              <a:gdLst>
                <a:gd name="connsiteX0" fmla="*/ 0 w 807262"/>
                <a:gd name="connsiteY0" fmla="*/ 0 h 48649"/>
                <a:gd name="connsiteX1" fmla="*/ 807262 w 807262"/>
                <a:gd name="connsiteY1" fmla="*/ 0 h 48649"/>
                <a:gd name="connsiteX2" fmla="*/ 807262 w 807262"/>
                <a:gd name="connsiteY2" fmla="*/ 48649 h 48649"/>
                <a:gd name="connsiteX3" fmla="*/ 799662 w 807262"/>
                <a:gd name="connsiteY3" fmla="*/ 48649 h 48649"/>
                <a:gd name="connsiteX4" fmla="*/ 772297 w 807262"/>
                <a:gd name="connsiteY4" fmla="*/ 48649 h 48649"/>
                <a:gd name="connsiteX5" fmla="*/ 173311 w 807262"/>
                <a:gd name="connsiteY5" fmla="*/ 48649 h 48649"/>
                <a:gd name="connsiteX6" fmla="*/ 0 w 807262"/>
                <a:gd name="connsiteY6" fmla="*/ 6081 h 48649"/>
                <a:gd name="connsiteX7" fmla="*/ 0 w 807262"/>
                <a:gd name="connsiteY7" fmla="*/ 3041 h 4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262" h="48649">
                  <a:moveTo>
                    <a:pt x="0" y="0"/>
                  </a:moveTo>
                  <a:lnTo>
                    <a:pt x="807262" y="0"/>
                  </a:lnTo>
                  <a:lnTo>
                    <a:pt x="807262" y="48649"/>
                  </a:lnTo>
                  <a:lnTo>
                    <a:pt x="799662" y="48649"/>
                  </a:lnTo>
                  <a:cubicBezTo>
                    <a:pt x="793581" y="48649"/>
                    <a:pt x="784459" y="48649"/>
                    <a:pt x="772297" y="48649"/>
                  </a:cubicBezTo>
                  <a:cubicBezTo>
                    <a:pt x="678039" y="48649"/>
                    <a:pt x="416553" y="48649"/>
                    <a:pt x="173311" y="48649"/>
                  </a:cubicBezTo>
                  <a:cubicBezTo>
                    <a:pt x="48648" y="48649"/>
                    <a:pt x="0" y="36487"/>
                    <a:pt x="0" y="6081"/>
                  </a:cubicBezTo>
                  <a:cubicBezTo>
                    <a:pt x="0" y="6081"/>
                    <a:pt x="0" y="6081"/>
                    <a:pt x="0" y="3041"/>
                  </a:cubicBezTo>
                  <a:close/>
                </a:path>
              </a:pathLst>
            </a:custGeom>
            <a:solidFill>
              <a:schemeClr val="tx1">
                <a:lumMod val="50000"/>
                <a:lumOff val="50000"/>
              </a:schemeClr>
            </a:solidFill>
            <a:ln w="9525" cap="flat">
              <a:noFill/>
              <a:prstDash val="solid"/>
              <a:miter/>
            </a:ln>
          </p:spPr>
          <p:txBody>
            <a:bodyPr wrap="square" rtlCol="0" anchor="ctr">
              <a:noAutofit/>
            </a:bodyPr>
            <a:lstStyle/>
            <a:p>
              <a:endParaRPr lang="en-US" dirty="0"/>
            </a:p>
          </p:txBody>
        </p:sp>
        <p:sp>
          <p:nvSpPr>
            <p:cNvPr id="15" name="Freeform: Shape 14">
              <a:extLst>
                <a:ext uri="{FF2B5EF4-FFF2-40B4-BE49-F238E27FC236}">
                  <a16:creationId xmlns:a16="http://schemas.microsoft.com/office/drawing/2014/main" id="{3BC8E66A-1394-4D3C-B2E0-334A1F599DAF}"/>
                </a:ext>
              </a:extLst>
            </p:cNvPr>
            <p:cNvSpPr/>
            <p:nvPr/>
          </p:nvSpPr>
          <p:spPr>
            <a:xfrm>
              <a:off x="9536092" y="5379197"/>
              <a:ext cx="2655908" cy="395270"/>
            </a:xfrm>
            <a:custGeom>
              <a:avLst/>
              <a:gdLst>
                <a:gd name="connsiteX0" fmla="*/ 0 w 2655908"/>
                <a:gd name="connsiteY0" fmla="*/ 0 h 395270"/>
                <a:gd name="connsiteX1" fmla="*/ 2655908 w 2655908"/>
                <a:gd name="connsiteY1" fmla="*/ 0 h 395270"/>
                <a:gd name="connsiteX2" fmla="*/ 2655908 w 2655908"/>
                <a:gd name="connsiteY2" fmla="*/ 395270 h 395270"/>
                <a:gd name="connsiteX3" fmla="*/ 2623983 w 2655908"/>
                <a:gd name="connsiteY3" fmla="*/ 395270 h 395270"/>
                <a:gd name="connsiteX4" fmla="*/ 170270 w 2655908"/>
                <a:gd name="connsiteY4" fmla="*/ 395270 h 395270"/>
                <a:gd name="connsiteX5" fmla="*/ 0 w 2655908"/>
                <a:gd name="connsiteY5" fmla="*/ 246284 h 39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5908" h="395270">
                  <a:moveTo>
                    <a:pt x="0" y="0"/>
                  </a:moveTo>
                  <a:lnTo>
                    <a:pt x="2655908" y="0"/>
                  </a:lnTo>
                  <a:lnTo>
                    <a:pt x="2655908" y="395270"/>
                  </a:lnTo>
                  <a:lnTo>
                    <a:pt x="2623983" y="395270"/>
                  </a:lnTo>
                  <a:lnTo>
                    <a:pt x="170270" y="395270"/>
                  </a:lnTo>
                  <a:cubicBezTo>
                    <a:pt x="82095" y="395270"/>
                    <a:pt x="0" y="322297"/>
                    <a:pt x="0" y="246284"/>
                  </a:cubicBezTo>
                  <a:close/>
                </a:path>
              </a:pathLst>
            </a:custGeom>
            <a:solidFill>
              <a:schemeClr val="bg1">
                <a:lumMod val="75000"/>
              </a:schemeClr>
            </a:solidFill>
            <a:ln w="9525" cap="flat">
              <a:noFill/>
              <a:prstDash val="solid"/>
              <a:miter/>
            </a:ln>
          </p:spPr>
          <p:txBody>
            <a:bodyPr wrap="square" rtlCol="0" anchor="ctr">
              <a:noAutofit/>
            </a:bodyPr>
            <a:lstStyle/>
            <a:p>
              <a:endParaRPr lang="en-US"/>
            </a:p>
          </p:txBody>
        </p:sp>
        <p:sp>
          <p:nvSpPr>
            <p:cNvPr id="16" name="Freeform: Shape 15">
              <a:extLst>
                <a:ext uri="{FF2B5EF4-FFF2-40B4-BE49-F238E27FC236}">
                  <a16:creationId xmlns:a16="http://schemas.microsoft.com/office/drawing/2014/main" id="{BD4802E1-A5FC-45E8-8180-8E940D832B5F}"/>
                </a:ext>
              </a:extLst>
            </p:cNvPr>
            <p:cNvSpPr/>
            <p:nvPr/>
          </p:nvSpPr>
          <p:spPr>
            <a:xfrm>
              <a:off x="9711093" y="2388830"/>
              <a:ext cx="2480907" cy="2797293"/>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2825B71-4111-4DEB-8EF4-3C86689A682C}"/>
                </a:ext>
              </a:extLst>
            </p:cNvPr>
            <p:cNvSpPr/>
            <p:nvPr/>
          </p:nvSpPr>
          <p:spPr>
            <a:xfrm>
              <a:off x="10791316" y="2439610"/>
              <a:ext cx="1400684" cy="2776919"/>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8" name="Rectangle 17">
            <a:extLst>
              <a:ext uri="{FF2B5EF4-FFF2-40B4-BE49-F238E27FC236}">
                <a16:creationId xmlns:a16="http://schemas.microsoft.com/office/drawing/2014/main" id="{23A80384-9207-4A80-9B70-A1F7CDE8F6C3}"/>
              </a:ext>
            </a:extLst>
          </p:cNvPr>
          <p:cNvSpPr/>
          <p:nvPr userDrawn="1"/>
        </p:nvSpPr>
        <p:spPr>
          <a:xfrm>
            <a:off x="0" y="2"/>
            <a:ext cx="12192000" cy="188044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bg1"/>
              </a:solidFill>
            </a:endParaRPr>
          </a:p>
        </p:txBody>
      </p:sp>
      <p:sp>
        <p:nvSpPr>
          <p:cNvPr id="19" name="Oval 18">
            <a:extLst>
              <a:ext uri="{FF2B5EF4-FFF2-40B4-BE49-F238E27FC236}">
                <a16:creationId xmlns:a16="http://schemas.microsoft.com/office/drawing/2014/main" id="{4C416A75-B8CF-4929-BC37-2BBFEDC80AA1}"/>
              </a:ext>
            </a:extLst>
          </p:cNvPr>
          <p:cNvSpPr/>
          <p:nvPr userDrawn="1"/>
        </p:nvSpPr>
        <p:spPr>
          <a:xfrm>
            <a:off x="5466000" y="1233032"/>
            <a:ext cx="1260000" cy="1260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1" name="Oval 9">
            <a:extLst>
              <a:ext uri="{FF2B5EF4-FFF2-40B4-BE49-F238E27FC236}">
                <a16:creationId xmlns:a16="http://schemas.microsoft.com/office/drawing/2014/main" id="{01AED590-6033-41B9-B612-A655FC2D2471}"/>
              </a:ext>
            </a:extLst>
          </p:cNvPr>
          <p:cNvSpPr/>
          <p:nvPr userDrawn="1"/>
        </p:nvSpPr>
        <p:spPr>
          <a:xfrm>
            <a:off x="6714751" y="3743880"/>
            <a:ext cx="2520000" cy="25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2" name="Picture Placeholder 2">
            <a:extLst>
              <a:ext uri="{FF2B5EF4-FFF2-40B4-BE49-F238E27FC236}">
                <a16:creationId xmlns:a16="http://schemas.microsoft.com/office/drawing/2014/main" id="{4BA74944-B383-469B-9810-16FAA4736103}"/>
              </a:ext>
            </a:extLst>
          </p:cNvPr>
          <p:cNvSpPr>
            <a:spLocks noGrp="1"/>
          </p:cNvSpPr>
          <p:nvPr>
            <p:ph type="pic" idx="10" hasCustomPrompt="1"/>
          </p:nvPr>
        </p:nvSpPr>
        <p:spPr>
          <a:xfrm>
            <a:off x="9745813" y="2221239"/>
            <a:ext cx="2446188" cy="2736814"/>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grpSp>
        <p:nvGrpSpPr>
          <p:cNvPr id="23" name="Group 20">
            <a:extLst>
              <a:ext uri="{FF2B5EF4-FFF2-40B4-BE49-F238E27FC236}">
                <a16:creationId xmlns:a16="http://schemas.microsoft.com/office/drawing/2014/main" id="{73844864-235F-4E14-9FBA-EB17CB8C013A}"/>
              </a:ext>
            </a:extLst>
          </p:cNvPr>
          <p:cNvGrpSpPr/>
          <p:nvPr userDrawn="1"/>
        </p:nvGrpSpPr>
        <p:grpSpPr>
          <a:xfrm>
            <a:off x="7019112" y="2341950"/>
            <a:ext cx="1890758" cy="3323854"/>
            <a:chOff x="445712" y="1449040"/>
            <a:chExt cx="2113018" cy="3924176"/>
          </a:xfrm>
        </p:grpSpPr>
        <p:sp>
          <p:nvSpPr>
            <p:cNvPr id="24" name="Rounded Rectangle 21">
              <a:extLst>
                <a:ext uri="{FF2B5EF4-FFF2-40B4-BE49-F238E27FC236}">
                  <a16:creationId xmlns:a16="http://schemas.microsoft.com/office/drawing/2014/main" id="{A0C7D66C-8C6F-4B9E-8DC1-072BF2073C6A}"/>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25" name="Rectangle 22">
              <a:extLst>
                <a:ext uri="{FF2B5EF4-FFF2-40B4-BE49-F238E27FC236}">
                  <a16:creationId xmlns:a16="http://schemas.microsoft.com/office/drawing/2014/main" id="{764ECC13-9256-4F74-B289-1001D8F2747F}"/>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26" name="Group 23">
              <a:extLst>
                <a:ext uri="{FF2B5EF4-FFF2-40B4-BE49-F238E27FC236}">
                  <a16:creationId xmlns:a16="http://schemas.microsoft.com/office/drawing/2014/main" id="{808E2BAA-465D-4C79-8B44-51C252EE8A0B}"/>
                </a:ext>
              </a:extLst>
            </p:cNvPr>
            <p:cNvGrpSpPr/>
            <p:nvPr userDrawn="1"/>
          </p:nvGrpSpPr>
          <p:grpSpPr>
            <a:xfrm>
              <a:off x="1407705" y="5045834"/>
              <a:ext cx="211967" cy="211967"/>
              <a:chOff x="1549420" y="5712364"/>
              <a:chExt cx="312583" cy="312583"/>
            </a:xfrm>
          </p:grpSpPr>
          <p:sp>
            <p:nvSpPr>
              <p:cNvPr id="27" name="Oval 24">
                <a:extLst>
                  <a:ext uri="{FF2B5EF4-FFF2-40B4-BE49-F238E27FC236}">
                    <a16:creationId xmlns:a16="http://schemas.microsoft.com/office/drawing/2014/main" id="{2402E4F7-C37D-4790-B616-737E2810F7FC}"/>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8" name="Rounded Rectangle 25">
                <a:extLst>
                  <a:ext uri="{FF2B5EF4-FFF2-40B4-BE49-F238E27FC236}">
                    <a16:creationId xmlns:a16="http://schemas.microsoft.com/office/drawing/2014/main" id="{76D07C3D-86F4-43C7-B719-BBBFD744E10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29" name="Picture Placeholder 2">
            <a:extLst>
              <a:ext uri="{FF2B5EF4-FFF2-40B4-BE49-F238E27FC236}">
                <a16:creationId xmlns:a16="http://schemas.microsoft.com/office/drawing/2014/main" id="{1B67B68D-FEC5-42A8-B837-0016014A5CE9}"/>
              </a:ext>
            </a:extLst>
          </p:cNvPr>
          <p:cNvSpPr>
            <a:spLocks noGrp="1"/>
          </p:cNvSpPr>
          <p:nvPr>
            <p:ph type="pic" idx="11" hasCustomPrompt="1"/>
          </p:nvPr>
        </p:nvSpPr>
        <p:spPr>
          <a:xfrm>
            <a:off x="7145482" y="2668904"/>
            <a:ext cx="1624041" cy="2663428"/>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30" name="Text Placeholder 9">
            <a:extLst>
              <a:ext uri="{FF2B5EF4-FFF2-40B4-BE49-F238E27FC236}">
                <a16:creationId xmlns:a16="http://schemas.microsoft.com/office/drawing/2014/main" id="{16F402C5-963E-430D-8D32-CCEA9657B818}"/>
              </a:ext>
            </a:extLst>
          </p:cNvPr>
          <p:cNvSpPr>
            <a:spLocks noGrp="1"/>
          </p:cNvSpPr>
          <p:nvPr>
            <p:ph type="body" sz="quarter" idx="12"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80088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74665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solidFill>
          <a:schemeClr val="accent1"/>
        </a:solidFill>
        <a:effectLst/>
      </p:bgPr>
    </p:bg>
    <p:spTree>
      <p:nvGrpSpPr>
        <p:cNvPr id="1" name=""/>
        <p:cNvGrpSpPr/>
        <p:nvPr/>
      </p:nvGrpSpPr>
      <p:grpSpPr>
        <a:xfrm>
          <a:off x="0" y="0"/>
          <a:ext cx="0" cy="0"/>
          <a:chOff x="0" y="0"/>
          <a:chExt cx="0" cy="0"/>
        </a:xfrm>
      </p:grpSpPr>
      <p:sp>
        <p:nvSpPr>
          <p:cNvPr id="2" name="Picture Placeholder 22">
            <a:extLst>
              <a:ext uri="{FF2B5EF4-FFF2-40B4-BE49-F238E27FC236}">
                <a16:creationId xmlns:a16="http://schemas.microsoft.com/office/drawing/2014/main" id="{E58C46AB-72B0-452F-8968-7F13D6C69330}"/>
              </a:ext>
            </a:extLst>
          </p:cNvPr>
          <p:cNvSpPr>
            <a:spLocks noGrp="1"/>
          </p:cNvSpPr>
          <p:nvPr>
            <p:ph type="pic" sz="quarter" idx="10" hasCustomPrompt="1"/>
          </p:nvPr>
        </p:nvSpPr>
        <p:spPr>
          <a:xfrm>
            <a:off x="0" y="1"/>
            <a:ext cx="12192000" cy="6561423"/>
          </a:xfrm>
          <a:custGeom>
            <a:avLst/>
            <a:gdLst>
              <a:gd name="connsiteX0" fmla="*/ 0 w 12192000"/>
              <a:gd name="connsiteY0" fmla="*/ 0 h 6561423"/>
              <a:gd name="connsiteX1" fmla="*/ 12192000 w 12192000"/>
              <a:gd name="connsiteY1" fmla="*/ 0 h 6561423"/>
              <a:gd name="connsiteX2" fmla="*/ 12192000 w 12192000"/>
              <a:gd name="connsiteY2" fmla="*/ 2455328 h 6561423"/>
              <a:gd name="connsiteX3" fmla="*/ 9675392 w 12192000"/>
              <a:gd name="connsiteY3" fmla="*/ 3302886 h 6561423"/>
              <a:gd name="connsiteX4" fmla="*/ 10157317 w 12192000"/>
              <a:gd name="connsiteY4" fmla="*/ 4390513 h 6561423"/>
              <a:gd name="connsiteX5" fmla="*/ 8230254 w 12192000"/>
              <a:gd name="connsiteY5" fmla="*/ 3789588 h 6561423"/>
              <a:gd name="connsiteX6" fmla="*/ 0 w 12192000"/>
              <a:gd name="connsiteY6" fmla="*/ 6561423 h 656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561423">
                <a:moveTo>
                  <a:pt x="0" y="0"/>
                </a:moveTo>
                <a:lnTo>
                  <a:pt x="12192000" y="0"/>
                </a:lnTo>
                <a:lnTo>
                  <a:pt x="12192000" y="2455328"/>
                </a:lnTo>
                <a:lnTo>
                  <a:pt x="9675392" y="3302886"/>
                </a:lnTo>
                <a:lnTo>
                  <a:pt x="10157317" y="4390513"/>
                </a:lnTo>
                <a:lnTo>
                  <a:pt x="8230254" y="3789588"/>
                </a:lnTo>
                <a:lnTo>
                  <a:pt x="0" y="6561423"/>
                </a:lnTo>
                <a:close/>
              </a:path>
            </a:pathLst>
          </a:custGeom>
          <a:solidFill>
            <a:schemeClr val="bg1">
              <a:lumMod val="95000"/>
            </a:schemeClr>
          </a:solidFill>
        </p:spPr>
        <p:txBody>
          <a:bodyPr wrap="square"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 And Send To Back</a:t>
            </a:r>
            <a:endParaRPr lang="ko-KR" altLang="en-US" dirty="0"/>
          </a:p>
          <a:p>
            <a:endParaRPr lang="ko-KR" altLang="en-US" dirty="0"/>
          </a:p>
        </p:txBody>
      </p:sp>
    </p:spTree>
    <p:extLst>
      <p:ext uri="{BB962C8B-B14F-4D97-AF65-F5344CB8AC3E}">
        <p14:creationId xmlns:p14="http://schemas.microsoft.com/office/powerpoint/2010/main" val="15457691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35075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AE252F-2F95-498B-9748-639B6E785753}"/>
              </a:ext>
            </a:extLst>
          </p:cNvPr>
          <p:cNvSpPr/>
          <p:nvPr userDrawn="1"/>
        </p:nvSpPr>
        <p:spPr>
          <a:xfrm>
            <a:off x="360608" y="303727"/>
            <a:ext cx="5520743" cy="625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Picture Placeholder 2">
            <a:extLst>
              <a:ext uri="{FF2B5EF4-FFF2-40B4-BE49-F238E27FC236}">
                <a16:creationId xmlns:a16="http://schemas.microsoft.com/office/drawing/2014/main" id="{2000EF3A-BE58-433D-9D14-B9221C51EC72}"/>
              </a:ext>
            </a:extLst>
          </p:cNvPr>
          <p:cNvSpPr>
            <a:spLocks noGrp="1"/>
          </p:cNvSpPr>
          <p:nvPr>
            <p:ph type="pic" idx="16" hasCustomPrompt="1"/>
          </p:nvPr>
        </p:nvSpPr>
        <p:spPr>
          <a:xfrm>
            <a:off x="549499" y="523741"/>
            <a:ext cx="3709115" cy="5855595"/>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1466992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62849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8_Images &amp;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18"/>
          <p:cNvSpPr/>
          <p:nvPr userDrawn="1"/>
        </p:nvSpPr>
        <p:spPr>
          <a:xfrm>
            <a:off x="0" y="3356993"/>
            <a:ext cx="12192000" cy="35010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8" name="그림 개체 틀 2"/>
          <p:cNvSpPr>
            <a:spLocks noGrp="1"/>
          </p:cNvSpPr>
          <p:nvPr>
            <p:ph type="pic" sz="quarter" idx="10" hasCustomPrompt="1"/>
          </p:nvPr>
        </p:nvSpPr>
        <p:spPr>
          <a:xfrm>
            <a:off x="0" y="0"/>
            <a:ext cx="12192000" cy="3265714"/>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85000"/>
                    <a:lumOff val="15000"/>
                  </a:schemeClr>
                </a:solidFill>
                <a:latin typeface="+mn-lt"/>
                <a:cs typeface="Arial" pitchFamily="34" charset="0"/>
              </a:defRPr>
            </a:lvl1pPr>
          </a:lstStyle>
          <a:p>
            <a:r>
              <a:rPr lang="en-US" altLang="ko-KR" dirty="0"/>
              <a:t>Place Your Picture Here And Send To Back</a:t>
            </a:r>
            <a:endParaRPr lang="ko-KR" altLang="en-US" dirty="0"/>
          </a:p>
        </p:txBody>
      </p:sp>
      <p:sp>
        <p:nvSpPr>
          <p:cNvPr id="20" name="Rectangle 19"/>
          <p:cNvSpPr/>
          <p:nvPr userDrawn="1"/>
        </p:nvSpPr>
        <p:spPr>
          <a:xfrm>
            <a:off x="0" y="3265714"/>
            <a:ext cx="12192000" cy="91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546663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02328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9543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1CA18-2793-221F-7DD7-3F8F3D7E00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93F29E-321E-F9BE-2ADB-D64A386339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6BD857-9200-F625-6C1F-C1DAC5462E1A}"/>
              </a:ext>
            </a:extLst>
          </p:cNvPr>
          <p:cNvSpPr>
            <a:spLocks noGrp="1"/>
          </p:cNvSpPr>
          <p:nvPr>
            <p:ph type="dt" sz="half" idx="10"/>
          </p:nvPr>
        </p:nvSpPr>
        <p:spPr/>
        <p:txBody>
          <a:bodyPr/>
          <a:lstStyle/>
          <a:p>
            <a:fld id="{0431597D-6803-4E5B-8EBC-8B437825A0FB}" type="datetimeFigureOut">
              <a:rPr lang="en-US" smtClean="0"/>
              <a:t>5/13/2025</a:t>
            </a:fld>
            <a:endParaRPr lang="en-US"/>
          </a:p>
        </p:txBody>
      </p:sp>
      <p:sp>
        <p:nvSpPr>
          <p:cNvPr id="5" name="Footer Placeholder 4">
            <a:extLst>
              <a:ext uri="{FF2B5EF4-FFF2-40B4-BE49-F238E27FC236}">
                <a16:creationId xmlns:a16="http://schemas.microsoft.com/office/drawing/2014/main" id="{0D2A8DBC-7B8F-FD12-3E30-1777525660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7BC437-13EF-A9E8-660E-D206EE23C91B}"/>
              </a:ext>
            </a:extLst>
          </p:cNvPr>
          <p:cNvSpPr>
            <a:spLocks noGrp="1"/>
          </p:cNvSpPr>
          <p:nvPr>
            <p:ph type="sldNum" sz="quarter" idx="12"/>
          </p:nvPr>
        </p:nvSpPr>
        <p:spPr/>
        <p:txBody>
          <a:bodyPr/>
          <a:lstStyle/>
          <a:p>
            <a:fld id="{A7BD99AE-AADC-437D-9C8F-26A9BE980289}" type="slidenum">
              <a:rPr lang="en-US" smtClean="0"/>
              <a:t>‹#›</a:t>
            </a:fld>
            <a:endParaRPr lang="en-US"/>
          </a:p>
        </p:txBody>
      </p:sp>
    </p:spTree>
    <p:extLst>
      <p:ext uri="{BB962C8B-B14F-4D97-AF65-F5344CB8AC3E}">
        <p14:creationId xmlns:p14="http://schemas.microsoft.com/office/powerpoint/2010/main" val="16786840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41836036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1857183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6062892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723064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66126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6662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13" name="Rectangle 12">
            <a:extLst>
              <a:ext uri="{FF2B5EF4-FFF2-40B4-BE49-F238E27FC236}">
                <a16:creationId xmlns:a16="http://schemas.microsoft.com/office/drawing/2014/main" id="{8FB55B03-2AD5-47F1-9DB6-84D4C5430D5C}"/>
              </a:ext>
            </a:extLst>
          </p:cNvPr>
          <p:cNvSpPr/>
          <p:nvPr userDrawn="1"/>
        </p:nvSpPr>
        <p:spPr>
          <a:xfrm>
            <a:off x="0" y="1570009"/>
            <a:ext cx="12192000" cy="19495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4" name="그림 개체 틀 2">
            <a:extLst>
              <a:ext uri="{FF2B5EF4-FFF2-40B4-BE49-F238E27FC236}">
                <a16:creationId xmlns:a16="http://schemas.microsoft.com/office/drawing/2014/main" id="{9AFB6764-C60D-4150-B586-3BD8B928072C}"/>
              </a:ext>
            </a:extLst>
          </p:cNvPr>
          <p:cNvSpPr>
            <a:spLocks noGrp="1"/>
          </p:cNvSpPr>
          <p:nvPr>
            <p:ph type="pic" sz="quarter" idx="16" hasCustomPrompt="1"/>
          </p:nvPr>
        </p:nvSpPr>
        <p:spPr>
          <a:xfrm>
            <a:off x="727684" y="2721115"/>
            <a:ext cx="2304256" cy="1584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5" name="그림 개체 틀 2">
            <a:extLst>
              <a:ext uri="{FF2B5EF4-FFF2-40B4-BE49-F238E27FC236}">
                <a16:creationId xmlns:a16="http://schemas.microsoft.com/office/drawing/2014/main" id="{E7E06D7E-6841-4959-B8DE-3F59F7CC4F79}"/>
              </a:ext>
            </a:extLst>
          </p:cNvPr>
          <p:cNvSpPr>
            <a:spLocks noGrp="1"/>
          </p:cNvSpPr>
          <p:nvPr>
            <p:ph type="pic" sz="quarter" idx="17" hasCustomPrompt="1"/>
          </p:nvPr>
        </p:nvSpPr>
        <p:spPr>
          <a:xfrm>
            <a:off x="3538404" y="2721115"/>
            <a:ext cx="2304256" cy="1584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6" name="그림 개체 틀 2">
            <a:extLst>
              <a:ext uri="{FF2B5EF4-FFF2-40B4-BE49-F238E27FC236}">
                <a16:creationId xmlns:a16="http://schemas.microsoft.com/office/drawing/2014/main" id="{532D84A8-2E6A-4339-8D10-172129386D02}"/>
              </a:ext>
            </a:extLst>
          </p:cNvPr>
          <p:cNvSpPr>
            <a:spLocks noGrp="1"/>
          </p:cNvSpPr>
          <p:nvPr>
            <p:ph type="pic" sz="quarter" idx="18" hasCustomPrompt="1"/>
          </p:nvPr>
        </p:nvSpPr>
        <p:spPr>
          <a:xfrm>
            <a:off x="6349124" y="2721115"/>
            <a:ext cx="2304256" cy="1584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7" name="그림 개체 틀 2">
            <a:extLst>
              <a:ext uri="{FF2B5EF4-FFF2-40B4-BE49-F238E27FC236}">
                <a16:creationId xmlns:a16="http://schemas.microsoft.com/office/drawing/2014/main" id="{0AC6C735-0E24-47B6-9C8C-93DBC13BDFC1}"/>
              </a:ext>
            </a:extLst>
          </p:cNvPr>
          <p:cNvSpPr>
            <a:spLocks noGrp="1"/>
          </p:cNvSpPr>
          <p:nvPr>
            <p:ph type="pic" sz="quarter" idx="19" hasCustomPrompt="1"/>
          </p:nvPr>
        </p:nvSpPr>
        <p:spPr>
          <a:xfrm>
            <a:off x="9159844" y="2721115"/>
            <a:ext cx="2304256" cy="1584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9075336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0BCB2B99-9A01-484A-BFF4-CFC31BB67175}"/>
              </a:ext>
            </a:extLst>
          </p:cNvPr>
          <p:cNvSpPr>
            <a:spLocks noGrp="1"/>
          </p:cNvSpPr>
          <p:nvPr>
            <p:ph type="pic" idx="10" hasCustomPrompt="1"/>
          </p:nvPr>
        </p:nvSpPr>
        <p:spPr>
          <a:xfrm>
            <a:off x="9312000" y="0"/>
            <a:ext cx="2880000" cy="4680000"/>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
        <p:nvSpPr>
          <p:cNvPr id="3" name="Picture Placeholder 2">
            <a:extLst>
              <a:ext uri="{FF2B5EF4-FFF2-40B4-BE49-F238E27FC236}">
                <a16:creationId xmlns:a16="http://schemas.microsoft.com/office/drawing/2014/main" id="{E6F2984A-66F1-4308-8BFD-B5A3A264BC53}"/>
              </a:ext>
            </a:extLst>
          </p:cNvPr>
          <p:cNvSpPr>
            <a:spLocks noGrp="1"/>
          </p:cNvSpPr>
          <p:nvPr>
            <p:ph type="pic" idx="11" hasCustomPrompt="1"/>
          </p:nvPr>
        </p:nvSpPr>
        <p:spPr>
          <a:xfrm>
            <a:off x="6096000" y="2178000"/>
            <a:ext cx="2880000" cy="4680000"/>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6029000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58449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66" name="Oval 65">
            <a:extLst>
              <a:ext uri="{FF2B5EF4-FFF2-40B4-BE49-F238E27FC236}">
                <a16:creationId xmlns:a16="http://schemas.microsoft.com/office/drawing/2014/main" id="{FBD0708C-ECF4-4056-951B-F953FDFA2F92}"/>
              </a:ext>
            </a:extLst>
          </p:cNvPr>
          <p:cNvSpPr/>
          <p:nvPr userDrawn="1"/>
        </p:nvSpPr>
        <p:spPr>
          <a:xfrm>
            <a:off x="4141489" y="3075389"/>
            <a:ext cx="3960001" cy="401132"/>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65" name="Oval 64">
            <a:extLst>
              <a:ext uri="{FF2B5EF4-FFF2-40B4-BE49-F238E27FC236}">
                <a16:creationId xmlns:a16="http://schemas.microsoft.com/office/drawing/2014/main" id="{461FFD45-86E5-4164-9F94-080F3824C6DC}"/>
              </a:ext>
            </a:extLst>
          </p:cNvPr>
          <p:cNvSpPr/>
          <p:nvPr userDrawn="1"/>
        </p:nvSpPr>
        <p:spPr>
          <a:xfrm>
            <a:off x="5296195" y="2664661"/>
            <a:ext cx="4434586" cy="449205"/>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9" name="Oval 58">
            <a:extLst>
              <a:ext uri="{FF2B5EF4-FFF2-40B4-BE49-F238E27FC236}">
                <a16:creationId xmlns:a16="http://schemas.microsoft.com/office/drawing/2014/main" id="{9FC722FF-80D1-44CB-B2C5-E42865360128}"/>
              </a:ext>
            </a:extLst>
          </p:cNvPr>
          <p:cNvSpPr/>
          <p:nvPr userDrawn="1"/>
        </p:nvSpPr>
        <p:spPr>
          <a:xfrm>
            <a:off x="2480718" y="2718783"/>
            <a:ext cx="4218052" cy="427271"/>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2" name="Group 1">
            <a:extLst>
              <a:ext uri="{FF2B5EF4-FFF2-40B4-BE49-F238E27FC236}">
                <a16:creationId xmlns:a16="http://schemas.microsoft.com/office/drawing/2014/main" id="{F4F8D9D4-2991-48AF-A8F0-FC6FEB1D2061}"/>
              </a:ext>
            </a:extLst>
          </p:cNvPr>
          <p:cNvGrpSpPr/>
          <p:nvPr userDrawn="1"/>
        </p:nvGrpSpPr>
        <p:grpSpPr>
          <a:xfrm>
            <a:off x="5985240" y="1330275"/>
            <a:ext cx="2865724" cy="1574521"/>
            <a:chOff x="-548507" y="477868"/>
            <a:chExt cx="11570449" cy="6357177"/>
          </a:xfrm>
        </p:grpSpPr>
        <p:sp>
          <p:nvSpPr>
            <p:cNvPr id="3" name="Freeform: Shape 2">
              <a:extLst>
                <a:ext uri="{FF2B5EF4-FFF2-40B4-BE49-F238E27FC236}">
                  <a16:creationId xmlns:a16="http://schemas.microsoft.com/office/drawing/2014/main" id="{F08EBDF4-2046-4954-8E40-A25BAAF0FBF9}"/>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AF3EF80F-A667-4956-85F0-9FA25E979833}"/>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BC674F7A-574D-4F6D-82C6-B0CFFBF8B784}"/>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6E794F69-AE6D-4F14-8AAB-5A5899FA3606}"/>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3ADFF094-E7AF-45BF-AE35-9A55DADA7A25}"/>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8" name="Group 7">
              <a:extLst>
                <a:ext uri="{FF2B5EF4-FFF2-40B4-BE49-F238E27FC236}">
                  <a16:creationId xmlns:a16="http://schemas.microsoft.com/office/drawing/2014/main" id="{DF7E5E9D-13A5-41B8-B596-7894869380C3}"/>
                </a:ext>
              </a:extLst>
            </p:cNvPr>
            <p:cNvGrpSpPr/>
            <p:nvPr/>
          </p:nvGrpSpPr>
          <p:grpSpPr>
            <a:xfrm>
              <a:off x="1606" y="6382978"/>
              <a:ext cx="413937" cy="115242"/>
              <a:chOff x="5955" y="6353672"/>
              <a:chExt cx="413937" cy="115242"/>
            </a:xfrm>
          </p:grpSpPr>
          <p:sp>
            <p:nvSpPr>
              <p:cNvPr id="13" name="Rectangle: Rounded Corners 12">
                <a:extLst>
                  <a:ext uri="{FF2B5EF4-FFF2-40B4-BE49-F238E27FC236}">
                    <a16:creationId xmlns:a16="http://schemas.microsoft.com/office/drawing/2014/main" id="{F588B949-0398-45A9-8C3E-134D205AA41C}"/>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2A62A09C-8FA6-4C98-B3DF-527A292384FC}"/>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159750DD-33F2-43B2-94A1-EC540B87E80C}"/>
                </a:ext>
              </a:extLst>
            </p:cNvPr>
            <p:cNvGrpSpPr/>
            <p:nvPr/>
          </p:nvGrpSpPr>
          <p:grpSpPr>
            <a:xfrm>
              <a:off x="9855291" y="6381600"/>
              <a:ext cx="885989" cy="115242"/>
              <a:chOff x="5955" y="6353672"/>
              <a:chExt cx="413937" cy="115242"/>
            </a:xfrm>
          </p:grpSpPr>
          <p:sp>
            <p:nvSpPr>
              <p:cNvPr id="11" name="Rectangle: Rounded Corners 10">
                <a:extLst>
                  <a:ext uri="{FF2B5EF4-FFF2-40B4-BE49-F238E27FC236}">
                    <a16:creationId xmlns:a16="http://schemas.microsoft.com/office/drawing/2014/main" id="{0B0A2961-9A19-4350-AF6C-0A9C359EB83E}"/>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80DCDAB-B599-46E1-B14E-9CB874D6C636}"/>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Shape 9">
              <a:extLst>
                <a:ext uri="{FF2B5EF4-FFF2-40B4-BE49-F238E27FC236}">
                  <a16:creationId xmlns:a16="http://schemas.microsoft.com/office/drawing/2014/main" id="{2D974ED3-193A-4E6A-84FE-DD702B68343C}"/>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pSp>
        <p:nvGrpSpPr>
          <p:cNvPr id="15" name="Graphic 14">
            <a:extLst>
              <a:ext uri="{FF2B5EF4-FFF2-40B4-BE49-F238E27FC236}">
                <a16:creationId xmlns:a16="http://schemas.microsoft.com/office/drawing/2014/main" id="{8A848864-2A39-447D-B6BF-CC8044BC2A7E}"/>
              </a:ext>
            </a:extLst>
          </p:cNvPr>
          <p:cNvGrpSpPr/>
          <p:nvPr userDrawn="1"/>
        </p:nvGrpSpPr>
        <p:grpSpPr>
          <a:xfrm>
            <a:off x="3197852" y="589080"/>
            <a:ext cx="2976015" cy="2340686"/>
            <a:chOff x="2444748" y="555045"/>
            <a:chExt cx="7282048" cy="5727454"/>
          </a:xfrm>
        </p:grpSpPr>
        <p:sp>
          <p:nvSpPr>
            <p:cNvPr id="16" name="Freeform: Shape 15">
              <a:extLst>
                <a:ext uri="{FF2B5EF4-FFF2-40B4-BE49-F238E27FC236}">
                  <a16:creationId xmlns:a16="http://schemas.microsoft.com/office/drawing/2014/main" id="{540261CD-EFAB-4459-A091-5B3D944A1C27}"/>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A898E678-7BBC-48E9-BE5B-2FC07087B2BC}"/>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1EDBF6F4-F4E1-42CE-918E-46EBB68FF951}"/>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6D39435E-2DCE-4E65-B8DB-B8A01FC6E01F}"/>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2386D12B-FF42-4F37-A3FD-228C31675D4B}"/>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479AF04E-5C59-470A-813A-91E8CB2EB355}"/>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9C9C9ACC-2E7D-44B0-BCC0-AF573A66E898}"/>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5E452942-6998-424B-BA1A-EFCCA6713E32}"/>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63" name="그림 개체 틀 2">
            <a:extLst>
              <a:ext uri="{FF2B5EF4-FFF2-40B4-BE49-F238E27FC236}">
                <a16:creationId xmlns:a16="http://schemas.microsoft.com/office/drawing/2014/main" id="{161051AD-0D58-4407-BB68-236DEFCA9594}"/>
              </a:ext>
            </a:extLst>
          </p:cNvPr>
          <p:cNvSpPr>
            <a:spLocks noGrp="1"/>
          </p:cNvSpPr>
          <p:nvPr>
            <p:ph type="pic" sz="quarter" idx="17" hasCustomPrompt="1"/>
          </p:nvPr>
        </p:nvSpPr>
        <p:spPr>
          <a:xfrm>
            <a:off x="6373004" y="1430123"/>
            <a:ext cx="2101955" cy="1250062"/>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 And Send To Back</a:t>
            </a:r>
            <a:endParaRPr lang="ko-KR" altLang="en-US" dirty="0"/>
          </a:p>
        </p:txBody>
      </p:sp>
      <p:sp>
        <p:nvSpPr>
          <p:cNvPr id="62" name="그림 개체 틀 2">
            <a:extLst>
              <a:ext uri="{FF2B5EF4-FFF2-40B4-BE49-F238E27FC236}">
                <a16:creationId xmlns:a16="http://schemas.microsoft.com/office/drawing/2014/main" id="{29B598C8-35C5-41B6-83FC-3FBDB5D84036}"/>
              </a:ext>
            </a:extLst>
          </p:cNvPr>
          <p:cNvSpPr>
            <a:spLocks noGrp="1"/>
          </p:cNvSpPr>
          <p:nvPr>
            <p:ph type="pic" sz="quarter" idx="16" hasCustomPrompt="1"/>
          </p:nvPr>
        </p:nvSpPr>
        <p:spPr>
          <a:xfrm>
            <a:off x="3305977" y="698806"/>
            <a:ext cx="2755721" cy="1584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 And Send To Back</a:t>
            </a:r>
            <a:endParaRPr lang="ko-KR" altLang="en-US" dirty="0"/>
          </a:p>
        </p:txBody>
      </p:sp>
      <p:sp>
        <p:nvSpPr>
          <p:cNvPr id="35" name="Isosceles Triangle 34">
            <a:extLst>
              <a:ext uri="{FF2B5EF4-FFF2-40B4-BE49-F238E27FC236}">
                <a16:creationId xmlns:a16="http://schemas.microsoft.com/office/drawing/2014/main" id="{0E287AF0-FA95-4762-B8E2-671D58550EB9}"/>
              </a:ext>
            </a:extLst>
          </p:cNvPr>
          <p:cNvSpPr/>
          <p:nvPr userDrawn="1"/>
        </p:nvSpPr>
        <p:spPr>
          <a:xfrm rot="5400000">
            <a:off x="-1449000" y="1449000"/>
            <a:ext cx="6858000" cy="3960000"/>
          </a:xfrm>
          <a:prstGeom prst="triangle">
            <a:avLst>
              <a:gd name="adj" fmla="val 4986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6" name="Isosceles Triangle 35">
            <a:extLst>
              <a:ext uri="{FF2B5EF4-FFF2-40B4-BE49-F238E27FC236}">
                <a16:creationId xmlns:a16="http://schemas.microsoft.com/office/drawing/2014/main" id="{E8F9923B-6C89-4D4B-A044-7011CD744BA4}"/>
              </a:ext>
            </a:extLst>
          </p:cNvPr>
          <p:cNvSpPr/>
          <p:nvPr userDrawn="1"/>
        </p:nvSpPr>
        <p:spPr>
          <a:xfrm rot="16200000">
            <a:off x="6783000" y="1449001"/>
            <a:ext cx="6858000" cy="3960000"/>
          </a:xfrm>
          <a:prstGeom prst="triangle">
            <a:avLst>
              <a:gd name="adj" fmla="val 4986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4" name="그림 개체 틀 2">
            <a:extLst>
              <a:ext uri="{FF2B5EF4-FFF2-40B4-BE49-F238E27FC236}">
                <a16:creationId xmlns:a16="http://schemas.microsoft.com/office/drawing/2014/main" id="{3F019F7B-C14A-4CD4-939C-889E86ECF979}"/>
              </a:ext>
            </a:extLst>
          </p:cNvPr>
          <p:cNvSpPr>
            <a:spLocks noGrp="1"/>
          </p:cNvSpPr>
          <p:nvPr>
            <p:ph type="pic" sz="quarter" idx="18" hasCustomPrompt="1"/>
          </p:nvPr>
        </p:nvSpPr>
        <p:spPr>
          <a:xfrm>
            <a:off x="5707411" y="1901771"/>
            <a:ext cx="793286" cy="121603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727150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32785-0B20-D0FD-D550-39010B3F3D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671DB6-B561-69C7-C681-49936875B2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B5116E-7B76-9455-010C-526F8B8E87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9F2F9E-94AE-EF02-3B99-A13454455B25}"/>
              </a:ext>
            </a:extLst>
          </p:cNvPr>
          <p:cNvSpPr>
            <a:spLocks noGrp="1"/>
          </p:cNvSpPr>
          <p:nvPr>
            <p:ph type="dt" sz="half" idx="10"/>
          </p:nvPr>
        </p:nvSpPr>
        <p:spPr/>
        <p:txBody>
          <a:bodyPr/>
          <a:lstStyle/>
          <a:p>
            <a:fld id="{0431597D-6803-4E5B-8EBC-8B437825A0FB}" type="datetimeFigureOut">
              <a:rPr lang="en-US" smtClean="0"/>
              <a:t>5/13/2025</a:t>
            </a:fld>
            <a:endParaRPr lang="en-US"/>
          </a:p>
        </p:txBody>
      </p:sp>
      <p:sp>
        <p:nvSpPr>
          <p:cNvPr id="6" name="Footer Placeholder 5">
            <a:extLst>
              <a:ext uri="{FF2B5EF4-FFF2-40B4-BE49-F238E27FC236}">
                <a16:creationId xmlns:a16="http://schemas.microsoft.com/office/drawing/2014/main" id="{D766F40E-7F65-94B0-5C2E-A7D523EE10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6365F2-1699-7EEE-49D6-FDA7E5231B8E}"/>
              </a:ext>
            </a:extLst>
          </p:cNvPr>
          <p:cNvSpPr>
            <a:spLocks noGrp="1"/>
          </p:cNvSpPr>
          <p:nvPr>
            <p:ph type="sldNum" sz="quarter" idx="12"/>
          </p:nvPr>
        </p:nvSpPr>
        <p:spPr/>
        <p:txBody>
          <a:bodyPr/>
          <a:lstStyle/>
          <a:p>
            <a:fld id="{A7BD99AE-AADC-437D-9C8F-26A9BE980289}" type="slidenum">
              <a:rPr lang="en-US" smtClean="0"/>
              <a:t>‹#›</a:t>
            </a:fld>
            <a:endParaRPr lang="en-US"/>
          </a:p>
        </p:txBody>
      </p:sp>
    </p:spTree>
    <p:extLst>
      <p:ext uri="{BB962C8B-B14F-4D97-AF65-F5344CB8AC3E}">
        <p14:creationId xmlns:p14="http://schemas.microsoft.com/office/powerpoint/2010/main" val="26556355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0168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8_Contents slide layou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8009B150-532D-45FE-A6D6-8A190897518A}"/>
              </a:ext>
            </a:extLst>
          </p:cNvPr>
          <p:cNvSpPr>
            <a:spLocks noGrp="1"/>
          </p:cNvSpPr>
          <p:nvPr userDrawn="1">
            <p:ph type="pic" idx="1" hasCustomPrompt="1"/>
          </p:nvPr>
        </p:nvSpPr>
        <p:spPr>
          <a:xfrm>
            <a:off x="0" y="0"/>
            <a:ext cx="7865615" cy="6858000"/>
          </a:xfrm>
          <a:custGeom>
            <a:avLst/>
            <a:gdLst>
              <a:gd name="connsiteX0" fmla="*/ 0 w 7865615"/>
              <a:gd name="connsiteY0" fmla="*/ 0 h 6858000"/>
              <a:gd name="connsiteX1" fmla="*/ 2246577 w 7865615"/>
              <a:gd name="connsiteY1" fmla="*/ 0 h 6858000"/>
              <a:gd name="connsiteX2" fmla="*/ 3408550 w 7865615"/>
              <a:gd name="connsiteY2" fmla="*/ 0 h 6858000"/>
              <a:gd name="connsiteX3" fmla="*/ 4510701 w 7865615"/>
              <a:gd name="connsiteY3" fmla="*/ 0 h 6858000"/>
              <a:gd name="connsiteX4" fmla="*/ 7804883 w 7865615"/>
              <a:gd name="connsiteY4" fmla="*/ 3294183 h 6858000"/>
              <a:gd name="connsiteX5" fmla="*/ 7804883 w 7865615"/>
              <a:gd name="connsiteY5" fmla="*/ 3587426 h 6858000"/>
              <a:gd name="connsiteX6" fmla="*/ 4534309 w 7865615"/>
              <a:gd name="connsiteY6" fmla="*/ 6858000 h 6858000"/>
              <a:gd name="connsiteX7" fmla="*/ 3384942 w 7865615"/>
              <a:gd name="connsiteY7" fmla="*/ 6858000 h 6858000"/>
              <a:gd name="connsiteX8" fmla="*/ 653352 w 7865615"/>
              <a:gd name="connsiteY8" fmla="*/ 6858000 h 6858000"/>
              <a:gd name="connsiteX9" fmla="*/ 0 w 7865615"/>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5615" h="6858000">
                <a:moveTo>
                  <a:pt x="0" y="0"/>
                </a:moveTo>
                <a:lnTo>
                  <a:pt x="2246577" y="0"/>
                </a:lnTo>
                <a:lnTo>
                  <a:pt x="3408550" y="0"/>
                </a:lnTo>
                <a:lnTo>
                  <a:pt x="4510701" y="0"/>
                </a:lnTo>
                <a:lnTo>
                  <a:pt x="7804883" y="3294183"/>
                </a:lnTo>
                <a:cubicBezTo>
                  <a:pt x="7885860" y="3375159"/>
                  <a:pt x="7885860" y="3506449"/>
                  <a:pt x="7804883" y="3587426"/>
                </a:cubicBezTo>
                <a:lnTo>
                  <a:pt x="4534309" y="6858000"/>
                </a:lnTo>
                <a:lnTo>
                  <a:pt x="3384942" y="6858000"/>
                </a:lnTo>
                <a:lnTo>
                  <a:pt x="653352" y="6858000"/>
                </a:lnTo>
                <a:lnTo>
                  <a:pt x="0" y="6858000"/>
                </a:lnTo>
                <a:close/>
              </a:path>
            </a:pathLst>
          </a:custGeom>
          <a:solidFill>
            <a:schemeClr val="bg1">
              <a:lumMod val="8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1" name="Picture Placeholder 20">
            <a:extLst>
              <a:ext uri="{FF2B5EF4-FFF2-40B4-BE49-F238E27FC236}">
                <a16:creationId xmlns:a16="http://schemas.microsoft.com/office/drawing/2014/main" id="{0B3E2BDC-790D-4A9E-9558-CA4C10A1FB05}"/>
              </a:ext>
            </a:extLst>
          </p:cNvPr>
          <p:cNvSpPr>
            <a:spLocks noGrp="1"/>
          </p:cNvSpPr>
          <p:nvPr userDrawn="1">
            <p:ph type="pic" idx="11" hasCustomPrompt="1"/>
          </p:nvPr>
        </p:nvSpPr>
        <p:spPr>
          <a:xfrm>
            <a:off x="6587381" y="3577044"/>
            <a:ext cx="3100540" cy="3100540"/>
          </a:xfrm>
          <a:custGeom>
            <a:avLst/>
            <a:gdLst>
              <a:gd name="connsiteX0" fmla="*/ 1550270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10 h 3100540"/>
              <a:gd name="connsiteX5" fmla="*/ 1422726 w 3100540"/>
              <a:gd name="connsiteY5" fmla="*/ 3047710 h 3100540"/>
              <a:gd name="connsiteX6" fmla="*/ 52831 w 3100540"/>
              <a:gd name="connsiteY6" fmla="*/ 1677815 h 3100540"/>
              <a:gd name="connsiteX7" fmla="*/ 52831 w 3100540"/>
              <a:gd name="connsiteY7" fmla="*/ 1422724 h 3100540"/>
              <a:gd name="connsiteX8" fmla="*/ 1422724 w 3100540"/>
              <a:gd name="connsiteY8" fmla="*/ 52831 h 3100540"/>
              <a:gd name="connsiteX9" fmla="*/ 1550270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70" y="0"/>
                </a:moveTo>
                <a:cubicBezTo>
                  <a:pt x="1596432" y="0"/>
                  <a:pt x="1642594" y="17610"/>
                  <a:pt x="1677815" y="52831"/>
                </a:cubicBezTo>
                <a:lnTo>
                  <a:pt x="3047709" y="1422726"/>
                </a:lnTo>
                <a:cubicBezTo>
                  <a:pt x="3118151" y="1493167"/>
                  <a:pt x="3118151" y="1607375"/>
                  <a:pt x="3047709" y="1677816"/>
                </a:cubicBezTo>
                <a:lnTo>
                  <a:pt x="1677816" y="3047710"/>
                </a:lnTo>
                <a:cubicBezTo>
                  <a:pt x="1607375" y="3118151"/>
                  <a:pt x="1493167" y="3118151"/>
                  <a:pt x="1422726" y="3047710"/>
                </a:cubicBezTo>
                <a:lnTo>
                  <a:pt x="52831" y="1677815"/>
                </a:lnTo>
                <a:cubicBezTo>
                  <a:pt x="-17610" y="1607373"/>
                  <a:pt x="-17610" y="1493166"/>
                  <a:pt x="52831" y="1422724"/>
                </a:cubicBezTo>
                <a:lnTo>
                  <a:pt x="1422724" y="52831"/>
                </a:lnTo>
                <a:cubicBezTo>
                  <a:pt x="1457945" y="17610"/>
                  <a:pt x="1504107"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9" name="Picture Placeholder 18">
            <a:extLst>
              <a:ext uri="{FF2B5EF4-FFF2-40B4-BE49-F238E27FC236}">
                <a16:creationId xmlns:a16="http://schemas.microsoft.com/office/drawing/2014/main" id="{2B6F2E21-3216-4F90-A6E2-E51A550D522D}"/>
              </a:ext>
            </a:extLst>
          </p:cNvPr>
          <p:cNvSpPr>
            <a:spLocks noGrp="1"/>
          </p:cNvSpPr>
          <p:nvPr userDrawn="1">
            <p:ph type="pic" idx="12" hasCustomPrompt="1"/>
          </p:nvPr>
        </p:nvSpPr>
        <p:spPr>
          <a:xfrm>
            <a:off x="6587381" y="204021"/>
            <a:ext cx="3100540" cy="3100540"/>
          </a:xfrm>
          <a:custGeom>
            <a:avLst/>
            <a:gdLst>
              <a:gd name="connsiteX0" fmla="*/ 1550269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09 h 3100540"/>
              <a:gd name="connsiteX5" fmla="*/ 1422726 w 3100540"/>
              <a:gd name="connsiteY5" fmla="*/ 3047709 h 3100540"/>
              <a:gd name="connsiteX6" fmla="*/ 52831 w 3100540"/>
              <a:gd name="connsiteY6" fmla="*/ 1677814 h 3100540"/>
              <a:gd name="connsiteX7" fmla="*/ 52831 w 3100540"/>
              <a:gd name="connsiteY7" fmla="*/ 1422724 h 3100540"/>
              <a:gd name="connsiteX8" fmla="*/ 1422724 w 3100540"/>
              <a:gd name="connsiteY8" fmla="*/ 52831 h 3100540"/>
              <a:gd name="connsiteX9" fmla="*/ 1550269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69" y="0"/>
                </a:moveTo>
                <a:cubicBezTo>
                  <a:pt x="1596432" y="0"/>
                  <a:pt x="1642594" y="17610"/>
                  <a:pt x="1677815" y="52831"/>
                </a:cubicBezTo>
                <a:lnTo>
                  <a:pt x="3047709" y="1422726"/>
                </a:lnTo>
                <a:cubicBezTo>
                  <a:pt x="3118151" y="1493167"/>
                  <a:pt x="3118151" y="1607375"/>
                  <a:pt x="3047709" y="1677816"/>
                </a:cubicBezTo>
                <a:lnTo>
                  <a:pt x="1677816" y="3047709"/>
                </a:lnTo>
                <a:cubicBezTo>
                  <a:pt x="1607375" y="3118151"/>
                  <a:pt x="1493167" y="3118151"/>
                  <a:pt x="1422726" y="3047709"/>
                </a:cubicBezTo>
                <a:lnTo>
                  <a:pt x="52831" y="1677814"/>
                </a:lnTo>
                <a:cubicBezTo>
                  <a:pt x="-17610" y="1607373"/>
                  <a:pt x="-17610" y="1493166"/>
                  <a:pt x="52831" y="1422724"/>
                </a:cubicBezTo>
                <a:lnTo>
                  <a:pt x="1422724" y="52831"/>
                </a:lnTo>
                <a:cubicBezTo>
                  <a:pt x="1457945" y="17610"/>
                  <a:pt x="1504107" y="0"/>
                  <a:pt x="1550269"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0" name="Picture Placeholder 19">
            <a:extLst>
              <a:ext uri="{FF2B5EF4-FFF2-40B4-BE49-F238E27FC236}">
                <a16:creationId xmlns:a16="http://schemas.microsoft.com/office/drawing/2014/main" id="{9228B4EE-0DCA-498B-BE6D-C126351A4694}"/>
              </a:ext>
            </a:extLst>
          </p:cNvPr>
          <p:cNvSpPr>
            <a:spLocks noGrp="1"/>
          </p:cNvSpPr>
          <p:nvPr userDrawn="1">
            <p:ph type="pic" idx="13" hasCustomPrompt="1"/>
          </p:nvPr>
        </p:nvSpPr>
        <p:spPr>
          <a:xfrm>
            <a:off x="8420748" y="1890533"/>
            <a:ext cx="3100541" cy="3100540"/>
          </a:xfrm>
          <a:custGeom>
            <a:avLst/>
            <a:gdLst>
              <a:gd name="connsiteX0" fmla="*/ 1550270 w 3100541"/>
              <a:gd name="connsiteY0" fmla="*/ 0 h 3100540"/>
              <a:gd name="connsiteX1" fmla="*/ 1677815 w 3100541"/>
              <a:gd name="connsiteY1" fmla="*/ 52831 h 3100540"/>
              <a:gd name="connsiteX2" fmla="*/ 3047710 w 3100541"/>
              <a:gd name="connsiteY2" fmla="*/ 1422726 h 3100540"/>
              <a:gd name="connsiteX3" fmla="*/ 3047710 w 3100541"/>
              <a:gd name="connsiteY3" fmla="*/ 1677816 h 3100540"/>
              <a:gd name="connsiteX4" fmla="*/ 1677817 w 3100541"/>
              <a:gd name="connsiteY4" fmla="*/ 3047710 h 3100540"/>
              <a:gd name="connsiteX5" fmla="*/ 1422727 w 3100541"/>
              <a:gd name="connsiteY5" fmla="*/ 3047710 h 3100540"/>
              <a:gd name="connsiteX6" fmla="*/ 52832 w 3100541"/>
              <a:gd name="connsiteY6" fmla="*/ 1677815 h 3100540"/>
              <a:gd name="connsiteX7" fmla="*/ 52832 w 3100541"/>
              <a:gd name="connsiteY7" fmla="*/ 1422724 h 3100540"/>
              <a:gd name="connsiteX8" fmla="*/ 1422725 w 3100541"/>
              <a:gd name="connsiteY8" fmla="*/ 52831 h 3100540"/>
              <a:gd name="connsiteX9" fmla="*/ 1550270 w 3100541"/>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1" h="3100540">
                <a:moveTo>
                  <a:pt x="1550270" y="0"/>
                </a:moveTo>
                <a:cubicBezTo>
                  <a:pt x="1596432" y="0"/>
                  <a:pt x="1642594" y="17610"/>
                  <a:pt x="1677815" y="52831"/>
                </a:cubicBezTo>
                <a:lnTo>
                  <a:pt x="3047710" y="1422726"/>
                </a:lnTo>
                <a:cubicBezTo>
                  <a:pt x="3118152" y="1493167"/>
                  <a:pt x="3118152" y="1607375"/>
                  <a:pt x="3047710" y="1677816"/>
                </a:cubicBezTo>
                <a:lnTo>
                  <a:pt x="1677817" y="3047710"/>
                </a:lnTo>
                <a:cubicBezTo>
                  <a:pt x="1607376" y="3118151"/>
                  <a:pt x="1493168" y="3118151"/>
                  <a:pt x="1422727" y="3047710"/>
                </a:cubicBezTo>
                <a:lnTo>
                  <a:pt x="52832" y="1677815"/>
                </a:lnTo>
                <a:cubicBezTo>
                  <a:pt x="-17610" y="1607373"/>
                  <a:pt x="-17610" y="1493166"/>
                  <a:pt x="52832" y="1422724"/>
                </a:cubicBezTo>
                <a:lnTo>
                  <a:pt x="1422725" y="52831"/>
                </a:lnTo>
                <a:cubicBezTo>
                  <a:pt x="1457946" y="17610"/>
                  <a:pt x="1504108"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655023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1528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9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E91885E6-71E1-4B29-B5D5-E0A96B7D5D2B}"/>
              </a:ext>
            </a:extLst>
          </p:cNvPr>
          <p:cNvSpPr>
            <a:spLocks noGrp="1"/>
          </p:cNvSpPr>
          <p:nvPr>
            <p:ph type="pic" sz="quarter" idx="14" hasCustomPrompt="1"/>
          </p:nvPr>
        </p:nvSpPr>
        <p:spPr>
          <a:xfrm>
            <a:off x="0" y="-1"/>
            <a:ext cx="12192000" cy="3950899"/>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7588354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90903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ECAAF271-59E1-4FF8-861D-66BF0AB0C20C}"/>
              </a:ext>
            </a:extLst>
          </p:cNvPr>
          <p:cNvGrpSpPr/>
          <p:nvPr userDrawn="1"/>
        </p:nvGrpSpPr>
        <p:grpSpPr>
          <a:xfrm>
            <a:off x="707906" y="1724831"/>
            <a:ext cx="3114079" cy="4200810"/>
            <a:chOff x="5745956" y="3501865"/>
            <a:chExt cx="2146216" cy="2895189"/>
          </a:xfrm>
        </p:grpSpPr>
        <p:sp>
          <p:nvSpPr>
            <p:cNvPr id="15" name="Freeform: Shape 14">
              <a:extLst>
                <a:ext uri="{FF2B5EF4-FFF2-40B4-BE49-F238E27FC236}">
                  <a16:creationId xmlns:a16="http://schemas.microsoft.com/office/drawing/2014/main" id="{6E4C438D-502C-4184-A640-9D416688BF31}"/>
                </a:ext>
              </a:extLst>
            </p:cNvPr>
            <p:cNvSpPr/>
            <p:nvPr/>
          </p:nvSpPr>
          <p:spPr>
            <a:xfrm>
              <a:off x="7498806" y="3501865"/>
              <a:ext cx="157347" cy="62939"/>
            </a:xfrm>
            <a:custGeom>
              <a:avLst/>
              <a:gdLst>
                <a:gd name="connsiteX0" fmla="*/ 45244 w 47625"/>
                <a:gd name="connsiteY0" fmla="*/ 13811 h 19050"/>
                <a:gd name="connsiteX1" fmla="*/ 45244 w 47625"/>
                <a:gd name="connsiteY1" fmla="*/ 13811 h 19050"/>
                <a:gd name="connsiteX2" fmla="*/ 38576 w 47625"/>
                <a:gd name="connsiteY2" fmla="*/ 20479 h 19050"/>
                <a:gd name="connsiteX3" fmla="*/ 13811 w 47625"/>
                <a:gd name="connsiteY3" fmla="*/ 20479 h 19050"/>
                <a:gd name="connsiteX4" fmla="*/ 7144 w 47625"/>
                <a:gd name="connsiteY4" fmla="*/ 13811 h 19050"/>
                <a:gd name="connsiteX5" fmla="*/ 7144 w 47625"/>
                <a:gd name="connsiteY5" fmla="*/ 13811 h 19050"/>
                <a:gd name="connsiteX6" fmla="*/ 13811 w 47625"/>
                <a:gd name="connsiteY6" fmla="*/ 7144 h 19050"/>
                <a:gd name="connsiteX7" fmla="*/ 38576 w 47625"/>
                <a:gd name="connsiteY7" fmla="*/ 7144 h 19050"/>
                <a:gd name="connsiteX8" fmla="*/ 45244 w 47625"/>
                <a:gd name="connsiteY8" fmla="*/ 13811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19050">
                  <a:moveTo>
                    <a:pt x="45244" y="13811"/>
                  </a:moveTo>
                  <a:lnTo>
                    <a:pt x="45244" y="13811"/>
                  </a:lnTo>
                  <a:cubicBezTo>
                    <a:pt x="45244" y="17621"/>
                    <a:pt x="42386" y="20479"/>
                    <a:pt x="38576" y="20479"/>
                  </a:cubicBezTo>
                  <a:lnTo>
                    <a:pt x="13811" y="20479"/>
                  </a:lnTo>
                  <a:cubicBezTo>
                    <a:pt x="10001" y="20479"/>
                    <a:pt x="7144" y="17621"/>
                    <a:pt x="7144" y="13811"/>
                  </a:cubicBezTo>
                  <a:lnTo>
                    <a:pt x="7144" y="13811"/>
                  </a:lnTo>
                  <a:cubicBezTo>
                    <a:pt x="7144" y="10001"/>
                    <a:pt x="10001" y="7144"/>
                    <a:pt x="13811" y="7144"/>
                  </a:cubicBezTo>
                  <a:lnTo>
                    <a:pt x="38576" y="7144"/>
                  </a:lnTo>
                  <a:cubicBezTo>
                    <a:pt x="42386" y="8096"/>
                    <a:pt x="45244" y="10954"/>
                    <a:pt x="45244" y="13811"/>
                  </a:cubicBezTo>
                  <a:close/>
                </a:path>
              </a:pathLst>
            </a:custGeom>
            <a:solidFill>
              <a:srgbClr val="808080"/>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04665005-6515-4CC9-86A2-F3269A2D2AEF}"/>
                </a:ext>
              </a:extLst>
            </p:cNvPr>
            <p:cNvSpPr/>
            <p:nvPr/>
          </p:nvSpPr>
          <p:spPr>
            <a:xfrm>
              <a:off x="7829233" y="3977052"/>
              <a:ext cx="62939" cy="157347"/>
            </a:xfrm>
            <a:custGeom>
              <a:avLst/>
              <a:gdLst>
                <a:gd name="connsiteX0" fmla="*/ 13811 w 19050"/>
                <a:gd name="connsiteY0" fmla="*/ 45244 h 47625"/>
                <a:gd name="connsiteX1" fmla="*/ 13811 w 19050"/>
                <a:gd name="connsiteY1" fmla="*/ 45244 h 47625"/>
                <a:gd name="connsiteX2" fmla="*/ 7144 w 19050"/>
                <a:gd name="connsiteY2" fmla="*/ 38576 h 47625"/>
                <a:gd name="connsiteX3" fmla="*/ 7144 w 19050"/>
                <a:gd name="connsiteY3" fmla="*/ 13811 h 47625"/>
                <a:gd name="connsiteX4" fmla="*/ 13811 w 19050"/>
                <a:gd name="connsiteY4" fmla="*/ 7144 h 47625"/>
                <a:gd name="connsiteX5" fmla="*/ 13811 w 19050"/>
                <a:gd name="connsiteY5" fmla="*/ 7144 h 47625"/>
                <a:gd name="connsiteX6" fmla="*/ 20479 w 19050"/>
                <a:gd name="connsiteY6" fmla="*/ 13811 h 47625"/>
                <a:gd name="connsiteX7" fmla="*/ 20479 w 19050"/>
                <a:gd name="connsiteY7" fmla="*/ 38576 h 47625"/>
                <a:gd name="connsiteX8" fmla="*/ 13811 w 19050"/>
                <a:gd name="connsiteY8" fmla="*/ 4524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47625">
                  <a:moveTo>
                    <a:pt x="13811" y="45244"/>
                  </a:moveTo>
                  <a:lnTo>
                    <a:pt x="13811" y="45244"/>
                  </a:lnTo>
                  <a:cubicBezTo>
                    <a:pt x="10001" y="45244"/>
                    <a:pt x="7144" y="42386"/>
                    <a:pt x="7144" y="38576"/>
                  </a:cubicBezTo>
                  <a:lnTo>
                    <a:pt x="7144" y="13811"/>
                  </a:lnTo>
                  <a:cubicBezTo>
                    <a:pt x="7144" y="10001"/>
                    <a:pt x="10001" y="7144"/>
                    <a:pt x="13811" y="7144"/>
                  </a:cubicBezTo>
                  <a:lnTo>
                    <a:pt x="13811" y="7144"/>
                  </a:lnTo>
                  <a:cubicBezTo>
                    <a:pt x="17621" y="7144"/>
                    <a:pt x="20479" y="10001"/>
                    <a:pt x="20479" y="13811"/>
                  </a:cubicBezTo>
                  <a:lnTo>
                    <a:pt x="20479" y="38576"/>
                  </a:lnTo>
                  <a:cubicBezTo>
                    <a:pt x="20479" y="42386"/>
                    <a:pt x="17621" y="45244"/>
                    <a:pt x="13811" y="45244"/>
                  </a:cubicBezTo>
                  <a:close/>
                </a:path>
              </a:pathLst>
            </a:custGeom>
            <a:solidFill>
              <a:srgbClr val="808080"/>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D094E96A-A335-49D6-9D89-A017242E6D52}"/>
                </a:ext>
              </a:extLst>
            </p:cNvPr>
            <p:cNvSpPr/>
            <p:nvPr/>
          </p:nvSpPr>
          <p:spPr>
            <a:xfrm>
              <a:off x="7829233" y="3838586"/>
              <a:ext cx="62939" cy="157347"/>
            </a:xfrm>
            <a:custGeom>
              <a:avLst/>
              <a:gdLst>
                <a:gd name="connsiteX0" fmla="*/ 13811 w 19050"/>
                <a:gd name="connsiteY0" fmla="*/ 45244 h 47625"/>
                <a:gd name="connsiteX1" fmla="*/ 13811 w 19050"/>
                <a:gd name="connsiteY1" fmla="*/ 45244 h 47625"/>
                <a:gd name="connsiteX2" fmla="*/ 7144 w 19050"/>
                <a:gd name="connsiteY2" fmla="*/ 38576 h 47625"/>
                <a:gd name="connsiteX3" fmla="*/ 7144 w 19050"/>
                <a:gd name="connsiteY3" fmla="*/ 13811 h 47625"/>
                <a:gd name="connsiteX4" fmla="*/ 13811 w 19050"/>
                <a:gd name="connsiteY4" fmla="*/ 7144 h 47625"/>
                <a:gd name="connsiteX5" fmla="*/ 13811 w 19050"/>
                <a:gd name="connsiteY5" fmla="*/ 7144 h 47625"/>
                <a:gd name="connsiteX6" fmla="*/ 20479 w 19050"/>
                <a:gd name="connsiteY6" fmla="*/ 13811 h 47625"/>
                <a:gd name="connsiteX7" fmla="*/ 20479 w 19050"/>
                <a:gd name="connsiteY7" fmla="*/ 38576 h 47625"/>
                <a:gd name="connsiteX8" fmla="*/ 13811 w 19050"/>
                <a:gd name="connsiteY8" fmla="*/ 4524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47625">
                  <a:moveTo>
                    <a:pt x="13811" y="45244"/>
                  </a:moveTo>
                  <a:lnTo>
                    <a:pt x="13811" y="45244"/>
                  </a:lnTo>
                  <a:cubicBezTo>
                    <a:pt x="10001" y="45244"/>
                    <a:pt x="7144" y="42386"/>
                    <a:pt x="7144" y="38576"/>
                  </a:cubicBezTo>
                  <a:lnTo>
                    <a:pt x="7144" y="13811"/>
                  </a:lnTo>
                  <a:cubicBezTo>
                    <a:pt x="7144" y="10001"/>
                    <a:pt x="10001" y="7144"/>
                    <a:pt x="13811" y="7144"/>
                  </a:cubicBezTo>
                  <a:lnTo>
                    <a:pt x="13811" y="7144"/>
                  </a:lnTo>
                  <a:cubicBezTo>
                    <a:pt x="17621" y="7144"/>
                    <a:pt x="20479" y="10001"/>
                    <a:pt x="20479" y="13811"/>
                  </a:cubicBezTo>
                  <a:lnTo>
                    <a:pt x="20479" y="38576"/>
                  </a:lnTo>
                  <a:cubicBezTo>
                    <a:pt x="20479" y="42386"/>
                    <a:pt x="17621" y="45244"/>
                    <a:pt x="13811" y="45244"/>
                  </a:cubicBezTo>
                  <a:close/>
                </a:path>
              </a:pathLst>
            </a:custGeom>
            <a:solidFill>
              <a:srgbClr val="808080"/>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7986E7C9-5140-49C6-8E1B-54058234FF96}"/>
                </a:ext>
              </a:extLst>
            </p:cNvPr>
            <p:cNvSpPr/>
            <p:nvPr/>
          </p:nvSpPr>
          <p:spPr>
            <a:xfrm>
              <a:off x="5745956" y="3523892"/>
              <a:ext cx="2139922" cy="2863720"/>
            </a:xfrm>
            <a:custGeom>
              <a:avLst/>
              <a:gdLst>
                <a:gd name="connsiteX0" fmla="*/ 611029 w 647700"/>
                <a:gd name="connsiteY0" fmla="*/ 7144 h 866775"/>
                <a:gd name="connsiteX1" fmla="*/ 40481 w 647700"/>
                <a:gd name="connsiteY1" fmla="*/ 7144 h 866775"/>
                <a:gd name="connsiteX2" fmla="*/ 7144 w 647700"/>
                <a:gd name="connsiteY2" fmla="*/ 41434 h 866775"/>
                <a:gd name="connsiteX3" fmla="*/ 7144 w 647700"/>
                <a:gd name="connsiteY3" fmla="*/ 831056 h 866775"/>
                <a:gd name="connsiteX4" fmla="*/ 40481 w 647700"/>
                <a:gd name="connsiteY4" fmla="*/ 865346 h 866775"/>
                <a:gd name="connsiteX5" fmla="*/ 611029 w 647700"/>
                <a:gd name="connsiteY5" fmla="*/ 865346 h 866775"/>
                <a:gd name="connsiteX6" fmla="*/ 644366 w 647700"/>
                <a:gd name="connsiteY6" fmla="*/ 831056 h 866775"/>
                <a:gd name="connsiteX7" fmla="*/ 644366 w 647700"/>
                <a:gd name="connsiteY7" fmla="*/ 41434 h 866775"/>
                <a:gd name="connsiteX8" fmla="*/ 611029 w 647700"/>
                <a:gd name="connsiteY8" fmla="*/ 7144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700" h="866775">
                  <a:moveTo>
                    <a:pt x="611029" y="7144"/>
                  </a:moveTo>
                  <a:lnTo>
                    <a:pt x="40481" y="7144"/>
                  </a:lnTo>
                  <a:cubicBezTo>
                    <a:pt x="22384" y="7144"/>
                    <a:pt x="7144" y="22384"/>
                    <a:pt x="7144" y="41434"/>
                  </a:cubicBezTo>
                  <a:lnTo>
                    <a:pt x="7144" y="831056"/>
                  </a:lnTo>
                  <a:cubicBezTo>
                    <a:pt x="7144" y="850106"/>
                    <a:pt x="22384" y="865346"/>
                    <a:pt x="40481" y="865346"/>
                  </a:cubicBezTo>
                  <a:lnTo>
                    <a:pt x="611029" y="865346"/>
                  </a:lnTo>
                  <a:cubicBezTo>
                    <a:pt x="629126" y="865346"/>
                    <a:pt x="644366" y="850106"/>
                    <a:pt x="644366" y="831056"/>
                  </a:cubicBezTo>
                  <a:lnTo>
                    <a:pt x="644366" y="41434"/>
                  </a:lnTo>
                  <a:cubicBezTo>
                    <a:pt x="644366" y="23336"/>
                    <a:pt x="629126" y="7144"/>
                    <a:pt x="611029" y="7144"/>
                  </a:cubicBezTo>
                  <a:close/>
                </a:path>
              </a:pathLst>
            </a:custGeom>
            <a:solidFill>
              <a:srgbClr val="808080"/>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04FE4203-6FE6-438F-AD63-0390034E13A3}"/>
                </a:ext>
              </a:extLst>
            </p:cNvPr>
            <p:cNvSpPr/>
            <p:nvPr/>
          </p:nvSpPr>
          <p:spPr>
            <a:xfrm>
              <a:off x="5755398" y="3533334"/>
              <a:ext cx="2108453" cy="2863720"/>
            </a:xfrm>
            <a:custGeom>
              <a:avLst/>
              <a:gdLst>
                <a:gd name="connsiteX0" fmla="*/ 605314 w 638175"/>
                <a:gd name="connsiteY0" fmla="*/ 7144 h 866775"/>
                <a:gd name="connsiteX1" fmla="*/ 40481 w 638175"/>
                <a:gd name="connsiteY1" fmla="*/ 7144 h 866775"/>
                <a:gd name="connsiteX2" fmla="*/ 7144 w 638175"/>
                <a:gd name="connsiteY2" fmla="*/ 41434 h 866775"/>
                <a:gd name="connsiteX3" fmla="*/ 7144 w 638175"/>
                <a:gd name="connsiteY3" fmla="*/ 826294 h 866775"/>
                <a:gd name="connsiteX4" fmla="*/ 40481 w 638175"/>
                <a:gd name="connsiteY4" fmla="*/ 860584 h 866775"/>
                <a:gd name="connsiteX5" fmla="*/ 604361 w 638175"/>
                <a:gd name="connsiteY5" fmla="*/ 860584 h 866775"/>
                <a:gd name="connsiteX6" fmla="*/ 637699 w 638175"/>
                <a:gd name="connsiteY6" fmla="*/ 826294 h 866775"/>
                <a:gd name="connsiteX7" fmla="*/ 637699 w 638175"/>
                <a:gd name="connsiteY7" fmla="*/ 41434 h 866775"/>
                <a:gd name="connsiteX8" fmla="*/ 605314 w 638175"/>
                <a:gd name="connsiteY8" fmla="*/ 7144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175" h="866775">
                  <a:moveTo>
                    <a:pt x="605314" y="7144"/>
                  </a:moveTo>
                  <a:lnTo>
                    <a:pt x="40481" y="7144"/>
                  </a:lnTo>
                  <a:cubicBezTo>
                    <a:pt x="22384" y="7144"/>
                    <a:pt x="7144" y="22384"/>
                    <a:pt x="7144" y="41434"/>
                  </a:cubicBezTo>
                  <a:lnTo>
                    <a:pt x="7144" y="826294"/>
                  </a:lnTo>
                  <a:cubicBezTo>
                    <a:pt x="7144" y="845344"/>
                    <a:pt x="22384" y="860584"/>
                    <a:pt x="40481" y="860584"/>
                  </a:cubicBezTo>
                  <a:lnTo>
                    <a:pt x="604361" y="860584"/>
                  </a:lnTo>
                  <a:cubicBezTo>
                    <a:pt x="622459" y="860584"/>
                    <a:pt x="637699" y="845344"/>
                    <a:pt x="637699" y="826294"/>
                  </a:cubicBezTo>
                  <a:lnTo>
                    <a:pt x="637699" y="41434"/>
                  </a:lnTo>
                  <a:cubicBezTo>
                    <a:pt x="637699" y="22384"/>
                    <a:pt x="623411" y="7144"/>
                    <a:pt x="605314" y="7144"/>
                  </a:cubicBezTo>
                  <a:close/>
                </a:path>
              </a:pathLst>
            </a:custGeom>
            <a:solidFill>
              <a:srgbClr val="231F20"/>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636E384-D851-434A-AB8A-FE09F43D7073}"/>
                </a:ext>
              </a:extLst>
            </p:cNvPr>
            <p:cNvSpPr/>
            <p:nvPr/>
          </p:nvSpPr>
          <p:spPr>
            <a:xfrm>
              <a:off x="5972536" y="3781941"/>
              <a:ext cx="1699350" cy="2360208"/>
            </a:xfrm>
            <a:custGeom>
              <a:avLst/>
              <a:gdLst>
                <a:gd name="connsiteX0" fmla="*/ 7144 w 514350"/>
                <a:gd name="connsiteY0" fmla="*/ 7144 h 714375"/>
                <a:gd name="connsiteX1" fmla="*/ 508159 w 514350"/>
                <a:gd name="connsiteY1" fmla="*/ 7144 h 714375"/>
                <a:gd name="connsiteX2" fmla="*/ 508159 w 514350"/>
                <a:gd name="connsiteY2" fmla="*/ 711041 h 714375"/>
                <a:gd name="connsiteX3" fmla="*/ 7144 w 514350"/>
                <a:gd name="connsiteY3" fmla="*/ 711041 h 714375"/>
              </a:gdLst>
              <a:ahLst/>
              <a:cxnLst>
                <a:cxn ang="0">
                  <a:pos x="connsiteX0" y="connsiteY0"/>
                </a:cxn>
                <a:cxn ang="0">
                  <a:pos x="connsiteX1" y="connsiteY1"/>
                </a:cxn>
                <a:cxn ang="0">
                  <a:pos x="connsiteX2" y="connsiteY2"/>
                </a:cxn>
                <a:cxn ang="0">
                  <a:pos x="connsiteX3" y="connsiteY3"/>
                </a:cxn>
              </a:cxnLst>
              <a:rect l="l" t="t" r="r" b="b"/>
              <a:pathLst>
                <a:path w="514350" h="714375">
                  <a:moveTo>
                    <a:pt x="7144" y="7144"/>
                  </a:moveTo>
                  <a:lnTo>
                    <a:pt x="508159" y="7144"/>
                  </a:lnTo>
                  <a:lnTo>
                    <a:pt x="508159" y="711041"/>
                  </a:lnTo>
                  <a:lnTo>
                    <a:pt x="7144" y="711041"/>
                  </a:lnTo>
                  <a:close/>
                </a:path>
              </a:pathLst>
            </a:custGeom>
            <a:solidFill>
              <a:srgbClr val="F2F2F2"/>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86103816-681F-4F21-A286-C8B21595F8DE}"/>
                </a:ext>
              </a:extLst>
            </p:cNvPr>
            <p:cNvSpPr/>
            <p:nvPr/>
          </p:nvSpPr>
          <p:spPr>
            <a:xfrm>
              <a:off x="6537278" y="3804313"/>
              <a:ext cx="1119116" cy="2330356"/>
            </a:xfrm>
            <a:custGeom>
              <a:avLst/>
              <a:gdLst>
                <a:gd name="connsiteX0" fmla="*/ 614149 w 1119116"/>
                <a:gd name="connsiteY0" fmla="*/ 0 h 2330356"/>
                <a:gd name="connsiteX1" fmla="*/ 1115704 w 1119116"/>
                <a:gd name="connsiteY1" fmla="*/ 6824 h 2330356"/>
                <a:gd name="connsiteX2" fmla="*/ 1119116 w 1119116"/>
                <a:gd name="connsiteY2" fmla="*/ 2330356 h 2330356"/>
                <a:gd name="connsiteX3" fmla="*/ 0 w 1119116"/>
                <a:gd name="connsiteY3" fmla="*/ 2330356 h 2330356"/>
                <a:gd name="connsiteX4" fmla="*/ 614149 w 1119116"/>
                <a:gd name="connsiteY4" fmla="*/ 0 h 2330356"/>
                <a:gd name="connsiteX0" fmla="*/ 614149 w 1119116"/>
                <a:gd name="connsiteY0" fmla="*/ 0 h 2330356"/>
                <a:gd name="connsiteX1" fmla="*/ 1115704 w 1119116"/>
                <a:gd name="connsiteY1" fmla="*/ 3412 h 2330356"/>
                <a:gd name="connsiteX2" fmla="*/ 1119116 w 1119116"/>
                <a:gd name="connsiteY2" fmla="*/ 2330356 h 2330356"/>
                <a:gd name="connsiteX3" fmla="*/ 0 w 1119116"/>
                <a:gd name="connsiteY3" fmla="*/ 2330356 h 2330356"/>
                <a:gd name="connsiteX4" fmla="*/ 614149 w 1119116"/>
                <a:gd name="connsiteY4" fmla="*/ 0 h 2330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116" h="2330356">
                  <a:moveTo>
                    <a:pt x="614149" y="0"/>
                  </a:moveTo>
                  <a:lnTo>
                    <a:pt x="1115704" y="3412"/>
                  </a:lnTo>
                  <a:cubicBezTo>
                    <a:pt x="1116841" y="777923"/>
                    <a:pt x="1117979" y="1555845"/>
                    <a:pt x="1119116" y="2330356"/>
                  </a:cubicBezTo>
                  <a:lnTo>
                    <a:pt x="0" y="2330356"/>
                  </a:lnTo>
                  <a:lnTo>
                    <a:pt x="614149" y="0"/>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grpSp>
          <p:nvGrpSpPr>
            <p:cNvPr id="22" name="Group 21">
              <a:extLst>
                <a:ext uri="{FF2B5EF4-FFF2-40B4-BE49-F238E27FC236}">
                  <a16:creationId xmlns:a16="http://schemas.microsoft.com/office/drawing/2014/main" id="{95FBA3E9-F56F-483D-AD9C-DDC05D08B8DB}"/>
                </a:ext>
              </a:extLst>
            </p:cNvPr>
            <p:cNvGrpSpPr/>
            <p:nvPr/>
          </p:nvGrpSpPr>
          <p:grpSpPr>
            <a:xfrm>
              <a:off x="6752948" y="6198983"/>
              <a:ext cx="113352" cy="113352"/>
              <a:chOff x="6768693" y="6038239"/>
              <a:chExt cx="147969" cy="147969"/>
            </a:xfrm>
          </p:grpSpPr>
          <p:sp>
            <p:nvSpPr>
              <p:cNvPr id="23" name="Oval 22">
                <a:extLst>
                  <a:ext uri="{FF2B5EF4-FFF2-40B4-BE49-F238E27FC236}">
                    <a16:creationId xmlns:a16="http://schemas.microsoft.com/office/drawing/2014/main" id="{A2F2F938-D2ED-47FE-8547-C4F10CA5D9CB}"/>
                  </a:ext>
                </a:extLst>
              </p:cNvPr>
              <p:cNvSpPr/>
              <p:nvPr/>
            </p:nvSpPr>
            <p:spPr>
              <a:xfrm>
                <a:off x="6768693" y="6038239"/>
                <a:ext cx="147969" cy="14796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0192348-B627-4894-9224-7073FE72892E}"/>
                  </a:ext>
                </a:extLst>
              </p:cNvPr>
              <p:cNvSpPr/>
              <p:nvPr/>
            </p:nvSpPr>
            <p:spPr>
              <a:xfrm>
                <a:off x="6802088" y="6071634"/>
                <a:ext cx="81180" cy="8118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5" name="그림 개체 틀 2">
            <a:extLst>
              <a:ext uri="{FF2B5EF4-FFF2-40B4-BE49-F238E27FC236}">
                <a16:creationId xmlns:a16="http://schemas.microsoft.com/office/drawing/2014/main" id="{C3D720D4-ECB3-4075-B591-AE539DCDA21F}"/>
              </a:ext>
            </a:extLst>
          </p:cNvPr>
          <p:cNvSpPr>
            <a:spLocks noGrp="1"/>
          </p:cNvSpPr>
          <p:nvPr>
            <p:ph type="pic" sz="quarter" idx="14" hasCustomPrompt="1"/>
          </p:nvPr>
        </p:nvSpPr>
        <p:spPr>
          <a:xfrm>
            <a:off x="885992" y="2025648"/>
            <a:ext cx="2767037" cy="3546444"/>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26" name="Text Placeholder 9">
            <a:extLst>
              <a:ext uri="{FF2B5EF4-FFF2-40B4-BE49-F238E27FC236}">
                <a16:creationId xmlns:a16="http://schemas.microsoft.com/office/drawing/2014/main" id="{17C806DB-48AE-486A-9E8B-160DA86EFC32}"/>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3191187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93184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0_Contents slide layout">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550C2BD9-6214-4567-96BE-E813DFC881B3}"/>
              </a:ext>
            </a:extLst>
          </p:cNvPr>
          <p:cNvSpPr>
            <a:spLocks noGrp="1"/>
          </p:cNvSpPr>
          <p:nvPr>
            <p:ph type="pic" idx="14" hasCustomPrompt="1"/>
          </p:nvPr>
        </p:nvSpPr>
        <p:spPr>
          <a:xfrm>
            <a:off x="3779656" y="1838324"/>
            <a:ext cx="8412345" cy="4067177"/>
          </a:xfrm>
          <a:custGeom>
            <a:avLst/>
            <a:gdLst>
              <a:gd name="connsiteX0" fmla="*/ 7994333 w 8412345"/>
              <a:gd name="connsiteY0" fmla="*/ 3524256 h 4067177"/>
              <a:gd name="connsiteX1" fmla="*/ 7994333 w 8412345"/>
              <a:gd name="connsiteY1" fmla="*/ 3752847 h 4067177"/>
              <a:gd name="connsiteX2" fmla="*/ 8412344 w 8412345"/>
              <a:gd name="connsiteY2" fmla="*/ 3752847 h 4067177"/>
              <a:gd name="connsiteX3" fmla="*/ 8412344 w 8412345"/>
              <a:gd name="connsiteY3" fmla="*/ 3524256 h 4067177"/>
              <a:gd name="connsiteX4" fmla="*/ 0 w 8412345"/>
              <a:gd name="connsiteY4" fmla="*/ 0 h 4067177"/>
              <a:gd name="connsiteX5" fmla="*/ 8412345 w 8412345"/>
              <a:gd name="connsiteY5" fmla="*/ 0 h 4067177"/>
              <a:gd name="connsiteX6" fmla="*/ 8412345 w 8412345"/>
              <a:gd name="connsiteY6" fmla="*/ 4067177 h 4067177"/>
              <a:gd name="connsiteX7" fmla="*/ 1452936 w 8412345"/>
              <a:gd name="connsiteY7" fmla="*/ 4067177 h 4067177"/>
              <a:gd name="connsiteX8" fmla="*/ 1340647 w 8412345"/>
              <a:gd name="connsiteY8" fmla="*/ 3752847 h 4067177"/>
              <a:gd name="connsiteX9" fmla="*/ 2028961 w 8412345"/>
              <a:gd name="connsiteY9" fmla="*/ 3752847 h 4067177"/>
              <a:gd name="connsiteX10" fmla="*/ 2028961 w 8412345"/>
              <a:gd name="connsiteY10" fmla="*/ 3524256 h 4067177"/>
              <a:gd name="connsiteX11" fmla="*/ 1258986 w 8412345"/>
              <a:gd name="connsiteY11" fmla="*/ 3524256 h 4067177"/>
              <a:gd name="connsiteX0" fmla="*/ 7994333 w 8412345"/>
              <a:gd name="connsiteY0" fmla="*/ 3524256 h 4067177"/>
              <a:gd name="connsiteX1" fmla="*/ 7994333 w 8412345"/>
              <a:gd name="connsiteY1" fmla="*/ 3752847 h 4067177"/>
              <a:gd name="connsiteX2" fmla="*/ 8412344 w 8412345"/>
              <a:gd name="connsiteY2" fmla="*/ 3752847 h 4067177"/>
              <a:gd name="connsiteX3" fmla="*/ 8412344 w 8412345"/>
              <a:gd name="connsiteY3" fmla="*/ 3524256 h 4067177"/>
              <a:gd name="connsiteX4" fmla="*/ 7994333 w 8412345"/>
              <a:gd name="connsiteY4" fmla="*/ 3524256 h 4067177"/>
              <a:gd name="connsiteX5" fmla="*/ 0 w 8412345"/>
              <a:gd name="connsiteY5" fmla="*/ 0 h 4067177"/>
              <a:gd name="connsiteX6" fmla="*/ 8412345 w 8412345"/>
              <a:gd name="connsiteY6" fmla="*/ 0 h 4067177"/>
              <a:gd name="connsiteX7" fmla="*/ 8412345 w 8412345"/>
              <a:gd name="connsiteY7" fmla="*/ 4067177 h 4067177"/>
              <a:gd name="connsiteX8" fmla="*/ 1452936 w 8412345"/>
              <a:gd name="connsiteY8" fmla="*/ 4067177 h 4067177"/>
              <a:gd name="connsiteX9" fmla="*/ 1340647 w 8412345"/>
              <a:gd name="connsiteY9" fmla="*/ 3752847 h 4067177"/>
              <a:gd name="connsiteX10" fmla="*/ 2028961 w 8412345"/>
              <a:gd name="connsiteY10" fmla="*/ 3752847 h 4067177"/>
              <a:gd name="connsiteX11" fmla="*/ 1258986 w 8412345"/>
              <a:gd name="connsiteY11" fmla="*/ 3524256 h 4067177"/>
              <a:gd name="connsiteX12" fmla="*/ 0 w 8412345"/>
              <a:gd name="connsiteY12" fmla="*/ 0 h 4067177"/>
              <a:gd name="connsiteX0" fmla="*/ 7994333 w 8412345"/>
              <a:gd name="connsiteY0" fmla="*/ 3524256 h 4067177"/>
              <a:gd name="connsiteX1" fmla="*/ 7994333 w 8412345"/>
              <a:gd name="connsiteY1" fmla="*/ 3752847 h 4067177"/>
              <a:gd name="connsiteX2" fmla="*/ 8412344 w 8412345"/>
              <a:gd name="connsiteY2" fmla="*/ 3752847 h 4067177"/>
              <a:gd name="connsiteX3" fmla="*/ 8412344 w 8412345"/>
              <a:gd name="connsiteY3" fmla="*/ 3524256 h 4067177"/>
              <a:gd name="connsiteX4" fmla="*/ 7994333 w 8412345"/>
              <a:gd name="connsiteY4" fmla="*/ 3524256 h 4067177"/>
              <a:gd name="connsiteX5" fmla="*/ 0 w 8412345"/>
              <a:gd name="connsiteY5" fmla="*/ 0 h 4067177"/>
              <a:gd name="connsiteX6" fmla="*/ 8412345 w 8412345"/>
              <a:gd name="connsiteY6" fmla="*/ 0 h 4067177"/>
              <a:gd name="connsiteX7" fmla="*/ 8412345 w 8412345"/>
              <a:gd name="connsiteY7" fmla="*/ 4067177 h 4067177"/>
              <a:gd name="connsiteX8" fmla="*/ 1452936 w 8412345"/>
              <a:gd name="connsiteY8" fmla="*/ 4067177 h 4067177"/>
              <a:gd name="connsiteX9" fmla="*/ 1340647 w 8412345"/>
              <a:gd name="connsiteY9" fmla="*/ 3752847 h 4067177"/>
              <a:gd name="connsiteX10" fmla="*/ 1258986 w 8412345"/>
              <a:gd name="connsiteY10" fmla="*/ 3524256 h 4067177"/>
              <a:gd name="connsiteX11" fmla="*/ 0 w 8412345"/>
              <a:gd name="connsiteY11" fmla="*/ 0 h 4067177"/>
              <a:gd name="connsiteX0" fmla="*/ 7994333 w 8412345"/>
              <a:gd name="connsiteY0" fmla="*/ 3524256 h 4067177"/>
              <a:gd name="connsiteX1" fmla="*/ 7994333 w 8412345"/>
              <a:gd name="connsiteY1" fmla="*/ 3752847 h 4067177"/>
              <a:gd name="connsiteX2" fmla="*/ 8412344 w 8412345"/>
              <a:gd name="connsiteY2" fmla="*/ 3752847 h 4067177"/>
              <a:gd name="connsiteX3" fmla="*/ 8412344 w 8412345"/>
              <a:gd name="connsiteY3" fmla="*/ 3524256 h 4067177"/>
              <a:gd name="connsiteX4" fmla="*/ 7994333 w 8412345"/>
              <a:gd name="connsiteY4" fmla="*/ 3524256 h 4067177"/>
              <a:gd name="connsiteX5" fmla="*/ 0 w 8412345"/>
              <a:gd name="connsiteY5" fmla="*/ 0 h 4067177"/>
              <a:gd name="connsiteX6" fmla="*/ 8412345 w 8412345"/>
              <a:gd name="connsiteY6" fmla="*/ 0 h 4067177"/>
              <a:gd name="connsiteX7" fmla="*/ 8412345 w 8412345"/>
              <a:gd name="connsiteY7" fmla="*/ 4067177 h 4067177"/>
              <a:gd name="connsiteX8" fmla="*/ 1452936 w 8412345"/>
              <a:gd name="connsiteY8" fmla="*/ 4067177 h 4067177"/>
              <a:gd name="connsiteX9" fmla="*/ 1258986 w 8412345"/>
              <a:gd name="connsiteY9" fmla="*/ 3524256 h 4067177"/>
              <a:gd name="connsiteX10" fmla="*/ 0 w 8412345"/>
              <a:gd name="connsiteY10" fmla="*/ 0 h 4067177"/>
              <a:gd name="connsiteX0" fmla="*/ 7994333 w 8412345"/>
              <a:gd name="connsiteY0" fmla="*/ 3524256 h 4067177"/>
              <a:gd name="connsiteX1" fmla="*/ 7994333 w 8412345"/>
              <a:gd name="connsiteY1" fmla="*/ 3752847 h 4067177"/>
              <a:gd name="connsiteX2" fmla="*/ 8412344 w 8412345"/>
              <a:gd name="connsiteY2" fmla="*/ 3752847 h 4067177"/>
              <a:gd name="connsiteX3" fmla="*/ 8412344 w 8412345"/>
              <a:gd name="connsiteY3" fmla="*/ 3524256 h 4067177"/>
              <a:gd name="connsiteX4" fmla="*/ 7994333 w 8412345"/>
              <a:gd name="connsiteY4" fmla="*/ 3524256 h 4067177"/>
              <a:gd name="connsiteX5" fmla="*/ 0 w 8412345"/>
              <a:gd name="connsiteY5" fmla="*/ 0 h 4067177"/>
              <a:gd name="connsiteX6" fmla="*/ 8412345 w 8412345"/>
              <a:gd name="connsiteY6" fmla="*/ 0 h 4067177"/>
              <a:gd name="connsiteX7" fmla="*/ 8412345 w 8412345"/>
              <a:gd name="connsiteY7" fmla="*/ 4067177 h 4067177"/>
              <a:gd name="connsiteX8" fmla="*/ 1452936 w 8412345"/>
              <a:gd name="connsiteY8" fmla="*/ 4067177 h 4067177"/>
              <a:gd name="connsiteX9" fmla="*/ 0 w 8412345"/>
              <a:gd name="connsiteY9" fmla="*/ 0 h 4067177"/>
              <a:gd name="connsiteX0" fmla="*/ 8412344 w 8412345"/>
              <a:gd name="connsiteY0" fmla="*/ 3524256 h 4067177"/>
              <a:gd name="connsiteX1" fmla="*/ 7994333 w 8412345"/>
              <a:gd name="connsiteY1" fmla="*/ 3752847 h 4067177"/>
              <a:gd name="connsiteX2" fmla="*/ 8412344 w 8412345"/>
              <a:gd name="connsiteY2" fmla="*/ 3752847 h 4067177"/>
              <a:gd name="connsiteX3" fmla="*/ 8412344 w 8412345"/>
              <a:gd name="connsiteY3" fmla="*/ 3524256 h 4067177"/>
              <a:gd name="connsiteX4" fmla="*/ 0 w 8412345"/>
              <a:gd name="connsiteY4" fmla="*/ 0 h 4067177"/>
              <a:gd name="connsiteX5" fmla="*/ 8412345 w 8412345"/>
              <a:gd name="connsiteY5" fmla="*/ 0 h 4067177"/>
              <a:gd name="connsiteX6" fmla="*/ 8412345 w 8412345"/>
              <a:gd name="connsiteY6" fmla="*/ 4067177 h 4067177"/>
              <a:gd name="connsiteX7" fmla="*/ 1452936 w 8412345"/>
              <a:gd name="connsiteY7" fmla="*/ 4067177 h 4067177"/>
              <a:gd name="connsiteX8" fmla="*/ 0 w 8412345"/>
              <a:gd name="connsiteY8" fmla="*/ 0 h 4067177"/>
              <a:gd name="connsiteX0" fmla="*/ 8412344 w 8412345"/>
              <a:gd name="connsiteY0" fmla="*/ 3524256 h 4067177"/>
              <a:gd name="connsiteX1" fmla="*/ 8412344 w 8412345"/>
              <a:gd name="connsiteY1" fmla="*/ 3752847 h 4067177"/>
              <a:gd name="connsiteX2" fmla="*/ 8412344 w 8412345"/>
              <a:gd name="connsiteY2" fmla="*/ 3524256 h 4067177"/>
              <a:gd name="connsiteX3" fmla="*/ 0 w 8412345"/>
              <a:gd name="connsiteY3" fmla="*/ 0 h 4067177"/>
              <a:gd name="connsiteX4" fmla="*/ 8412345 w 8412345"/>
              <a:gd name="connsiteY4" fmla="*/ 0 h 4067177"/>
              <a:gd name="connsiteX5" fmla="*/ 8412345 w 8412345"/>
              <a:gd name="connsiteY5" fmla="*/ 4067177 h 4067177"/>
              <a:gd name="connsiteX6" fmla="*/ 1452936 w 8412345"/>
              <a:gd name="connsiteY6" fmla="*/ 4067177 h 4067177"/>
              <a:gd name="connsiteX7" fmla="*/ 0 w 8412345"/>
              <a:gd name="connsiteY7" fmla="*/ 0 h 4067177"/>
              <a:gd name="connsiteX0" fmla="*/ 0 w 8412345"/>
              <a:gd name="connsiteY0" fmla="*/ 0 h 4067177"/>
              <a:gd name="connsiteX1" fmla="*/ 8412345 w 8412345"/>
              <a:gd name="connsiteY1" fmla="*/ 0 h 4067177"/>
              <a:gd name="connsiteX2" fmla="*/ 8412345 w 8412345"/>
              <a:gd name="connsiteY2" fmla="*/ 4067177 h 4067177"/>
              <a:gd name="connsiteX3" fmla="*/ 1452936 w 8412345"/>
              <a:gd name="connsiteY3" fmla="*/ 4067177 h 4067177"/>
              <a:gd name="connsiteX4" fmla="*/ 0 w 8412345"/>
              <a:gd name="connsiteY4" fmla="*/ 0 h 4067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2345" h="4067177">
                <a:moveTo>
                  <a:pt x="0" y="0"/>
                </a:moveTo>
                <a:lnTo>
                  <a:pt x="8412345" y="0"/>
                </a:lnTo>
                <a:lnTo>
                  <a:pt x="8412345" y="4067177"/>
                </a:lnTo>
                <a:lnTo>
                  <a:pt x="1452936" y="4067177"/>
                </a:lnTo>
                <a:lnTo>
                  <a:pt x="0" y="0"/>
                </a:lnTo>
                <a:close/>
              </a:path>
            </a:pathLst>
          </a:custGeom>
          <a:solidFill>
            <a:schemeClr val="bg1">
              <a:lumMod val="95000"/>
            </a:schemeClr>
          </a:solidFill>
        </p:spPr>
        <p:txBody>
          <a:bodyPr wrap="square" anchor="ctr">
            <a:noAutofit/>
          </a:bodyPr>
          <a:lstStyle>
            <a:lvl1pPr marL="0" indent="0" algn="ctr">
              <a:buNone/>
              <a:defRPr sz="18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
        <p:nvSpPr>
          <p:cNvPr id="3" name="Picture Placeholder 33">
            <a:extLst>
              <a:ext uri="{FF2B5EF4-FFF2-40B4-BE49-F238E27FC236}">
                <a16:creationId xmlns:a16="http://schemas.microsoft.com/office/drawing/2014/main" id="{98249CAB-AC39-4CCE-919B-8382181E4BB3}"/>
              </a:ext>
            </a:extLst>
          </p:cNvPr>
          <p:cNvSpPr>
            <a:spLocks noGrp="1"/>
          </p:cNvSpPr>
          <p:nvPr>
            <p:ph type="pic" idx="15" hasCustomPrompt="1"/>
          </p:nvPr>
        </p:nvSpPr>
        <p:spPr>
          <a:xfrm>
            <a:off x="0" y="1285875"/>
            <a:ext cx="4432248" cy="4067177"/>
          </a:xfrm>
          <a:custGeom>
            <a:avLst/>
            <a:gdLst>
              <a:gd name="connsiteX0" fmla="*/ 0 w 4432248"/>
              <a:gd name="connsiteY0" fmla="*/ 0 h 4067177"/>
              <a:gd name="connsiteX1" fmla="*/ 571500 w 4432248"/>
              <a:gd name="connsiteY1" fmla="*/ 0 h 4067177"/>
              <a:gd name="connsiteX2" fmla="*/ 904875 w 4432248"/>
              <a:gd name="connsiteY2" fmla="*/ 0 h 4067177"/>
              <a:gd name="connsiteX3" fmla="*/ 2979312 w 4432248"/>
              <a:gd name="connsiteY3" fmla="*/ 0 h 4067177"/>
              <a:gd name="connsiteX4" fmla="*/ 4432248 w 4432248"/>
              <a:gd name="connsiteY4" fmla="*/ 4067177 h 4067177"/>
              <a:gd name="connsiteX5" fmla="*/ 571500 w 4432248"/>
              <a:gd name="connsiteY5" fmla="*/ 4067177 h 4067177"/>
              <a:gd name="connsiteX6" fmla="*/ 571500 w 4432248"/>
              <a:gd name="connsiteY6" fmla="*/ 4067175 h 4067177"/>
              <a:gd name="connsiteX7" fmla="*/ 0 w 4432248"/>
              <a:gd name="connsiteY7" fmla="*/ 4067175 h 4067177"/>
              <a:gd name="connsiteX0" fmla="*/ 0 w 4432248"/>
              <a:gd name="connsiteY0" fmla="*/ 0 h 4067177"/>
              <a:gd name="connsiteX1" fmla="*/ 571500 w 4432248"/>
              <a:gd name="connsiteY1" fmla="*/ 0 h 4067177"/>
              <a:gd name="connsiteX2" fmla="*/ 2979312 w 4432248"/>
              <a:gd name="connsiteY2" fmla="*/ 0 h 4067177"/>
              <a:gd name="connsiteX3" fmla="*/ 4432248 w 4432248"/>
              <a:gd name="connsiteY3" fmla="*/ 4067177 h 4067177"/>
              <a:gd name="connsiteX4" fmla="*/ 571500 w 4432248"/>
              <a:gd name="connsiteY4" fmla="*/ 4067177 h 4067177"/>
              <a:gd name="connsiteX5" fmla="*/ 571500 w 4432248"/>
              <a:gd name="connsiteY5" fmla="*/ 4067175 h 4067177"/>
              <a:gd name="connsiteX6" fmla="*/ 0 w 4432248"/>
              <a:gd name="connsiteY6" fmla="*/ 4067175 h 4067177"/>
              <a:gd name="connsiteX7" fmla="*/ 0 w 4432248"/>
              <a:gd name="connsiteY7" fmla="*/ 0 h 4067177"/>
              <a:gd name="connsiteX0" fmla="*/ 0 w 4432248"/>
              <a:gd name="connsiteY0" fmla="*/ 0 h 4067177"/>
              <a:gd name="connsiteX1" fmla="*/ 2979312 w 4432248"/>
              <a:gd name="connsiteY1" fmla="*/ 0 h 4067177"/>
              <a:gd name="connsiteX2" fmla="*/ 4432248 w 4432248"/>
              <a:gd name="connsiteY2" fmla="*/ 4067177 h 4067177"/>
              <a:gd name="connsiteX3" fmla="*/ 571500 w 4432248"/>
              <a:gd name="connsiteY3" fmla="*/ 4067177 h 4067177"/>
              <a:gd name="connsiteX4" fmla="*/ 571500 w 4432248"/>
              <a:gd name="connsiteY4" fmla="*/ 4067175 h 4067177"/>
              <a:gd name="connsiteX5" fmla="*/ 0 w 4432248"/>
              <a:gd name="connsiteY5" fmla="*/ 4067175 h 4067177"/>
              <a:gd name="connsiteX6" fmla="*/ 0 w 4432248"/>
              <a:gd name="connsiteY6" fmla="*/ 0 h 4067177"/>
              <a:gd name="connsiteX0" fmla="*/ 0 w 4432248"/>
              <a:gd name="connsiteY0" fmla="*/ 0 h 4067177"/>
              <a:gd name="connsiteX1" fmla="*/ 2979312 w 4432248"/>
              <a:gd name="connsiteY1" fmla="*/ 0 h 4067177"/>
              <a:gd name="connsiteX2" fmla="*/ 4432248 w 4432248"/>
              <a:gd name="connsiteY2" fmla="*/ 4067177 h 4067177"/>
              <a:gd name="connsiteX3" fmla="*/ 571500 w 4432248"/>
              <a:gd name="connsiteY3" fmla="*/ 4067177 h 4067177"/>
              <a:gd name="connsiteX4" fmla="*/ 0 w 4432248"/>
              <a:gd name="connsiteY4" fmla="*/ 4067175 h 4067177"/>
              <a:gd name="connsiteX5" fmla="*/ 0 w 4432248"/>
              <a:gd name="connsiteY5" fmla="*/ 0 h 4067177"/>
              <a:gd name="connsiteX0" fmla="*/ 0 w 4432248"/>
              <a:gd name="connsiteY0" fmla="*/ 0 h 4067177"/>
              <a:gd name="connsiteX1" fmla="*/ 2979312 w 4432248"/>
              <a:gd name="connsiteY1" fmla="*/ 0 h 4067177"/>
              <a:gd name="connsiteX2" fmla="*/ 4432248 w 4432248"/>
              <a:gd name="connsiteY2" fmla="*/ 4067177 h 4067177"/>
              <a:gd name="connsiteX3" fmla="*/ 0 w 4432248"/>
              <a:gd name="connsiteY3" fmla="*/ 4067175 h 4067177"/>
              <a:gd name="connsiteX4" fmla="*/ 0 w 4432248"/>
              <a:gd name="connsiteY4" fmla="*/ 0 h 4067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2248" h="4067177">
                <a:moveTo>
                  <a:pt x="0" y="0"/>
                </a:moveTo>
                <a:lnTo>
                  <a:pt x="2979312" y="0"/>
                </a:lnTo>
                <a:lnTo>
                  <a:pt x="4432248" y="4067177"/>
                </a:lnTo>
                <a:lnTo>
                  <a:pt x="0" y="4067175"/>
                </a:lnTo>
                <a:lnTo>
                  <a:pt x="0" y="0"/>
                </a:lnTo>
                <a:close/>
              </a:path>
            </a:pathLst>
          </a:custGeom>
          <a:solidFill>
            <a:schemeClr val="bg1">
              <a:lumMod val="95000"/>
            </a:schemeClr>
          </a:solidFill>
        </p:spPr>
        <p:txBody>
          <a:bodyPr wrap="square" anchor="ctr">
            <a:noAutofit/>
          </a:bodyPr>
          <a:lstStyle>
            <a:lvl1pPr marL="0" indent="0" algn="ctr">
              <a:buNone/>
              <a:defRPr sz="18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7839652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9328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2554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D2580-4D16-C6A5-4126-594A98A7805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88BB98-7BA9-0662-3EFB-4AC4651891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25CD16-1E39-FE57-0997-3C9F2AA15A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2439CC-8EEF-3C91-7B56-106917B518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78714A-AE5F-AC1C-03C0-F3E5C99FFF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4038BD-A018-8A5F-9F1E-C46998F91FEE}"/>
              </a:ext>
            </a:extLst>
          </p:cNvPr>
          <p:cNvSpPr>
            <a:spLocks noGrp="1"/>
          </p:cNvSpPr>
          <p:nvPr>
            <p:ph type="dt" sz="half" idx="10"/>
          </p:nvPr>
        </p:nvSpPr>
        <p:spPr/>
        <p:txBody>
          <a:bodyPr/>
          <a:lstStyle/>
          <a:p>
            <a:fld id="{0431597D-6803-4E5B-8EBC-8B437825A0FB}" type="datetimeFigureOut">
              <a:rPr lang="en-US" smtClean="0"/>
              <a:t>5/13/2025</a:t>
            </a:fld>
            <a:endParaRPr lang="en-US"/>
          </a:p>
        </p:txBody>
      </p:sp>
      <p:sp>
        <p:nvSpPr>
          <p:cNvPr id="8" name="Footer Placeholder 7">
            <a:extLst>
              <a:ext uri="{FF2B5EF4-FFF2-40B4-BE49-F238E27FC236}">
                <a16:creationId xmlns:a16="http://schemas.microsoft.com/office/drawing/2014/main" id="{D8D7CE63-EA12-801F-BD75-9D19BA1D95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01B3AC-1574-93AD-DF7C-CA29E00F81C4}"/>
              </a:ext>
            </a:extLst>
          </p:cNvPr>
          <p:cNvSpPr>
            <a:spLocks noGrp="1"/>
          </p:cNvSpPr>
          <p:nvPr>
            <p:ph type="sldNum" sz="quarter" idx="12"/>
          </p:nvPr>
        </p:nvSpPr>
        <p:spPr/>
        <p:txBody>
          <a:bodyPr/>
          <a:lstStyle/>
          <a:p>
            <a:fld id="{A7BD99AE-AADC-437D-9C8F-26A9BE980289}" type="slidenum">
              <a:rPr lang="en-US" smtClean="0"/>
              <a:t>‹#›</a:t>
            </a:fld>
            <a:endParaRPr lang="en-US"/>
          </a:p>
        </p:txBody>
      </p:sp>
    </p:spTree>
    <p:extLst>
      <p:ext uri="{BB962C8B-B14F-4D97-AF65-F5344CB8AC3E}">
        <p14:creationId xmlns:p14="http://schemas.microsoft.com/office/powerpoint/2010/main" val="17461086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42440143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18892143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83962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4850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C2B07-9E77-D1EE-5A53-2D7165417F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FBE34B-C04E-71FF-B137-B18B948385B7}"/>
              </a:ext>
            </a:extLst>
          </p:cNvPr>
          <p:cNvSpPr>
            <a:spLocks noGrp="1"/>
          </p:cNvSpPr>
          <p:nvPr>
            <p:ph type="dt" sz="half" idx="10"/>
          </p:nvPr>
        </p:nvSpPr>
        <p:spPr/>
        <p:txBody>
          <a:bodyPr/>
          <a:lstStyle/>
          <a:p>
            <a:fld id="{0431597D-6803-4E5B-8EBC-8B437825A0FB}" type="datetimeFigureOut">
              <a:rPr lang="en-US" smtClean="0"/>
              <a:t>5/13/2025</a:t>
            </a:fld>
            <a:endParaRPr lang="en-US"/>
          </a:p>
        </p:txBody>
      </p:sp>
      <p:sp>
        <p:nvSpPr>
          <p:cNvPr id="4" name="Footer Placeholder 3">
            <a:extLst>
              <a:ext uri="{FF2B5EF4-FFF2-40B4-BE49-F238E27FC236}">
                <a16:creationId xmlns:a16="http://schemas.microsoft.com/office/drawing/2014/main" id="{CF0A3492-477F-473B-A41B-A168934180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2A5F3A-F2DE-446D-8D9A-2BF38C1E73E5}"/>
              </a:ext>
            </a:extLst>
          </p:cNvPr>
          <p:cNvSpPr>
            <a:spLocks noGrp="1"/>
          </p:cNvSpPr>
          <p:nvPr>
            <p:ph type="sldNum" sz="quarter" idx="12"/>
          </p:nvPr>
        </p:nvSpPr>
        <p:spPr/>
        <p:txBody>
          <a:bodyPr/>
          <a:lstStyle/>
          <a:p>
            <a:fld id="{A7BD99AE-AADC-437D-9C8F-26A9BE980289}" type="slidenum">
              <a:rPr lang="en-US" smtClean="0"/>
              <a:t>‹#›</a:t>
            </a:fld>
            <a:endParaRPr lang="en-US"/>
          </a:p>
        </p:txBody>
      </p:sp>
    </p:spTree>
    <p:extLst>
      <p:ext uri="{BB962C8B-B14F-4D97-AF65-F5344CB8AC3E}">
        <p14:creationId xmlns:p14="http://schemas.microsoft.com/office/powerpoint/2010/main" val="1595698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40038F-4AF7-0E47-F538-CDA2F2A22106}"/>
              </a:ext>
            </a:extLst>
          </p:cNvPr>
          <p:cNvSpPr>
            <a:spLocks noGrp="1"/>
          </p:cNvSpPr>
          <p:nvPr>
            <p:ph type="dt" sz="half" idx="10"/>
          </p:nvPr>
        </p:nvSpPr>
        <p:spPr/>
        <p:txBody>
          <a:bodyPr/>
          <a:lstStyle/>
          <a:p>
            <a:fld id="{0431597D-6803-4E5B-8EBC-8B437825A0FB}" type="datetimeFigureOut">
              <a:rPr lang="en-US" smtClean="0"/>
              <a:t>5/13/2025</a:t>
            </a:fld>
            <a:endParaRPr lang="en-US"/>
          </a:p>
        </p:txBody>
      </p:sp>
      <p:sp>
        <p:nvSpPr>
          <p:cNvPr id="3" name="Footer Placeholder 2">
            <a:extLst>
              <a:ext uri="{FF2B5EF4-FFF2-40B4-BE49-F238E27FC236}">
                <a16:creationId xmlns:a16="http://schemas.microsoft.com/office/drawing/2014/main" id="{09BB37B2-81AE-AA83-98BE-77D3109339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843E2A-1DC3-FD60-4960-693B8C555BA5}"/>
              </a:ext>
            </a:extLst>
          </p:cNvPr>
          <p:cNvSpPr>
            <a:spLocks noGrp="1"/>
          </p:cNvSpPr>
          <p:nvPr>
            <p:ph type="sldNum" sz="quarter" idx="12"/>
          </p:nvPr>
        </p:nvSpPr>
        <p:spPr/>
        <p:txBody>
          <a:bodyPr/>
          <a:lstStyle/>
          <a:p>
            <a:fld id="{A7BD99AE-AADC-437D-9C8F-26A9BE980289}" type="slidenum">
              <a:rPr lang="en-US" smtClean="0"/>
              <a:t>‹#›</a:t>
            </a:fld>
            <a:endParaRPr lang="en-US"/>
          </a:p>
        </p:txBody>
      </p:sp>
    </p:spTree>
    <p:extLst>
      <p:ext uri="{BB962C8B-B14F-4D97-AF65-F5344CB8AC3E}">
        <p14:creationId xmlns:p14="http://schemas.microsoft.com/office/powerpoint/2010/main" val="3563729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854F4-0DE5-E91C-0E25-C47072FBFA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F96834-4C48-F084-C517-5503E9FD32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3B668E-FFD8-07A9-DB01-B4BCA9688D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9759D3-6D7F-8A37-F4CF-3E4597FF8379}"/>
              </a:ext>
            </a:extLst>
          </p:cNvPr>
          <p:cNvSpPr>
            <a:spLocks noGrp="1"/>
          </p:cNvSpPr>
          <p:nvPr>
            <p:ph type="dt" sz="half" idx="10"/>
          </p:nvPr>
        </p:nvSpPr>
        <p:spPr/>
        <p:txBody>
          <a:bodyPr/>
          <a:lstStyle/>
          <a:p>
            <a:fld id="{0431597D-6803-4E5B-8EBC-8B437825A0FB}" type="datetimeFigureOut">
              <a:rPr lang="en-US" smtClean="0"/>
              <a:t>5/13/2025</a:t>
            </a:fld>
            <a:endParaRPr lang="en-US"/>
          </a:p>
        </p:txBody>
      </p:sp>
      <p:sp>
        <p:nvSpPr>
          <p:cNvPr id="6" name="Footer Placeholder 5">
            <a:extLst>
              <a:ext uri="{FF2B5EF4-FFF2-40B4-BE49-F238E27FC236}">
                <a16:creationId xmlns:a16="http://schemas.microsoft.com/office/drawing/2014/main" id="{A4CC2A22-2AF0-FB85-20B0-20B46AEC60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50A1B2-C553-A04C-0C22-AD1E37626411}"/>
              </a:ext>
            </a:extLst>
          </p:cNvPr>
          <p:cNvSpPr>
            <a:spLocks noGrp="1"/>
          </p:cNvSpPr>
          <p:nvPr>
            <p:ph type="sldNum" sz="quarter" idx="12"/>
          </p:nvPr>
        </p:nvSpPr>
        <p:spPr/>
        <p:txBody>
          <a:bodyPr/>
          <a:lstStyle/>
          <a:p>
            <a:fld id="{A7BD99AE-AADC-437D-9C8F-26A9BE980289}" type="slidenum">
              <a:rPr lang="en-US" smtClean="0"/>
              <a:t>‹#›</a:t>
            </a:fld>
            <a:endParaRPr lang="en-US"/>
          </a:p>
        </p:txBody>
      </p:sp>
    </p:spTree>
    <p:extLst>
      <p:ext uri="{BB962C8B-B14F-4D97-AF65-F5344CB8AC3E}">
        <p14:creationId xmlns:p14="http://schemas.microsoft.com/office/powerpoint/2010/main" val="311078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5CA66-E392-9E7D-C49F-5541F76523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BF56A4-7B1E-807B-5056-48FDCB6134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368D71-F73A-E89C-71F5-1E7C9306A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65171F-121A-B35D-83F4-12B11DAB2FF7}"/>
              </a:ext>
            </a:extLst>
          </p:cNvPr>
          <p:cNvSpPr>
            <a:spLocks noGrp="1"/>
          </p:cNvSpPr>
          <p:nvPr>
            <p:ph type="dt" sz="half" idx="10"/>
          </p:nvPr>
        </p:nvSpPr>
        <p:spPr/>
        <p:txBody>
          <a:bodyPr/>
          <a:lstStyle/>
          <a:p>
            <a:fld id="{0431597D-6803-4E5B-8EBC-8B437825A0FB}" type="datetimeFigureOut">
              <a:rPr lang="en-US" smtClean="0"/>
              <a:t>5/13/2025</a:t>
            </a:fld>
            <a:endParaRPr lang="en-US"/>
          </a:p>
        </p:txBody>
      </p:sp>
      <p:sp>
        <p:nvSpPr>
          <p:cNvPr id="6" name="Footer Placeholder 5">
            <a:extLst>
              <a:ext uri="{FF2B5EF4-FFF2-40B4-BE49-F238E27FC236}">
                <a16:creationId xmlns:a16="http://schemas.microsoft.com/office/drawing/2014/main" id="{BC53FA40-2328-37BE-23D2-311C8B3818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CEC9D9-B789-1AC2-C2D9-7A2A86FF808D}"/>
              </a:ext>
            </a:extLst>
          </p:cNvPr>
          <p:cNvSpPr>
            <a:spLocks noGrp="1"/>
          </p:cNvSpPr>
          <p:nvPr>
            <p:ph type="sldNum" sz="quarter" idx="12"/>
          </p:nvPr>
        </p:nvSpPr>
        <p:spPr/>
        <p:txBody>
          <a:bodyPr/>
          <a:lstStyle/>
          <a:p>
            <a:fld id="{A7BD99AE-AADC-437D-9C8F-26A9BE980289}" type="slidenum">
              <a:rPr lang="en-US" smtClean="0"/>
              <a:t>‹#›</a:t>
            </a:fld>
            <a:endParaRPr lang="en-US"/>
          </a:p>
        </p:txBody>
      </p:sp>
    </p:spTree>
    <p:extLst>
      <p:ext uri="{BB962C8B-B14F-4D97-AF65-F5344CB8AC3E}">
        <p14:creationId xmlns:p14="http://schemas.microsoft.com/office/powerpoint/2010/main" val="2096819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21" Type="http://schemas.openxmlformats.org/officeDocument/2006/relationships/theme" Target="../theme/theme3.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53.xml"/><Relationship Id="rId1"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407570-9FB5-6677-ED96-0A2BA2EAD6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FD8CCE-EBC5-8FBD-112A-5679E73015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99B2B9-1D98-CB38-AC1A-5C4E383DA1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31597D-6803-4E5B-8EBC-8B437825A0FB}" type="datetimeFigureOut">
              <a:rPr lang="en-US" smtClean="0"/>
              <a:t>5/13/2025</a:t>
            </a:fld>
            <a:endParaRPr lang="en-US"/>
          </a:p>
        </p:txBody>
      </p:sp>
      <p:sp>
        <p:nvSpPr>
          <p:cNvPr id="5" name="Footer Placeholder 4">
            <a:extLst>
              <a:ext uri="{FF2B5EF4-FFF2-40B4-BE49-F238E27FC236}">
                <a16:creationId xmlns:a16="http://schemas.microsoft.com/office/drawing/2014/main" id="{8B08903D-D464-5E10-FEF7-196CF7297E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A72195-87B5-147B-17D5-AF82E274A3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BD99AE-AADC-437D-9C8F-26A9BE980289}" type="slidenum">
              <a:rPr lang="en-US" smtClean="0"/>
              <a:t>‹#›</a:t>
            </a:fld>
            <a:endParaRPr lang="en-US"/>
          </a:p>
        </p:txBody>
      </p:sp>
    </p:spTree>
    <p:extLst>
      <p:ext uri="{BB962C8B-B14F-4D97-AF65-F5344CB8AC3E}">
        <p14:creationId xmlns:p14="http://schemas.microsoft.com/office/powerpoint/2010/main" val="9026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16858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002101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8236034"/>
      </p:ext>
    </p:extLst>
  </p:cSld>
  <p:clrMap bg1="lt1" tx1="dk1" bg2="lt2" tx2="dk2" accent1="accent1" accent2="accent2" accent3="accent3" accent4="accent4" accent5="accent5" accent6="accent6" hlink="hlink" folHlink="folHlink"/>
  <p:sldLayoutIdLst>
    <p:sldLayoutId id="2147483706" r:id="rId1"/>
    <p:sldLayoutId id="2147483707"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ree-powerpoint-templates-design.com/" TargetMode="External"/><Relationship Id="rId2" Type="http://schemas.openxmlformats.org/officeDocument/2006/relationships/notesSlide" Target="../notesSlides/notesSlide1.xml"/><Relationship Id="rId1" Type="http://schemas.openxmlformats.org/officeDocument/2006/relationships/slideLayout" Target="../slideLayouts/slideLayout38.xml"/><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직사각형 6">
            <a:extLst>
              <a:ext uri="{FF2B5EF4-FFF2-40B4-BE49-F238E27FC236}">
                <a16:creationId xmlns:a16="http://schemas.microsoft.com/office/drawing/2014/main" id="{4B90D613-1C11-A3CD-987D-4C7C8C097ADA}"/>
              </a:ext>
            </a:extLst>
          </p:cNvPr>
          <p:cNvSpPr/>
          <p:nvPr/>
        </p:nvSpPr>
        <p:spPr>
          <a:xfrm>
            <a:off x="236220" y="5976200"/>
            <a:ext cx="11719560" cy="739337"/>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highlight>
                <a:srgbClr val="000000"/>
              </a:highlight>
              <a:uLnTx/>
              <a:uFillTx/>
              <a:latin typeface="Arial"/>
              <a:cs typeface="+mn-cs"/>
            </a:endParaRPr>
          </a:p>
        </p:txBody>
      </p:sp>
      <p:sp>
        <p:nvSpPr>
          <p:cNvPr id="4" name="직사각형 6">
            <a:extLst>
              <a:ext uri="{FF2B5EF4-FFF2-40B4-BE49-F238E27FC236}">
                <a16:creationId xmlns:a16="http://schemas.microsoft.com/office/drawing/2014/main" id="{1B763CBD-0D9B-4526-9AD9-78FF433700E0}"/>
              </a:ext>
            </a:extLst>
          </p:cNvPr>
          <p:cNvSpPr/>
          <p:nvPr/>
        </p:nvSpPr>
        <p:spPr>
          <a:xfrm>
            <a:off x="2202180" y="2225040"/>
            <a:ext cx="8206740" cy="228396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5" name="Text Placeholder 10">
            <a:extLst>
              <a:ext uri="{FF2B5EF4-FFF2-40B4-BE49-F238E27FC236}">
                <a16:creationId xmlns:a16="http://schemas.microsoft.com/office/drawing/2014/main" id="{035502EA-EA7E-4EAF-B9D9-41CDEE71BFBA}"/>
              </a:ext>
            </a:extLst>
          </p:cNvPr>
          <p:cNvSpPr txBox="1">
            <a:spLocks/>
          </p:cNvSpPr>
          <p:nvPr/>
        </p:nvSpPr>
        <p:spPr>
          <a:xfrm>
            <a:off x="2202180" y="2723606"/>
            <a:ext cx="8206740" cy="1410789"/>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000" b="1" dirty="0">
                <a:solidFill>
                  <a:schemeClr val="tx1">
                    <a:lumMod val="95000"/>
                    <a:lumOff val="5000"/>
                  </a:schemeClr>
                </a:solidFill>
                <a:effectLst/>
                <a:latin typeface="Aptos" panose="020B0004020202020204" pitchFamily="34" charset="0"/>
                <a:ea typeface="Calibri" panose="020F0502020204030204" pitchFamily="34" charset="0"/>
                <a:cs typeface="Aptos" panose="020B0004020202020204" pitchFamily="34" charset="0"/>
              </a:rPr>
              <a:t>Amendments to the LAVMS to </a:t>
            </a:r>
          </a:p>
          <a:p>
            <a:pPr marL="0" indent="0" algn="ctr">
              <a:buNone/>
            </a:pPr>
            <a:r>
              <a:rPr lang="en-US" sz="4000" b="1" dirty="0">
                <a:solidFill>
                  <a:schemeClr val="tx1">
                    <a:lumMod val="95000"/>
                    <a:lumOff val="5000"/>
                  </a:schemeClr>
                </a:solidFill>
                <a:effectLst/>
                <a:latin typeface="Aptos" panose="020B0004020202020204" pitchFamily="34" charset="0"/>
                <a:ea typeface="Calibri" panose="020F0502020204030204" pitchFamily="34" charset="0"/>
                <a:cs typeface="Aptos" panose="020B0004020202020204" pitchFamily="34" charset="0"/>
              </a:rPr>
              <a:t>Encourage the Process of </a:t>
            </a:r>
          </a:p>
          <a:p>
            <a:pPr marL="0" indent="0" algn="ctr">
              <a:buNone/>
            </a:pPr>
            <a:r>
              <a:rPr lang="en-US" sz="4000" b="1" dirty="0">
                <a:solidFill>
                  <a:schemeClr val="tx1">
                    <a:lumMod val="95000"/>
                    <a:lumOff val="5000"/>
                  </a:schemeClr>
                </a:solidFill>
                <a:effectLst/>
                <a:latin typeface="Aptos" panose="020B0004020202020204" pitchFamily="34" charset="0"/>
                <a:ea typeface="Calibri" panose="020F0502020204030204" pitchFamily="34" charset="0"/>
                <a:cs typeface="Aptos" panose="020B0004020202020204" pitchFamily="34" charset="0"/>
              </a:rPr>
              <a:t>Introducing DAB in Macedonia</a:t>
            </a:r>
            <a:endParaRPr lang="ko-KR" altLang="en-US" sz="4000" dirty="0">
              <a:solidFill>
                <a:schemeClr val="tx1">
                  <a:lumMod val="95000"/>
                  <a:lumOff val="5000"/>
                </a:schemeClr>
              </a:solidFill>
              <a:latin typeface="+mj-lt"/>
              <a:cs typeface="Arial" pitchFamily="34" charset="0"/>
            </a:endParaRPr>
          </a:p>
        </p:txBody>
      </p:sp>
      <p:sp>
        <p:nvSpPr>
          <p:cNvPr id="2" name="TextBox 1">
            <a:hlinkClick r:id="rId3"/>
            <a:extLst>
              <a:ext uri="{FF2B5EF4-FFF2-40B4-BE49-F238E27FC236}">
                <a16:creationId xmlns:a16="http://schemas.microsoft.com/office/drawing/2014/main" id="{28938547-46D3-201A-21B2-2CE07E26722F}"/>
              </a:ext>
            </a:extLst>
          </p:cNvPr>
          <p:cNvSpPr txBox="1"/>
          <p:nvPr/>
        </p:nvSpPr>
        <p:spPr>
          <a:xfrm>
            <a:off x="1248968" y="6222759"/>
            <a:ext cx="5740711" cy="246221"/>
          </a:xfrm>
          <a:prstGeom prst="rect">
            <a:avLst/>
          </a:prstGeom>
          <a:noFill/>
        </p:spPr>
        <p:txBody>
          <a:bodyPr wrap="square" rtlCol="0">
            <a:spAutoFit/>
          </a:bodyPr>
          <a:lstStyle/>
          <a:p>
            <a:pPr lvl="1"/>
            <a:r>
              <a:rPr lang="en-US" sz="1000" dirty="0">
                <a:ln w="0"/>
                <a:solidFill>
                  <a:schemeClr val="tx1"/>
                </a:solidFill>
                <a:effectLst>
                  <a:outerShdw blurRad="38100" dist="19050" dir="2700000" algn="tl" rotWithShape="0">
                    <a:schemeClr val="dk1">
                      <a:alpha val="40000"/>
                    </a:schemeClr>
                  </a:outerShdw>
                </a:effectLst>
              </a:rPr>
              <a:t>AGENCY FOR AUDIO AND AUDIOVISUAL MEDIA SEVICES</a:t>
            </a:r>
          </a:p>
        </p:txBody>
      </p:sp>
      <p:sp>
        <p:nvSpPr>
          <p:cNvPr id="3" name="TextBox 2">
            <a:extLst>
              <a:ext uri="{FF2B5EF4-FFF2-40B4-BE49-F238E27FC236}">
                <a16:creationId xmlns:a16="http://schemas.microsoft.com/office/drawing/2014/main" id="{F36CFE62-0181-B75F-2930-E10E78EA7691}"/>
              </a:ext>
            </a:extLst>
          </p:cNvPr>
          <p:cNvSpPr txBox="1"/>
          <p:nvPr/>
        </p:nvSpPr>
        <p:spPr>
          <a:xfrm>
            <a:off x="6214392" y="6145813"/>
            <a:ext cx="5741388" cy="400110"/>
          </a:xfrm>
          <a:prstGeom prst="rect">
            <a:avLst/>
          </a:prstGeom>
          <a:noFill/>
        </p:spPr>
        <p:txBody>
          <a:bodyPr wrap="square" rtlCol="0" anchor="ctr">
            <a:spAutoFit/>
          </a:bodyPr>
          <a:lstStyle/>
          <a:p>
            <a:pPr algn="r"/>
            <a:r>
              <a:rPr lang="en-US" sz="2000" dirty="0">
                <a:solidFill>
                  <a:schemeClr val="tx1"/>
                </a:solidFill>
                <a:effectLst/>
                <a:latin typeface="Aptos" panose="020B0004020202020204" pitchFamily="34" charset="0"/>
                <a:ea typeface="Calibri" panose="020F0502020204030204" pitchFamily="34" charset="0"/>
                <a:cs typeface="Aptos" panose="020B0004020202020204" pitchFamily="34" charset="0"/>
              </a:rPr>
              <a:t>Argjend </a:t>
            </a:r>
            <a:r>
              <a:rPr lang="en-US" sz="2000" dirty="0">
                <a:solidFill>
                  <a:schemeClr val="tx1"/>
                </a:solidFill>
                <a:latin typeface="Aptos" panose="020B0004020202020204" pitchFamily="34" charset="0"/>
                <a:ea typeface="Calibri" panose="020F0502020204030204" pitchFamily="34" charset="0"/>
                <a:cs typeface="Aptos" panose="020B0004020202020204" pitchFamily="34" charset="0"/>
              </a:rPr>
              <a:t>Xhelili, </a:t>
            </a:r>
            <a:r>
              <a:rPr lang="en-US" sz="2000" dirty="0" err="1">
                <a:solidFill>
                  <a:schemeClr val="tx1"/>
                </a:solidFill>
                <a:latin typeface="Aptos" panose="020B0004020202020204" pitchFamily="34" charset="0"/>
                <a:ea typeface="Calibri" panose="020F0502020204030204" pitchFamily="34" charset="0"/>
                <a:cs typeface="Aptos" panose="020B0004020202020204" pitchFamily="34" charset="0"/>
              </a:rPr>
              <a:t>Msc</a:t>
            </a:r>
            <a:r>
              <a:rPr lang="en-US" sz="2000" dirty="0">
                <a:solidFill>
                  <a:schemeClr val="tx1"/>
                </a:solidFill>
                <a:latin typeface="Aptos" panose="020B0004020202020204" pitchFamily="34" charset="0"/>
                <a:ea typeface="Calibri" panose="020F0502020204030204" pitchFamily="34" charset="0"/>
                <a:cs typeface="Aptos" panose="020B0004020202020204" pitchFamily="34" charset="0"/>
              </a:rPr>
              <a:t>. </a:t>
            </a:r>
            <a:endParaRPr lang="en-US" sz="2000" dirty="0">
              <a:solidFill>
                <a:schemeClr val="tx1"/>
              </a:solidFill>
              <a:effectLst/>
              <a:latin typeface="Aptos" panose="020B0004020202020204" pitchFamily="34" charset="0"/>
              <a:ea typeface="Calibri" panose="020F0502020204030204" pitchFamily="34" charset="0"/>
              <a:cs typeface="Aptos" panose="020B0004020202020204" pitchFamily="34" charset="0"/>
            </a:endParaRPr>
          </a:p>
        </p:txBody>
      </p:sp>
      <p:pic>
        <p:nvPicPr>
          <p:cNvPr id="6" name="Picture 5" descr="ЛОГО БЕЗ НАТПИСИ">
            <a:extLst>
              <a:ext uri="{FF2B5EF4-FFF2-40B4-BE49-F238E27FC236}">
                <a16:creationId xmlns:a16="http://schemas.microsoft.com/office/drawing/2014/main" id="{1874688F-9162-C3C7-EA11-3041886D9DD3}"/>
              </a:ext>
            </a:extLst>
          </p:cNvPr>
          <p:cNvPicPr/>
          <p:nvPr/>
        </p:nvPicPr>
        <p:blipFill>
          <a:blip r:embed="rId4" cstate="print"/>
          <a:srcRect/>
          <a:stretch>
            <a:fillRect/>
          </a:stretch>
        </p:blipFill>
        <p:spPr bwMode="auto">
          <a:xfrm>
            <a:off x="552450" y="6074408"/>
            <a:ext cx="1181100" cy="542925"/>
          </a:xfrm>
          <a:prstGeom prst="rect">
            <a:avLst/>
          </a:prstGeom>
          <a:noFill/>
          <a:ln w="9525">
            <a:noFill/>
            <a:miter lim="800000"/>
            <a:headEnd/>
            <a:tailEnd/>
          </a:ln>
        </p:spPr>
      </p:pic>
    </p:spTree>
    <p:extLst>
      <p:ext uri="{BB962C8B-B14F-4D97-AF65-F5344CB8AC3E}">
        <p14:creationId xmlns:p14="http://schemas.microsoft.com/office/powerpoint/2010/main" val="2498161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lock Arc 9">
            <a:extLst>
              <a:ext uri="{FF2B5EF4-FFF2-40B4-BE49-F238E27FC236}">
                <a16:creationId xmlns:a16="http://schemas.microsoft.com/office/drawing/2014/main" id="{99FF060E-C0DF-4D50-9D7D-6F2E24CFFF28}"/>
              </a:ext>
            </a:extLst>
          </p:cNvPr>
          <p:cNvSpPr/>
          <p:nvPr/>
        </p:nvSpPr>
        <p:spPr>
          <a:xfrm rot="10800000">
            <a:off x="3915666" y="2441947"/>
            <a:ext cx="2611786" cy="2611786"/>
          </a:xfrm>
          <a:prstGeom prst="blockArc">
            <a:avLst>
              <a:gd name="adj1" fmla="val 10800000"/>
              <a:gd name="adj2" fmla="val 22195"/>
              <a:gd name="adj3" fmla="val 34034"/>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black"/>
              </a:solidFill>
              <a:effectLst/>
              <a:uLnTx/>
              <a:uFillTx/>
              <a:latin typeface="Arial"/>
              <a:cs typeface="+mn-cs"/>
            </a:endParaRPr>
          </a:p>
        </p:txBody>
      </p:sp>
      <p:sp>
        <p:nvSpPr>
          <p:cNvPr id="11" name="Pentagon 9">
            <a:extLst>
              <a:ext uri="{FF2B5EF4-FFF2-40B4-BE49-F238E27FC236}">
                <a16:creationId xmlns:a16="http://schemas.microsoft.com/office/drawing/2014/main" id="{52FB0801-C0E6-4BDA-A9F3-438AFCC3A886}"/>
              </a:ext>
            </a:extLst>
          </p:cNvPr>
          <p:cNvSpPr/>
          <p:nvPr/>
        </p:nvSpPr>
        <p:spPr>
          <a:xfrm rot="16200000">
            <a:off x="3915341" y="2860398"/>
            <a:ext cx="892173" cy="888085"/>
          </a:xfrm>
          <a:prstGeom prst="homePlate">
            <a:avLst>
              <a:gd name="adj" fmla="val 39145"/>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cs typeface="+mn-cs"/>
            </a:endParaRPr>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b="1" i="1" dirty="0">
                <a:latin typeface="Calibri" panose="020F0502020204030204" pitchFamily="34" charset="0"/>
                <a:ea typeface="Calibri" panose="020F0502020204030204" pitchFamily="34" charset="0"/>
                <a:cs typeface="Calibri" panose="020F0502020204030204" pitchFamily="34" charset="0"/>
              </a:rPr>
              <a:t>Conclusion</a:t>
            </a:r>
            <a:endParaRPr lang="en-US" dirty="0">
              <a:latin typeface="Calibri" panose="020F0502020204030204" pitchFamily="34" charset="0"/>
              <a:ea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03F37284-B3C5-45C7-BE7E-2D6FDC24D632}"/>
              </a:ext>
            </a:extLst>
          </p:cNvPr>
          <p:cNvGrpSpPr/>
          <p:nvPr/>
        </p:nvGrpSpPr>
        <p:grpSpPr>
          <a:xfrm>
            <a:off x="5631832" y="2441947"/>
            <a:ext cx="2614885" cy="2611786"/>
            <a:chOff x="3851186" y="2501708"/>
            <a:chExt cx="2867632" cy="2864233"/>
          </a:xfrm>
        </p:grpSpPr>
        <p:sp>
          <p:nvSpPr>
            <p:cNvPr id="4" name="Block Arc 3">
              <a:extLst>
                <a:ext uri="{FF2B5EF4-FFF2-40B4-BE49-F238E27FC236}">
                  <a16:creationId xmlns:a16="http://schemas.microsoft.com/office/drawing/2014/main" id="{EDDFFF21-3E45-44CF-A579-4DD3B8D93978}"/>
                </a:ext>
              </a:extLst>
            </p:cNvPr>
            <p:cNvSpPr/>
            <p:nvPr/>
          </p:nvSpPr>
          <p:spPr>
            <a:xfrm>
              <a:off x="3851186" y="2501708"/>
              <a:ext cx="2864233" cy="2864233"/>
            </a:xfrm>
            <a:prstGeom prst="blockArc">
              <a:avLst>
                <a:gd name="adj1" fmla="val 10800000"/>
                <a:gd name="adj2" fmla="val 0"/>
                <a:gd name="adj3" fmla="val 34433"/>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Arial"/>
                <a:cs typeface="+mn-cs"/>
              </a:endParaRPr>
            </a:p>
          </p:txBody>
        </p:sp>
        <p:sp>
          <p:nvSpPr>
            <p:cNvPr id="5" name="Block Arc 4">
              <a:extLst>
                <a:ext uri="{FF2B5EF4-FFF2-40B4-BE49-F238E27FC236}">
                  <a16:creationId xmlns:a16="http://schemas.microsoft.com/office/drawing/2014/main" id="{10D70FC9-7137-49BB-B728-6A597B659E8A}"/>
                </a:ext>
              </a:extLst>
            </p:cNvPr>
            <p:cNvSpPr/>
            <p:nvPr/>
          </p:nvSpPr>
          <p:spPr>
            <a:xfrm>
              <a:off x="3851186" y="2501708"/>
              <a:ext cx="2864233" cy="2864233"/>
            </a:xfrm>
            <a:prstGeom prst="blockArc">
              <a:avLst>
                <a:gd name="adj1" fmla="val 10800000"/>
                <a:gd name="adj2" fmla="val 65142"/>
                <a:gd name="adj3" fmla="val 1791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Arial"/>
                <a:cs typeface="+mn-cs"/>
              </a:endParaRPr>
            </a:p>
          </p:txBody>
        </p:sp>
        <p:sp>
          <p:nvSpPr>
            <p:cNvPr id="6" name="Pentagon 12">
              <a:extLst>
                <a:ext uri="{FF2B5EF4-FFF2-40B4-BE49-F238E27FC236}">
                  <a16:creationId xmlns:a16="http://schemas.microsoft.com/office/drawing/2014/main" id="{17284418-92F9-4AEF-A23F-E83739E9CA5C}"/>
                </a:ext>
              </a:extLst>
            </p:cNvPr>
            <p:cNvSpPr/>
            <p:nvPr/>
          </p:nvSpPr>
          <p:spPr>
            <a:xfrm rot="5400000">
              <a:off x="5969806" y="4157933"/>
              <a:ext cx="978408" cy="519617"/>
            </a:xfrm>
            <a:custGeom>
              <a:avLst/>
              <a:gdLst>
                <a:gd name="connsiteX0" fmla="*/ 0 w 892173"/>
                <a:gd name="connsiteY0" fmla="*/ 0 h 473819"/>
                <a:gd name="connsiteX1" fmla="*/ 655264 w 892173"/>
                <a:gd name="connsiteY1" fmla="*/ 0 h 473819"/>
                <a:gd name="connsiteX2" fmla="*/ 892173 w 892173"/>
                <a:gd name="connsiteY2" fmla="*/ 236910 h 473819"/>
                <a:gd name="connsiteX3" fmla="*/ 655264 w 892173"/>
                <a:gd name="connsiteY3" fmla="*/ 473819 h 473819"/>
                <a:gd name="connsiteX4" fmla="*/ 0 w 892173"/>
                <a:gd name="connsiteY4" fmla="*/ 473819 h 473819"/>
                <a:gd name="connsiteX5" fmla="*/ 0 w 892173"/>
                <a:gd name="connsiteY5" fmla="*/ 0 h 473819"/>
                <a:gd name="connsiteX0" fmla="*/ 0 w 892173"/>
                <a:gd name="connsiteY0" fmla="*/ 0 h 473819"/>
                <a:gd name="connsiteX1" fmla="*/ 655264 w 892173"/>
                <a:gd name="connsiteY1" fmla="*/ 0 h 473819"/>
                <a:gd name="connsiteX2" fmla="*/ 892173 w 892173"/>
                <a:gd name="connsiteY2" fmla="*/ 465510 h 473819"/>
                <a:gd name="connsiteX3" fmla="*/ 655264 w 892173"/>
                <a:gd name="connsiteY3" fmla="*/ 473819 h 473819"/>
                <a:gd name="connsiteX4" fmla="*/ 0 w 892173"/>
                <a:gd name="connsiteY4" fmla="*/ 473819 h 473819"/>
                <a:gd name="connsiteX5" fmla="*/ 0 w 892173"/>
                <a:gd name="connsiteY5" fmla="*/ 0 h 47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2173" h="473819">
                  <a:moveTo>
                    <a:pt x="0" y="0"/>
                  </a:moveTo>
                  <a:lnTo>
                    <a:pt x="655264" y="0"/>
                  </a:lnTo>
                  <a:lnTo>
                    <a:pt x="892173" y="465510"/>
                  </a:lnTo>
                  <a:lnTo>
                    <a:pt x="655264" y="473819"/>
                  </a:lnTo>
                  <a:lnTo>
                    <a:pt x="0" y="473819"/>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7" name="Pentagon 13">
              <a:extLst>
                <a:ext uri="{FF2B5EF4-FFF2-40B4-BE49-F238E27FC236}">
                  <a16:creationId xmlns:a16="http://schemas.microsoft.com/office/drawing/2014/main" id="{6DF9318F-516E-47E6-A857-ECCE60C60F83}"/>
                </a:ext>
              </a:extLst>
            </p:cNvPr>
            <p:cNvSpPr/>
            <p:nvPr/>
          </p:nvSpPr>
          <p:spPr>
            <a:xfrm rot="5400000">
              <a:off x="5722438" y="3935185"/>
              <a:ext cx="978408" cy="973924"/>
            </a:xfrm>
            <a:prstGeom prst="homePlate">
              <a:avLst>
                <a:gd name="adj" fmla="val 37949"/>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cs typeface="+mn-cs"/>
              </a:endParaRPr>
            </a:p>
          </p:txBody>
        </p:sp>
      </p:grpSp>
      <p:sp>
        <p:nvSpPr>
          <p:cNvPr id="8" name="Block Arc 7">
            <a:extLst>
              <a:ext uri="{FF2B5EF4-FFF2-40B4-BE49-F238E27FC236}">
                <a16:creationId xmlns:a16="http://schemas.microsoft.com/office/drawing/2014/main" id="{A8112FAD-5E5E-46A8-9D34-6B14BE8F55B4}"/>
              </a:ext>
            </a:extLst>
          </p:cNvPr>
          <p:cNvSpPr/>
          <p:nvPr/>
        </p:nvSpPr>
        <p:spPr>
          <a:xfrm rot="10800000">
            <a:off x="3915666" y="2441947"/>
            <a:ext cx="2611786" cy="2611786"/>
          </a:xfrm>
          <a:prstGeom prst="blockArc">
            <a:avLst>
              <a:gd name="adj1" fmla="val 10800000"/>
              <a:gd name="adj2" fmla="val 43142"/>
              <a:gd name="adj3" fmla="val 1626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Arial"/>
              <a:cs typeface="+mn-cs"/>
            </a:endParaRPr>
          </a:p>
        </p:txBody>
      </p:sp>
      <p:sp>
        <p:nvSpPr>
          <p:cNvPr id="9" name="Pentagon 7">
            <a:extLst>
              <a:ext uri="{FF2B5EF4-FFF2-40B4-BE49-F238E27FC236}">
                <a16:creationId xmlns:a16="http://schemas.microsoft.com/office/drawing/2014/main" id="{A2F6AC28-581B-442F-ADF2-212555B41A0A}"/>
              </a:ext>
            </a:extLst>
          </p:cNvPr>
          <p:cNvSpPr/>
          <p:nvPr/>
        </p:nvSpPr>
        <p:spPr>
          <a:xfrm rot="16200000">
            <a:off x="3704813" y="3082568"/>
            <a:ext cx="882648" cy="457536"/>
          </a:xfrm>
          <a:custGeom>
            <a:avLst/>
            <a:gdLst>
              <a:gd name="connsiteX0" fmla="*/ 0 w 892173"/>
              <a:gd name="connsiteY0" fmla="*/ 0 h 419771"/>
              <a:gd name="connsiteX1" fmla="*/ 552981 w 892173"/>
              <a:gd name="connsiteY1" fmla="*/ 0 h 419771"/>
              <a:gd name="connsiteX2" fmla="*/ 892173 w 892173"/>
              <a:gd name="connsiteY2" fmla="*/ 209886 h 419771"/>
              <a:gd name="connsiteX3" fmla="*/ 552981 w 892173"/>
              <a:gd name="connsiteY3" fmla="*/ 419771 h 419771"/>
              <a:gd name="connsiteX4" fmla="*/ 0 w 892173"/>
              <a:gd name="connsiteY4" fmla="*/ 419771 h 419771"/>
              <a:gd name="connsiteX5" fmla="*/ 0 w 892173"/>
              <a:gd name="connsiteY5" fmla="*/ 0 h 419771"/>
              <a:gd name="connsiteX0" fmla="*/ 0 w 882648"/>
              <a:gd name="connsiteY0" fmla="*/ 0 h 457536"/>
              <a:gd name="connsiteX1" fmla="*/ 552981 w 882648"/>
              <a:gd name="connsiteY1" fmla="*/ 0 h 457536"/>
              <a:gd name="connsiteX2" fmla="*/ 882648 w 882648"/>
              <a:gd name="connsiteY2" fmla="*/ 457536 h 457536"/>
              <a:gd name="connsiteX3" fmla="*/ 552981 w 882648"/>
              <a:gd name="connsiteY3" fmla="*/ 419771 h 457536"/>
              <a:gd name="connsiteX4" fmla="*/ 0 w 882648"/>
              <a:gd name="connsiteY4" fmla="*/ 419771 h 457536"/>
              <a:gd name="connsiteX5" fmla="*/ 0 w 882648"/>
              <a:gd name="connsiteY5" fmla="*/ 0 h 45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2648" h="457536">
                <a:moveTo>
                  <a:pt x="0" y="0"/>
                </a:moveTo>
                <a:lnTo>
                  <a:pt x="552981" y="0"/>
                </a:lnTo>
                <a:lnTo>
                  <a:pt x="882648" y="457536"/>
                </a:lnTo>
                <a:lnTo>
                  <a:pt x="552981" y="419771"/>
                </a:lnTo>
                <a:lnTo>
                  <a:pt x="0" y="419771"/>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12" name="TextBox 11">
            <a:extLst>
              <a:ext uri="{FF2B5EF4-FFF2-40B4-BE49-F238E27FC236}">
                <a16:creationId xmlns:a16="http://schemas.microsoft.com/office/drawing/2014/main" id="{B0C9002A-3EFA-40A6-AE2E-353F0E0A68FC}"/>
              </a:ext>
            </a:extLst>
          </p:cNvPr>
          <p:cNvSpPr txBox="1"/>
          <p:nvPr/>
        </p:nvSpPr>
        <p:spPr>
          <a:xfrm>
            <a:off x="3200400" y="1617671"/>
            <a:ext cx="1607528" cy="340519"/>
          </a:xfrm>
          <a:prstGeom prst="roundRect">
            <a:avLst/>
          </a:prstGeom>
          <a:solidFill>
            <a:schemeClr val="accent3"/>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a:cs typeface="Arial" pitchFamily="34" charset="0"/>
              </a:rPr>
              <a:t>Why is Needed</a:t>
            </a:r>
          </a:p>
        </p:txBody>
      </p:sp>
      <p:sp>
        <p:nvSpPr>
          <p:cNvPr id="13" name="TextBox 12">
            <a:extLst>
              <a:ext uri="{FF2B5EF4-FFF2-40B4-BE49-F238E27FC236}">
                <a16:creationId xmlns:a16="http://schemas.microsoft.com/office/drawing/2014/main" id="{D7786B95-6D46-474C-A8FE-FEAF23F708DE}"/>
              </a:ext>
            </a:extLst>
          </p:cNvPr>
          <p:cNvSpPr txBox="1"/>
          <p:nvPr/>
        </p:nvSpPr>
        <p:spPr>
          <a:xfrm>
            <a:off x="868668" y="1948032"/>
            <a:ext cx="3939259"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Digital radio is essential for alignment with the European trends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It ensures modern, efficient, and accessible broadcasting for all citizens</a:t>
            </a:r>
          </a:p>
        </p:txBody>
      </p:sp>
      <p:sp>
        <p:nvSpPr>
          <p:cNvPr id="14" name="TextBox 13">
            <a:extLst>
              <a:ext uri="{FF2B5EF4-FFF2-40B4-BE49-F238E27FC236}">
                <a16:creationId xmlns:a16="http://schemas.microsoft.com/office/drawing/2014/main" id="{DD9A4F03-41C0-46A6-A931-5659A7DDDBAC}"/>
              </a:ext>
            </a:extLst>
          </p:cNvPr>
          <p:cNvSpPr txBox="1"/>
          <p:nvPr/>
        </p:nvSpPr>
        <p:spPr>
          <a:xfrm>
            <a:off x="7355978" y="4813194"/>
            <a:ext cx="1609344" cy="340519"/>
          </a:xfrm>
          <a:prstGeom prst="roundRect">
            <a:avLst/>
          </a:prstGeom>
          <a:solidFill>
            <a:schemeClr val="accent4"/>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a:cs typeface="Arial" pitchFamily="34" charset="0"/>
              </a:rPr>
              <a:t>What is Needed</a:t>
            </a:r>
            <a:endParaRPr kumimoji="0" lang="ko-KR" altLang="en-US" sz="1400" b="1" i="0" u="none" strike="noStrike" kern="1200" cap="none" spc="0" normalizeH="0" baseline="0" noProof="0" dirty="0">
              <a:ln>
                <a:noFill/>
              </a:ln>
              <a:solidFill>
                <a:prstClr val="white"/>
              </a:solidFill>
              <a:effectLst/>
              <a:uLnTx/>
              <a:uFillTx/>
              <a:latin typeface="Arial"/>
              <a:cs typeface="Arial" pitchFamily="34" charset="0"/>
            </a:endParaRPr>
          </a:p>
        </p:txBody>
      </p:sp>
      <p:sp>
        <p:nvSpPr>
          <p:cNvPr id="15" name="TextBox 14">
            <a:extLst>
              <a:ext uri="{FF2B5EF4-FFF2-40B4-BE49-F238E27FC236}">
                <a16:creationId xmlns:a16="http://schemas.microsoft.com/office/drawing/2014/main" id="{D4896B21-5326-4A38-9A2E-B5B69BAD2EA1}"/>
              </a:ext>
            </a:extLst>
          </p:cNvPr>
          <p:cNvSpPr txBox="1"/>
          <p:nvPr/>
        </p:nvSpPr>
        <p:spPr>
          <a:xfrm>
            <a:off x="7355977" y="5143555"/>
            <a:ext cx="392417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Institutional coordination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Political will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Timely updates to the regulatory framework</a:t>
            </a:r>
          </a:p>
        </p:txBody>
      </p:sp>
      <p:sp>
        <p:nvSpPr>
          <p:cNvPr id="16" name="Block Arc 14">
            <a:extLst>
              <a:ext uri="{FF2B5EF4-FFF2-40B4-BE49-F238E27FC236}">
                <a16:creationId xmlns:a16="http://schemas.microsoft.com/office/drawing/2014/main" id="{F9D57BF3-ED69-48AA-86A0-7DD0741B46AD}"/>
              </a:ext>
            </a:extLst>
          </p:cNvPr>
          <p:cNvSpPr/>
          <p:nvPr/>
        </p:nvSpPr>
        <p:spPr>
          <a:xfrm rot="16200000">
            <a:off x="4987003" y="3518031"/>
            <a:ext cx="449680" cy="449976"/>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sp>
        <p:nvSpPr>
          <p:cNvPr id="18" name="Donut 24">
            <a:extLst>
              <a:ext uri="{FF2B5EF4-FFF2-40B4-BE49-F238E27FC236}">
                <a16:creationId xmlns:a16="http://schemas.microsoft.com/office/drawing/2014/main" id="{2CE9BCE4-DD61-3F38-D402-6FD95CB23761}"/>
              </a:ext>
            </a:extLst>
          </p:cNvPr>
          <p:cNvSpPr/>
          <p:nvPr/>
        </p:nvSpPr>
        <p:spPr>
          <a:xfrm>
            <a:off x="6682277" y="3518178"/>
            <a:ext cx="523778" cy="528042"/>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Tree>
    <p:extLst>
      <p:ext uri="{BB962C8B-B14F-4D97-AF65-F5344CB8AC3E}">
        <p14:creationId xmlns:p14="http://schemas.microsoft.com/office/powerpoint/2010/main" val="2682271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DF8EF26-7AD5-4E7F-95B3-9A57CF80C483}"/>
              </a:ext>
            </a:extLst>
          </p:cNvPr>
          <p:cNvSpPr txBox="1"/>
          <p:nvPr/>
        </p:nvSpPr>
        <p:spPr>
          <a:xfrm>
            <a:off x="1" y="4818997"/>
            <a:ext cx="12191999" cy="1015663"/>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60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Arial" pitchFamily="34" charset="0"/>
              </a:rPr>
              <a:t>THANK YOU</a:t>
            </a:r>
            <a:endParaRPr kumimoji="0" lang="ko-KR" altLang="en-US" sz="60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Arial" pitchFamily="34" charset="0"/>
            </a:endParaRPr>
          </a:p>
        </p:txBody>
      </p:sp>
    </p:spTree>
    <p:extLst>
      <p:ext uri="{BB962C8B-B14F-4D97-AF65-F5344CB8AC3E}">
        <p14:creationId xmlns:p14="http://schemas.microsoft.com/office/powerpoint/2010/main" val="821656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A4BDA0-C270-4764-9C18-A593BCE2C965}"/>
              </a:ext>
            </a:extLst>
          </p:cNvPr>
          <p:cNvSpPr txBox="1"/>
          <p:nvPr/>
        </p:nvSpPr>
        <p:spPr>
          <a:xfrm>
            <a:off x="775063" y="871012"/>
            <a:ext cx="2719767" cy="92333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5400" b="0" i="0" u="none" strike="noStrike" kern="1200" cap="none" spc="0" normalizeH="0" baseline="0" noProof="0" dirty="0">
                <a:ln>
                  <a:noFill/>
                </a:ln>
                <a:solidFill>
                  <a:prstClr val="black"/>
                </a:solidFill>
                <a:effectLst/>
                <a:uLnTx/>
                <a:uFillTx/>
                <a:latin typeface="Arial"/>
                <a:cs typeface="Arial" pitchFamily="34" charset="0"/>
              </a:rPr>
              <a:t>Agenda</a:t>
            </a:r>
            <a:endParaRPr kumimoji="0" lang="ko-KR" altLang="en-US" sz="5400" b="0" i="0" u="none" strike="noStrike" kern="1200" cap="none" spc="0" normalizeH="0" baseline="0" noProof="0" dirty="0">
              <a:ln>
                <a:noFill/>
              </a:ln>
              <a:solidFill>
                <a:prstClr val="black"/>
              </a:solidFill>
              <a:effectLst/>
              <a:uLnTx/>
              <a:uFillTx/>
              <a:latin typeface="Arial"/>
              <a:cs typeface="Arial" pitchFamily="34" charset="0"/>
            </a:endParaRPr>
          </a:p>
        </p:txBody>
      </p:sp>
      <p:grpSp>
        <p:nvGrpSpPr>
          <p:cNvPr id="22" name="Group 21">
            <a:extLst>
              <a:ext uri="{FF2B5EF4-FFF2-40B4-BE49-F238E27FC236}">
                <a16:creationId xmlns:a16="http://schemas.microsoft.com/office/drawing/2014/main" id="{017E760F-0E2B-456D-B964-BF4266447548}"/>
              </a:ext>
            </a:extLst>
          </p:cNvPr>
          <p:cNvGrpSpPr/>
          <p:nvPr/>
        </p:nvGrpSpPr>
        <p:grpSpPr>
          <a:xfrm>
            <a:off x="4718800" y="1015094"/>
            <a:ext cx="5189485" cy="809255"/>
            <a:chOff x="5888286" y="870207"/>
            <a:chExt cx="5189485" cy="809255"/>
          </a:xfrm>
        </p:grpSpPr>
        <p:sp>
          <p:nvSpPr>
            <p:cNvPr id="30" name="TextBox 29">
              <a:extLst>
                <a:ext uri="{FF2B5EF4-FFF2-40B4-BE49-F238E27FC236}">
                  <a16:creationId xmlns:a16="http://schemas.microsoft.com/office/drawing/2014/main" id="{EBB43628-375E-4AAC-975E-B22C0BAAE01C}"/>
                </a:ext>
              </a:extLst>
            </p:cNvPr>
            <p:cNvSpPr txBox="1"/>
            <p:nvPr/>
          </p:nvSpPr>
          <p:spPr>
            <a:xfrm>
              <a:off x="7029096" y="870207"/>
              <a:ext cx="4048675" cy="584775"/>
            </a:xfrm>
            <a:prstGeom prst="rect">
              <a:avLst/>
            </a:prstGeom>
            <a:noFill/>
          </p:spPr>
          <p:txBody>
            <a:bodyPr wrap="square" lIns="108000" rIns="10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a:ln>
                    <a:noFill/>
                  </a:ln>
                  <a:solidFill>
                    <a:prstClr val="black"/>
                  </a:solidFill>
                  <a:effectLst/>
                  <a:uLnTx/>
                  <a:uFillTx/>
                  <a:latin typeface="Arial"/>
                  <a:cs typeface="Arial" pitchFamily="34" charset="0"/>
                </a:rPr>
                <a:t>Study</a:t>
              </a:r>
              <a:endParaRPr kumimoji="0" lang="ko-KR" altLang="en-US" sz="3600" b="1" i="0" u="none" strike="noStrike" kern="1200" cap="none" spc="0" normalizeH="0" baseline="0" noProof="0" dirty="0">
                <a:ln>
                  <a:noFill/>
                </a:ln>
                <a:solidFill>
                  <a:prstClr val="black"/>
                </a:solidFill>
                <a:effectLst/>
                <a:uLnTx/>
                <a:uFillTx/>
                <a:latin typeface="Arial"/>
                <a:cs typeface="Arial" pitchFamily="34" charset="0"/>
              </a:endParaRPr>
            </a:p>
          </p:txBody>
        </p:sp>
        <p:grpSp>
          <p:nvGrpSpPr>
            <p:cNvPr id="24" name="Group 23">
              <a:extLst>
                <a:ext uri="{FF2B5EF4-FFF2-40B4-BE49-F238E27FC236}">
                  <a16:creationId xmlns:a16="http://schemas.microsoft.com/office/drawing/2014/main" id="{856B0477-DE7C-4734-A3B8-F816A2F1469C}"/>
                </a:ext>
              </a:extLst>
            </p:cNvPr>
            <p:cNvGrpSpPr/>
            <p:nvPr/>
          </p:nvGrpSpPr>
          <p:grpSpPr>
            <a:xfrm>
              <a:off x="5888286" y="872788"/>
              <a:ext cx="958096" cy="806674"/>
              <a:chOff x="10821233" y="4691001"/>
              <a:chExt cx="958096" cy="806674"/>
            </a:xfrm>
          </p:grpSpPr>
          <p:sp>
            <p:nvSpPr>
              <p:cNvPr id="28" name="Rectangle: Rounded Corners 27">
                <a:extLst>
                  <a:ext uri="{FF2B5EF4-FFF2-40B4-BE49-F238E27FC236}">
                    <a16:creationId xmlns:a16="http://schemas.microsoft.com/office/drawing/2014/main" id="{0B6FFD22-5239-45EB-8979-74397909A487}"/>
                  </a:ext>
                </a:extLst>
              </p:cNvPr>
              <p:cNvSpPr/>
              <p:nvPr/>
            </p:nvSpPr>
            <p:spPr>
              <a:xfrm rot="18900000">
                <a:off x="10896944" y="4691001"/>
                <a:ext cx="806674" cy="80667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6" name="TextBox 25">
                <a:extLst>
                  <a:ext uri="{FF2B5EF4-FFF2-40B4-BE49-F238E27FC236}">
                    <a16:creationId xmlns:a16="http://schemas.microsoft.com/office/drawing/2014/main" id="{0A052780-47E3-4835-BB43-70FA2653BCB1}"/>
                  </a:ext>
                </a:extLst>
              </p:cNvPr>
              <p:cNvSpPr txBox="1"/>
              <p:nvPr/>
            </p:nvSpPr>
            <p:spPr>
              <a:xfrm>
                <a:off x="10821233" y="4771172"/>
                <a:ext cx="958096" cy="646331"/>
              </a:xfrm>
              <a:prstGeom prst="rect">
                <a:avLst/>
              </a:prstGeom>
              <a:noFill/>
            </p:spPr>
            <p:txBody>
              <a:bodyPr wrap="square" lIns="108000" rIns="10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600" b="1" i="0" u="none" strike="noStrike" kern="1200" cap="none" spc="0" normalizeH="0" baseline="0" noProof="0" dirty="0">
                    <a:ln>
                      <a:noFill/>
                    </a:ln>
                    <a:solidFill>
                      <a:prstClr val="white"/>
                    </a:solidFill>
                    <a:effectLst/>
                    <a:uLnTx/>
                    <a:uFillTx/>
                    <a:latin typeface="Arial"/>
                    <a:cs typeface="Arial" pitchFamily="34" charset="0"/>
                  </a:rPr>
                  <a:t>01</a:t>
                </a:r>
                <a:endParaRPr kumimoji="0" lang="ko-KR" altLang="en-US" sz="3600" b="1" i="0" u="none" strike="noStrike" kern="1200" cap="none" spc="0" normalizeH="0" baseline="0" noProof="0" dirty="0">
                  <a:ln>
                    <a:noFill/>
                  </a:ln>
                  <a:solidFill>
                    <a:prstClr val="white"/>
                  </a:solidFill>
                  <a:effectLst/>
                  <a:uLnTx/>
                  <a:uFillTx/>
                  <a:latin typeface="Arial"/>
                  <a:cs typeface="Arial" pitchFamily="34" charset="0"/>
                </a:endParaRPr>
              </a:p>
            </p:txBody>
          </p:sp>
        </p:grpSp>
      </p:grpSp>
      <p:grpSp>
        <p:nvGrpSpPr>
          <p:cNvPr id="31" name="Group 30">
            <a:extLst>
              <a:ext uri="{FF2B5EF4-FFF2-40B4-BE49-F238E27FC236}">
                <a16:creationId xmlns:a16="http://schemas.microsoft.com/office/drawing/2014/main" id="{29CF4DB0-323D-44D2-A583-60E5A52DE08D}"/>
              </a:ext>
            </a:extLst>
          </p:cNvPr>
          <p:cNvGrpSpPr/>
          <p:nvPr/>
        </p:nvGrpSpPr>
        <p:grpSpPr>
          <a:xfrm>
            <a:off x="5288813" y="1970150"/>
            <a:ext cx="5189485" cy="806674"/>
            <a:chOff x="5888286" y="872788"/>
            <a:chExt cx="5189485" cy="806674"/>
          </a:xfrm>
        </p:grpSpPr>
        <p:sp>
          <p:nvSpPr>
            <p:cNvPr id="39" name="TextBox 38">
              <a:extLst>
                <a:ext uri="{FF2B5EF4-FFF2-40B4-BE49-F238E27FC236}">
                  <a16:creationId xmlns:a16="http://schemas.microsoft.com/office/drawing/2014/main" id="{692363C7-73D7-49DD-B720-EB16EFD2C2AF}"/>
                </a:ext>
              </a:extLst>
            </p:cNvPr>
            <p:cNvSpPr txBox="1"/>
            <p:nvPr/>
          </p:nvSpPr>
          <p:spPr>
            <a:xfrm>
              <a:off x="7029096" y="875932"/>
              <a:ext cx="4048675" cy="584775"/>
            </a:xfrm>
            <a:prstGeom prst="rect">
              <a:avLst/>
            </a:prstGeom>
            <a:noFill/>
          </p:spPr>
          <p:txBody>
            <a:bodyPr wrap="square" lIns="108000" rIns="10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a:ln>
                    <a:noFill/>
                  </a:ln>
                  <a:solidFill>
                    <a:prstClr val="black"/>
                  </a:solidFill>
                  <a:effectLst/>
                  <a:uLnTx/>
                  <a:uFillTx/>
                  <a:latin typeface="Arial"/>
                  <a:cs typeface="Arial" pitchFamily="34" charset="0"/>
                </a:rPr>
                <a:t>Context</a:t>
              </a:r>
              <a:endParaRPr kumimoji="0" lang="ko-KR" altLang="en-US" sz="3600" b="1" i="0" u="none" strike="noStrike" kern="1200" cap="none" spc="0" normalizeH="0" baseline="0" noProof="0" dirty="0">
                <a:ln>
                  <a:noFill/>
                </a:ln>
                <a:solidFill>
                  <a:prstClr val="black"/>
                </a:solidFill>
                <a:effectLst/>
                <a:uLnTx/>
                <a:uFillTx/>
                <a:latin typeface="Arial"/>
                <a:cs typeface="Arial" pitchFamily="34" charset="0"/>
              </a:endParaRPr>
            </a:p>
          </p:txBody>
        </p:sp>
        <p:grpSp>
          <p:nvGrpSpPr>
            <p:cNvPr id="33" name="Group 32">
              <a:extLst>
                <a:ext uri="{FF2B5EF4-FFF2-40B4-BE49-F238E27FC236}">
                  <a16:creationId xmlns:a16="http://schemas.microsoft.com/office/drawing/2014/main" id="{8CAF7B20-1803-4298-B6B3-CE950DFA08AD}"/>
                </a:ext>
              </a:extLst>
            </p:cNvPr>
            <p:cNvGrpSpPr/>
            <p:nvPr/>
          </p:nvGrpSpPr>
          <p:grpSpPr>
            <a:xfrm>
              <a:off x="5888286" y="872788"/>
              <a:ext cx="958096" cy="806674"/>
              <a:chOff x="10821233" y="4691001"/>
              <a:chExt cx="958096" cy="806674"/>
            </a:xfrm>
          </p:grpSpPr>
          <p:sp>
            <p:nvSpPr>
              <p:cNvPr id="37" name="Rectangle: Rounded Corners 36">
                <a:extLst>
                  <a:ext uri="{FF2B5EF4-FFF2-40B4-BE49-F238E27FC236}">
                    <a16:creationId xmlns:a16="http://schemas.microsoft.com/office/drawing/2014/main" id="{8BEEB9B9-AA5E-4650-A983-1A4082593CA5}"/>
                  </a:ext>
                </a:extLst>
              </p:cNvPr>
              <p:cNvSpPr/>
              <p:nvPr/>
            </p:nvSpPr>
            <p:spPr>
              <a:xfrm rot="18900000">
                <a:off x="10896944" y="4691001"/>
                <a:ext cx="806674" cy="80667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35" name="TextBox 34">
                <a:extLst>
                  <a:ext uri="{FF2B5EF4-FFF2-40B4-BE49-F238E27FC236}">
                    <a16:creationId xmlns:a16="http://schemas.microsoft.com/office/drawing/2014/main" id="{481CA2A3-6C2F-4B5A-A981-642F0A704326}"/>
                  </a:ext>
                </a:extLst>
              </p:cNvPr>
              <p:cNvSpPr txBox="1"/>
              <p:nvPr/>
            </p:nvSpPr>
            <p:spPr>
              <a:xfrm>
                <a:off x="10821233" y="4771172"/>
                <a:ext cx="958096" cy="646331"/>
              </a:xfrm>
              <a:prstGeom prst="rect">
                <a:avLst/>
              </a:prstGeom>
              <a:noFill/>
            </p:spPr>
            <p:txBody>
              <a:bodyPr wrap="square" lIns="108000" rIns="10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600" b="1" i="0" u="none" strike="noStrike" kern="1200" cap="none" spc="0" normalizeH="0" baseline="0" noProof="0" dirty="0">
                    <a:ln>
                      <a:noFill/>
                    </a:ln>
                    <a:solidFill>
                      <a:prstClr val="white"/>
                    </a:solidFill>
                    <a:effectLst/>
                    <a:uLnTx/>
                    <a:uFillTx/>
                    <a:latin typeface="Arial"/>
                    <a:cs typeface="Arial" pitchFamily="34" charset="0"/>
                  </a:rPr>
                  <a:t>02</a:t>
                </a:r>
                <a:endParaRPr kumimoji="0" lang="ko-KR" altLang="en-US" sz="3600" b="1" i="0" u="none" strike="noStrike" kern="1200" cap="none" spc="0" normalizeH="0" baseline="0" noProof="0" dirty="0">
                  <a:ln>
                    <a:noFill/>
                  </a:ln>
                  <a:solidFill>
                    <a:prstClr val="white"/>
                  </a:solidFill>
                  <a:effectLst/>
                  <a:uLnTx/>
                  <a:uFillTx/>
                  <a:latin typeface="Arial"/>
                  <a:cs typeface="Arial" pitchFamily="34" charset="0"/>
                </a:endParaRPr>
              </a:p>
            </p:txBody>
          </p:sp>
        </p:grpSp>
      </p:grpSp>
      <p:grpSp>
        <p:nvGrpSpPr>
          <p:cNvPr id="49" name="Group 48">
            <a:extLst>
              <a:ext uri="{FF2B5EF4-FFF2-40B4-BE49-F238E27FC236}">
                <a16:creationId xmlns:a16="http://schemas.microsoft.com/office/drawing/2014/main" id="{DE2B993C-492A-4E76-8FFE-F9687E51B182}"/>
              </a:ext>
            </a:extLst>
          </p:cNvPr>
          <p:cNvGrpSpPr/>
          <p:nvPr/>
        </p:nvGrpSpPr>
        <p:grpSpPr>
          <a:xfrm>
            <a:off x="6338266" y="3796839"/>
            <a:ext cx="5573118" cy="851987"/>
            <a:chOff x="5888286" y="827475"/>
            <a:chExt cx="5759873" cy="851987"/>
          </a:xfrm>
        </p:grpSpPr>
        <p:sp>
          <p:nvSpPr>
            <p:cNvPr id="57" name="TextBox 56">
              <a:extLst>
                <a:ext uri="{FF2B5EF4-FFF2-40B4-BE49-F238E27FC236}">
                  <a16:creationId xmlns:a16="http://schemas.microsoft.com/office/drawing/2014/main" id="{3B3AEE01-55FA-415B-A04B-792E6C5C0A61}"/>
                </a:ext>
              </a:extLst>
            </p:cNvPr>
            <p:cNvSpPr txBox="1"/>
            <p:nvPr/>
          </p:nvSpPr>
          <p:spPr>
            <a:xfrm>
              <a:off x="7048210" y="827475"/>
              <a:ext cx="4599949" cy="584775"/>
            </a:xfrm>
            <a:prstGeom prst="rect">
              <a:avLst/>
            </a:prstGeom>
            <a:noFill/>
          </p:spPr>
          <p:txBody>
            <a:bodyPr wrap="square" lIns="108000" rIns="10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a:ln>
                    <a:noFill/>
                  </a:ln>
                  <a:solidFill>
                    <a:prstClr val="black"/>
                  </a:solidFill>
                  <a:effectLst/>
                  <a:uLnTx/>
                  <a:uFillTx/>
                  <a:latin typeface="Arial"/>
                  <a:cs typeface="Arial" pitchFamily="34" charset="0"/>
                </a:rPr>
                <a:t>Key issues in the Law</a:t>
              </a:r>
              <a:endParaRPr kumimoji="0" lang="ko-KR" altLang="en-US" sz="3200" b="1" i="0" u="none" strike="noStrike" kern="1200" cap="none" spc="0" normalizeH="0" baseline="0" noProof="0" dirty="0">
                <a:ln>
                  <a:noFill/>
                </a:ln>
                <a:solidFill>
                  <a:prstClr val="black"/>
                </a:solidFill>
                <a:effectLst/>
                <a:uLnTx/>
                <a:uFillTx/>
                <a:latin typeface="Arial"/>
                <a:cs typeface="Arial" pitchFamily="34" charset="0"/>
              </a:endParaRPr>
            </a:p>
          </p:txBody>
        </p:sp>
        <p:grpSp>
          <p:nvGrpSpPr>
            <p:cNvPr id="51" name="Group 50">
              <a:extLst>
                <a:ext uri="{FF2B5EF4-FFF2-40B4-BE49-F238E27FC236}">
                  <a16:creationId xmlns:a16="http://schemas.microsoft.com/office/drawing/2014/main" id="{E837F241-8567-40B4-BE0E-E9A3F234DA83}"/>
                </a:ext>
              </a:extLst>
            </p:cNvPr>
            <p:cNvGrpSpPr/>
            <p:nvPr/>
          </p:nvGrpSpPr>
          <p:grpSpPr>
            <a:xfrm>
              <a:off x="5888286" y="872788"/>
              <a:ext cx="958096" cy="806674"/>
              <a:chOff x="10821233" y="4691001"/>
              <a:chExt cx="958096" cy="806674"/>
            </a:xfrm>
          </p:grpSpPr>
          <p:sp>
            <p:nvSpPr>
              <p:cNvPr id="55" name="Rectangle: Rounded Corners 54">
                <a:extLst>
                  <a:ext uri="{FF2B5EF4-FFF2-40B4-BE49-F238E27FC236}">
                    <a16:creationId xmlns:a16="http://schemas.microsoft.com/office/drawing/2014/main" id="{616E94EA-74B1-4DA8-98B5-3CAA024D4E05}"/>
                  </a:ext>
                </a:extLst>
              </p:cNvPr>
              <p:cNvSpPr/>
              <p:nvPr/>
            </p:nvSpPr>
            <p:spPr>
              <a:xfrm rot="18900000">
                <a:off x="10896944" y="4691001"/>
                <a:ext cx="806674" cy="80667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3" name="TextBox 52">
                <a:extLst>
                  <a:ext uri="{FF2B5EF4-FFF2-40B4-BE49-F238E27FC236}">
                    <a16:creationId xmlns:a16="http://schemas.microsoft.com/office/drawing/2014/main" id="{52ADEBDF-AE55-4F72-9DDC-4CDC0DC4A6A7}"/>
                  </a:ext>
                </a:extLst>
              </p:cNvPr>
              <p:cNvSpPr txBox="1"/>
              <p:nvPr/>
            </p:nvSpPr>
            <p:spPr>
              <a:xfrm>
                <a:off x="10821233" y="4771172"/>
                <a:ext cx="958096" cy="646331"/>
              </a:xfrm>
              <a:prstGeom prst="rect">
                <a:avLst/>
              </a:prstGeom>
              <a:noFill/>
            </p:spPr>
            <p:txBody>
              <a:bodyPr wrap="square" lIns="108000" rIns="10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600" b="1" i="0" u="none" strike="noStrike" kern="1200" cap="none" spc="0" normalizeH="0" baseline="0" noProof="0" dirty="0">
                    <a:ln>
                      <a:noFill/>
                    </a:ln>
                    <a:solidFill>
                      <a:prstClr val="white"/>
                    </a:solidFill>
                    <a:effectLst/>
                    <a:uLnTx/>
                    <a:uFillTx/>
                    <a:latin typeface="Arial"/>
                    <a:cs typeface="Arial" pitchFamily="34" charset="0"/>
                  </a:rPr>
                  <a:t>04</a:t>
                </a:r>
                <a:endParaRPr kumimoji="0" lang="ko-KR" altLang="en-US" sz="3600" b="1" i="0" u="none" strike="noStrike" kern="1200" cap="none" spc="0" normalizeH="0" baseline="0" noProof="0" dirty="0">
                  <a:ln>
                    <a:noFill/>
                  </a:ln>
                  <a:solidFill>
                    <a:prstClr val="white"/>
                  </a:solidFill>
                  <a:effectLst/>
                  <a:uLnTx/>
                  <a:uFillTx/>
                  <a:latin typeface="Arial"/>
                  <a:cs typeface="Arial" pitchFamily="34" charset="0"/>
                </a:endParaRPr>
              </a:p>
            </p:txBody>
          </p:sp>
        </p:grpSp>
      </p:grpSp>
      <p:sp>
        <p:nvSpPr>
          <p:cNvPr id="3" name="Rectangle: Rounded Corners 2">
            <a:extLst>
              <a:ext uri="{FF2B5EF4-FFF2-40B4-BE49-F238E27FC236}">
                <a16:creationId xmlns:a16="http://schemas.microsoft.com/office/drawing/2014/main" id="{1093EEA0-6254-EB1B-0103-FAD09B650CB2}"/>
              </a:ext>
            </a:extLst>
          </p:cNvPr>
          <p:cNvSpPr/>
          <p:nvPr/>
        </p:nvSpPr>
        <p:spPr>
          <a:xfrm rot="18900000">
            <a:off x="5843963" y="2932002"/>
            <a:ext cx="806674" cy="80667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a:extLst>
              <a:ext uri="{FF2B5EF4-FFF2-40B4-BE49-F238E27FC236}">
                <a16:creationId xmlns:a16="http://schemas.microsoft.com/office/drawing/2014/main" id="{2799AAA7-D402-0322-6ED3-6F1C60FA8BB5}"/>
              </a:ext>
            </a:extLst>
          </p:cNvPr>
          <p:cNvGrpSpPr/>
          <p:nvPr/>
        </p:nvGrpSpPr>
        <p:grpSpPr>
          <a:xfrm>
            <a:off x="5725744" y="2861353"/>
            <a:ext cx="5668091" cy="777249"/>
            <a:chOff x="5982564" y="892920"/>
            <a:chExt cx="5287339" cy="777249"/>
          </a:xfrm>
        </p:grpSpPr>
        <p:sp>
          <p:nvSpPr>
            <p:cNvPr id="6" name="TextBox 5">
              <a:extLst>
                <a:ext uri="{FF2B5EF4-FFF2-40B4-BE49-F238E27FC236}">
                  <a16:creationId xmlns:a16="http://schemas.microsoft.com/office/drawing/2014/main" id="{47BD0A23-3206-4CF6-A475-FFB254539795}"/>
                </a:ext>
              </a:extLst>
            </p:cNvPr>
            <p:cNvSpPr txBox="1"/>
            <p:nvPr/>
          </p:nvSpPr>
          <p:spPr>
            <a:xfrm>
              <a:off x="7046741" y="892920"/>
              <a:ext cx="4223162" cy="584775"/>
            </a:xfrm>
            <a:prstGeom prst="rect">
              <a:avLst/>
            </a:prstGeom>
            <a:noFill/>
          </p:spPr>
          <p:txBody>
            <a:bodyPr wrap="square" lIns="108000" rIns="10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a:ln>
                    <a:noFill/>
                  </a:ln>
                  <a:solidFill>
                    <a:prstClr val="black"/>
                  </a:solidFill>
                  <a:effectLst/>
                  <a:uLnTx/>
                  <a:uFillTx/>
                  <a:latin typeface="Arial"/>
                  <a:cs typeface="Arial" pitchFamily="34" charset="0"/>
                </a:rPr>
                <a:t>Initial activities</a:t>
              </a:r>
            </a:p>
          </p:txBody>
        </p:sp>
        <p:sp>
          <p:nvSpPr>
            <p:cNvPr id="7" name="TextBox 6">
              <a:extLst>
                <a:ext uri="{FF2B5EF4-FFF2-40B4-BE49-F238E27FC236}">
                  <a16:creationId xmlns:a16="http://schemas.microsoft.com/office/drawing/2014/main" id="{987219EE-EF8D-62F9-D393-DA2A16ADE596}"/>
                </a:ext>
              </a:extLst>
            </p:cNvPr>
            <p:cNvSpPr txBox="1"/>
            <p:nvPr/>
          </p:nvSpPr>
          <p:spPr>
            <a:xfrm>
              <a:off x="5982564" y="1023838"/>
              <a:ext cx="958096" cy="646331"/>
            </a:xfrm>
            <a:prstGeom prst="rect">
              <a:avLst/>
            </a:prstGeom>
            <a:noFill/>
          </p:spPr>
          <p:txBody>
            <a:bodyPr wrap="square" lIns="108000" rIns="10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600" b="1" i="0" u="none" strike="noStrike" kern="1200" cap="none" spc="0" normalizeH="0" baseline="0" noProof="0" dirty="0">
                  <a:ln>
                    <a:noFill/>
                  </a:ln>
                  <a:solidFill>
                    <a:prstClr val="white"/>
                  </a:solidFill>
                  <a:effectLst/>
                  <a:uLnTx/>
                  <a:uFillTx/>
                  <a:latin typeface="Arial"/>
                  <a:cs typeface="Arial" pitchFamily="34" charset="0"/>
                </a:rPr>
                <a:t>03</a:t>
              </a:r>
              <a:endParaRPr kumimoji="0" lang="ko-KR" altLang="en-US" sz="3600" b="1" i="0" u="none" strike="noStrike" kern="1200" cap="none" spc="0" normalizeH="0" baseline="0" noProof="0" dirty="0">
                <a:ln>
                  <a:noFill/>
                </a:ln>
                <a:solidFill>
                  <a:prstClr val="white"/>
                </a:solidFill>
                <a:effectLst/>
                <a:uLnTx/>
                <a:uFillTx/>
                <a:latin typeface="Arial"/>
                <a:cs typeface="Arial" pitchFamily="34" charset="0"/>
              </a:endParaRPr>
            </a:p>
          </p:txBody>
        </p:sp>
      </p:grpSp>
      <p:sp>
        <p:nvSpPr>
          <p:cNvPr id="8" name="Rectangle: Rounded Corners 7">
            <a:extLst>
              <a:ext uri="{FF2B5EF4-FFF2-40B4-BE49-F238E27FC236}">
                <a16:creationId xmlns:a16="http://schemas.microsoft.com/office/drawing/2014/main" id="{B5A8A93E-7B78-1589-6373-934747742729}"/>
              </a:ext>
            </a:extLst>
          </p:cNvPr>
          <p:cNvSpPr/>
          <p:nvPr/>
        </p:nvSpPr>
        <p:spPr>
          <a:xfrm rot="18900000">
            <a:off x="6919902" y="4752302"/>
            <a:ext cx="806674" cy="80667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9" name="Group 8">
            <a:extLst>
              <a:ext uri="{FF2B5EF4-FFF2-40B4-BE49-F238E27FC236}">
                <a16:creationId xmlns:a16="http://schemas.microsoft.com/office/drawing/2014/main" id="{7A7CF5F4-BF5C-EAF9-D1FD-454B6B439994}"/>
              </a:ext>
            </a:extLst>
          </p:cNvPr>
          <p:cNvGrpSpPr/>
          <p:nvPr/>
        </p:nvGrpSpPr>
        <p:grpSpPr>
          <a:xfrm>
            <a:off x="6817314" y="4749230"/>
            <a:ext cx="5625970" cy="702087"/>
            <a:chOff x="6132573" y="897859"/>
            <a:chExt cx="5248048" cy="702087"/>
          </a:xfrm>
        </p:grpSpPr>
        <p:sp>
          <p:nvSpPr>
            <p:cNvPr id="10" name="TextBox 9">
              <a:extLst>
                <a:ext uri="{FF2B5EF4-FFF2-40B4-BE49-F238E27FC236}">
                  <a16:creationId xmlns:a16="http://schemas.microsoft.com/office/drawing/2014/main" id="{717051CD-CA14-9E1F-302A-A84BBDF01BE8}"/>
                </a:ext>
              </a:extLst>
            </p:cNvPr>
            <p:cNvSpPr txBox="1"/>
            <p:nvPr/>
          </p:nvSpPr>
          <p:spPr>
            <a:xfrm>
              <a:off x="7157459" y="897859"/>
              <a:ext cx="4223162" cy="584775"/>
            </a:xfrm>
            <a:prstGeom prst="rect">
              <a:avLst/>
            </a:prstGeom>
            <a:noFill/>
          </p:spPr>
          <p:txBody>
            <a:bodyPr wrap="square" lIns="108000" rIns="10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a:ln>
                    <a:noFill/>
                  </a:ln>
                  <a:solidFill>
                    <a:prstClr val="black"/>
                  </a:solidFill>
                  <a:effectLst/>
                  <a:uLnTx/>
                  <a:uFillTx/>
                  <a:latin typeface="Arial"/>
                  <a:cs typeface="Arial" pitchFamily="34" charset="0"/>
                </a:rPr>
                <a:t>Conclusion</a:t>
              </a:r>
              <a:endParaRPr kumimoji="0" lang="ko-KR" altLang="en-US" sz="1600" b="1" i="0" u="none" strike="noStrike" kern="1200" cap="none" spc="0" normalizeH="0" baseline="0" noProof="0" dirty="0">
                <a:ln>
                  <a:noFill/>
                </a:ln>
                <a:solidFill>
                  <a:prstClr val="black"/>
                </a:solidFill>
                <a:effectLst/>
                <a:uLnTx/>
                <a:uFillTx/>
                <a:latin typeface="Arial"/>
                <a:cs typeface="Arial" pitchFamily="34" charset="0"/>
              </a:endParaRPr>
            </a:p>
          </p:txBody>
        </p:sp>
        <p:sp>
          <p:nvSpPr>
            <p:cNvPr id="11" name="TextBox 10">
              <a:extLst>
                <a:ext uri="{FF2B5EF4-FFF2-40B4-BE49-F238E27FC236}">
                  <a16:creationId xmlns:a16="http://schemas.microsoft.com/office/drawing/2014/main" id="{5D832C28-870D-A591-2943-7C6ABE23D19F}"/>
                </a:ext>
              </a:extLst>
            </p:cNvPr>
            <p:cNvSpPr txBox="1"/>
            <p:nvPr/>
          </p:nvSpPr>
          <p:spPr>
            <a:xfrm>
              <a:off x="6132573" y="953615"/>
              <a:ext cx="958096" cy="646331"/>
            </a:xfrm>
            <a:prstGeom prst="rect">
              <a:avLst/>
            </a:prstGeom>
            <a:noFill/>
          </p:spPr>
          <p:txBody>
            <a:bodyPr wrap="square" lIns="108000" rIns="10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600" b="1" i="0" u="none" strike="noStrike" kern="1200" cap="none" spc="0" normalizeH="0" baseline="0" noProof="0" dirty="0">
                  <a:ln>
                    <a:noFill/>
                  </a:ln>
                  <a:solidFill>
                    <a:prstClr val="white"/>
                  </a:solidFill>
                  <a:effectLst/>
                  <a:uLnTx/>
                  <a:uFillTx/>
                  <a:latin typeface="Arial"/>
                  <a:cs typeface="Arial" pitchFamily="34" charset="0"/>
                </a:rPr>
                <a:t>05</a:t>
              </a:r>
              <a:endParaRPr kumimoji="0" lang="ko-KR" altLang="en-US" sz="3600" b="1" i="0" u="none" strike="noStrike" kern="1200" cap="none" spc="0" normalizeH="0" baseline="0" noProof="0" dirty="0">
                <a:ln>
                  <a:noFill/>
                </a:ln>
                <a:solidFill>
                  <a:prstClr val="white"/>
                </a:solidFill>
                <a:effectLst/>
                <a:uLnTx/>
                <a:uFillTx/>
                <a:latin typeface="Arial"/>
                <a:cs typeface="Arial" pitchFamily="34" charset="0"/>
              </a:endParaRPr>
            </a:p>
          </p:txBody>
        </p:sp>
      </p:grpSp>
    </p:spTree>
    <p:extLst>
      <p:ext uri="{BB962C8B-B14F-4D97-AF65-F5344CB8AC3E}">
        <p14:creationId xmlns:p14="http://schemas.microsoft.com/office/powerpoint/2010/main" val="204675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5EC3315-760A-D0FB-6299-0B6DBA4A422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32171" y="614362"/>
            <a:ext cx="10727658" cy="5629275"/>
          </a:xfrm>
        </p:spPr>
      </p:pic>
      <p:sp>
        <p:nvSpPr>
          <p:cNvPr id="6" name="TextBox 5">
            <a:extLst>
              <a:ext uri="{FF2B5EF4-FFF2-40B4-BE49-F238E27FC236}">
                <a16:creationId xmlns:a16="http://schemas.microsoft.com/office/drawing/2014/main" id="{17373521-040B-374C-BCDF-9420736C6A13}"/>
              </a:ext>
            </a:extLst>
          </p:cNvPr>
          <p:cNvSpPr txBox="1"/>
          <p:nvPr/>
        </p:nvSpPr>
        <p:spPr>
          <a:xfrm>
            <a:off x="8734425" y="6172200"/>
            <a:ext cx="3457575" cy="307777"/>
          </a:xfrm>
          <a:prstGeom prst="rect">
            <a:avLst/>
          </a:prstGeom>
          <a:noFill/>
        </p:spPr>
        <p:txBody>
          <a:bodyPr wrap="square" rtlCol="0">
            <a:spAutoFit/>
          </a:bodyPr>
          <a:lstStyle/>
          <a:p>
            <a:r>
              <a:rPr lang="en-US" sz="1400" dirty="0"/>
              <a:t>Source: https://www.worlddab.org/</a:t>
            </a:r>
          </a:p>
        </p:txBody>
      </p:sp>
    </p:spTree>
    <p:extLst>
      <p:ext uri="{BB962C8B-B14F-4D97-AF65-F5344CB8AC3E}">
        <p14:creationId xmlns:p14="http://schemas.microsoft.com/office/powerpoint/2010/main" val="2434964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sz="5400" b="1" i="1" kern="100" dirty="0">
                <a:effectLst/>
                <a:latin typeface="Calibri" panose="020F0502020204030204" pitchFamily="34" charset="0"/>
                <a:ea typeface="Calibri" panose="020F0502020204030204" pitchFamily="34" charset="0"/>
                <a:cs typeface="Arial" panose="020B0604020202020204" pitchFamily="34" charset="0"/>
              </a:rPr>
              <a:t>Study on the </a:t>
            </a:r>
            <a:r>
              <a:rPr lang="en-US" sz="5400" b="1" i="1" kern="100" dirty="0">
                <a:latin typeface="Calibri" panose="020F0502020204030204" pitchFamily="34" charset="0"/>
                <a:ea typeface="Calibri" panose="020F0502020204030204" pitchFamily="34" charset="0"/>
                <a:cs typeface="Arial" panose="020B0604020202020204" pitchFamily="34" charset="0"/>
              </a:rPr>
              <a:t>Possibili</a:t>
            </a:r>
            <a:r>
              <a:rPr lang="en-US" sz="5400" b="1" i="1" kern="100" dirty="0">
                <a:effectLst/>
                <a:latin typeface="Calibri" panose="020F0502020204030204" pitchFamily="34" charset="0"/>
                <a:ea typeface="Calibri" panose="020F0502020204030204" pitchFamily="34" charset="0"/>
                <a:cs typeface="Arial" panose="020B0604020202020204" pitchFamily="34" charset="0"/>
              </a:rPr>
              <a:t>ties and Needs</a:t>
            </a:r>
            <a:endParaRPr lang="en-US" dirty="0"/>
          </a:p>
        </p:txBody>
      </p:sp>
      <p:sp>
        <p:nvSpPr>
          <p:cNvPr id="3" name="Arrow: Bent 2">
            <a:extLst>
              <a:ext uri="{FF2B5EF4-FFF2-40B4-BE49-F238E27FC236}">
                <a16:creationId xmlns:a16="http://schemas.microsoft.com/office/drawing/2014/main" id="{6B896E25-ADD6-404F-B234-48FC2233302E}"/>
              </a:ext>
            </a:extLst>
          </p:cNvPr>
          <p:cNvSpPr/>
          <p:nvPr/>
        </p:nvSpPr>
        <p:spPr>
          <a:xfrm rot="10800000">
            <a:off x="-1" y="2697989"/>
            <a:ext cx="5635387" cy="2370390"/>
          </a:xfrm>
          <a:prstGeom prst="bentArrow">
            <a:avLst>
              <a:gd name="adj1" fmla="val 25000"/>
              <a:gd name="adj2" fmla="val 9665"/>
              <a:gd name="adj3" fmla="val 0"/>
              <a:gd name="adj4" fmla="val 3090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4" name="Arrow: Bent 3">
            <a:extLst>
              <a:ext uri="{FF2B5EF4-FFF2-40B4-BE49-F238E27FC236}">
                <a16:creationId xmlns:a16="http://schemas.microsoft.com/office/drawing/2014/main" id="{212C5CA1-5A3D-4648-AF0F-10D61F278AE0}"/>
              </a:ext>
            </a:extLst>
          </p:cNvPr>
          <p:cNvSpPr/>
          <p:nvPr/>
        </p:nvSpPr>
        <p:spPr>
          <a:xfrm rot="10800000">
            <a:off x="-2" y="2156324"/>
            <a:ext cx="6077466" cy="3356440"/>
          </a:xfrm>
          <a:prstGeom prst="bentArrow">
            <a:avLst>
              <a:gd name="adj1" fmla="val 15562"/>
              <a:gd name="adj2" fmla="val 6622"/>
              <a:gd name="adj3" fmla="val 0"/>
              <a:gd name="adj4" fmla="val 3568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5" name="Arrow: Bent 4">
            <a:extLst>
              <a:ext uri="{FF2B5EF4-FFF2-40B4-BE49-F238E27FC236}">
                <a16:creationId xmlns:a16="http://schemas.microsoft.com/office/drawing/2014/main" id="{9A62E9CD-FD2C-461A-BD3F-DF3FE4BE1E93}"/>
              </a:ext>
            </a:extLst>
          </p:cNvPr>
          <p:cNvSpPr/>
          <p:nvPr/>
        </p:nvSpPr>
        <p:spPr>
          <a:xfrm rot="10800000">
            <a:off x="-13177" y="2600554"/>
            <a:ext cx="6529060" cy="3356440"/>
          </a:xfrm>
          <a:prstGeom prst="bentArrow">
            <a:avLst>
              <a:gd name="adj1" fmla="val 15562"/>
              <a:gd name="adj2" fmla="val 6622"/>
              <a:gd name="adj3" fmla="val 0"/>
              <a:gd name="adj4" fmla="val 4930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6" name="Arrow: Bent 5">
            <a:extLst>
              <a:ext uri="{FF2B5EF4-FFF2-40B4-BE49-F238E27FC236}">
                <a16:creationId xmlns:a16="http://schemas.microsoft.com/office/drawing/2014/main" id="{22F4445B-2619-4C84-A020-BEB6A6351541}"/>
              </a:ext>
            </a:extLst>
          </p:cNvPr>
          <p:cNvSpPr/>
          <p:nvPr/>
        </p:nvSpPr>
        <p:spPr>
          <a:xfrm rot="10800000">
            <a:off x="-13179" y="1874066"/>
            <a:ext cx="6976532" cy="4527158"/>
          </a:xfrm>
          <a:prstGeom prst="bentArrow">
            <a:avLst>
              <a:gd name="adj1" fmla="val 9806"/>
              <a:gd name="adj2" fmla="val 4903"/>
              <a:gd name="adj3" fmla="val 0"/>
              <a:gd name="adj4" fmla="val 4648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7" name="TextBox 6">
            <a:extLst>
              <a:ext uri="{FF2B5EF4-FFF2-40B4-BE49-F238E27FC236}">
                <a16:creationId xmlns:a16="http://schemas.microsoft.com/office/drawing/2014/main" id="{E03319E7-CE3D-42B9-AFFB-08FB1F791A26}"/>
              </a:ext>
            </a:extLst>
          </p:cNvPr>
          <p:cNvSpPr txBox="1"/>
          <p:nvPr/>
        </p:nvSpPr>
        <p:spPr>
          <a:xfrm>
            <a:off x="5150112" y="2858652"/>
            <a:ext cx="503381" cy="307777"/>
          </a:xfrm>
          <a:prstGeom prst="rect">
            <a:avLst/>
          </a:prstGeom>
          <a:noFill/>
        </p:spPr>
        <p:txBody>
          <a:bodyPr wrap="square" lIns="72000" tIns="0" rIns="7200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000" b="1" i="0" u="none" strike="noStrike" kern="1200" cap="none" spc="0" normalizeH="0" baseline="0" noProof="0" dirty="0">
                <a:ln>
                  <a:noFill/>
                </a:ln>
                <a:solidFill>
                  <a:prstClr val="white"/>
                </a:solidFill>
                <a:effectLst/>
                <a:uLnTx/>
                <a:uFillTx/>
                <a:latin typeface="Arial"/>
                <a:cs typeface="+mn-cs"/>
              </a:rPr>
              <a:t>01</a:t>
            </a:r>
            <a:endParaRPr kumimoji="0" lang="ko-KR" altLang="en-US" sz="2000" b="1" i="0" u="none" strike="noStrike" kern="1200" cap="none" spc="0" normalizeH="0" baseline="0" noProof="0" dirty="0">
              <a:ln>
                <a:noFill/>
              </a:ln>
              <a:solidFill>
                <a:prstClr val="white"/>
              </a:solidFill>
              <a:effectLst/>
              <a:uLnTx/>
              <a:uFillTx/>
              <a:latin typeface="Arial"/>
              <a:cs typeface="+mn-cs"/>
            </a:endParaRPr>
          </a:p>
        </p:txBody>
      </p:sp>
      <p:sp>
        <p:nvSpPr>
          <p:cNvPr id="8" name="TextBox 7">
            <a:extLst>
              <a:ext uri="{FF2B5EF4-FFF2-40B4-BE49-F238E27FC236}">
                <a16:creationId xmlns:a16="http://schemas.microsoft.com/office/drawing/2014/main" id="{86F8DF25-B396-43D5-8A82-D257425C309A}"/>
              </a:ext>
            </a:extLst>
          </p:cNvPr>
          <p:cNvSpPr txBox="1"/>
          <p:nvPr/>
        </p:nvSpPr>
        <p:spPr>
          <a:xfrm>
            <a:off x="5587256" y="2297345"/>
            <a:ext cx="503381" cy="307777"/>
          </a:xfrm>
          <a:prstGeom prst="rect">
            <a:avLst/>
          </a:prstGeom>
          <a:noFill/>
        </p:spPr>
        <p:txBody>
          <a:bodyPr wrap="square" lIns="72000" tIns="0" rIns="7200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000" b="1" i="0" u="none" strike="noStrike" kern="1200" cap="none" spc="0" normalizeH="0" baseline="0" noProof="0" dirty="0">
                <a:ln>
                  <a:noFill/>
                </a:ln>
                <a:solidFill>
                  <a:prstClr val="white"/>
                </a:solidFill>
                <a:effectLst/>
                <a:uLnTx/>
                <a:uFillTx/>
                <a:latin typeface="Arial"/>
                <a:cs typeface="+mn-cs"/>
              </a:rPr>
              <a:t>02</a:t>
            </a:r>
            <a:endParaRPr kumimoji="0" lang="ko-KR" altLang="en-US" sz="2000" b="1" i="0" u="none" strike="noStrike" kern="1200" cap="none" spc="0" normalizeH="0" baseline="0" noProof="0" dirty="0">
              <a:ln>
                <a:noFill/>
              </a:ln>
              <a:solidFill>
                <a:prstClr val="white"/>
              </a:solidFill>
              <a:effectLst/>
              <a:uLnTx/>
              <a:uFillTx/>
              <a:latin typeface="Arial"/>
              <a:cs typeface="+mn-cs"/>
            </a:endParaRPr>
          </a:p>
        </p:txBody>
      </p:sp>
      <p:sp>
        <p:nvSpPr>
          <p:cNvPr id="9" name="TextBox 8">
            <a:extLst>
              <a:ext uri="{FF2B5EF4-FFF2-40B4-BE49-F238E27FC236}">
                <a16:creationId xmlns:a16="http://schemas.microsoft.com/office/drawing/2014/main" id="{34A739FC-9A16-427C-8376-888C88E49EC3}"/>
              </a:ext>
            </a:extLst>
          </p:cNvPr>
          <p:cNvSpPr txBox="1"/>
          <p:nvPr/>
        </p:nvSpPr>
        <p:spPr>
          <a:xfrm>
            <a:off x="6044984" y="2755233"/>
            <a:ext cx="503381" cy="307777"/>
          </a:xfrm>
          <a:prstGeom prst="rect">
            <a:avLst/>
          </a:prstGeom>
          <a:noFill/>
        </p:spPr>
        <p:txBody>
          <a:bodyPr wrap="square" lIns="72000" tIns="0" rIns="7200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000" b="1" i="0" u="none" strike="noStrike" kern="1200" cap="none" spc="0" normalizeH="0" baseline="0" noProof="0" dirty="0">
                <a:ln>
                  <a:noFill/>
                </a:ln>
                <a:solidFill>
                  <a:prstClr val="white"/>
                </a:solidFill>
                <a:effectLst/>
                <a:uLnTx/>
                <a:uFillTx/>
                <a:latin typeface="Arial"/>
                <a:cs typeface="+mn-cs"/>
              </a:rPr>
              <a:t>03</a:t>
            </a:r>
            <a:endParaRPr kumimoji="0" lang="ko-KR" altLang="en-US" sz="2000" b="1" i="0" u="none" strike="noStrike" kern="1200" cap="none" spc="0" normalizeH="0" baseline="0" noProof="0" dirty="0">
              <a:ln>
                <a:noFill/>
              </a:ln>
              <a:solidFill>
                <a:prstClr val="white"/>
              </a:solidFill>
              <a:effectLst/>
              <a:uLnTx/>
              <a:uFillTx/>
              <a:latin typeface="Arial"/>
              <a:cs typeface="+mn-cs"/>
            </a:endParaRPr>
          </a:p>
        </p:txBody>
      </p:sp>
      <p:sp>
        <p:nvSpPr>
          <p:cNvPr id="10" name="TextBox 9">
            <a:extLst>
              <a:ext uri="{FF2B5EF4-FFF2-40B4-BE49-F238E27FC236}">
                <a16:creationId xmlns:a16="http://schemas.microsoft.com/office/drawing/2014/main" id="{89611745-4571-4867-A9BF-BA5ACBD02DAE}"/>
              </a:ext>
            </a:extLst>
          </p:cNvPr>
          <p:cNvSpPr txBox="1"/>
          <p:nvPr/>
        </p:nvSpPr>
        <p:spPr>
          <a:xfrm>
            <a:off x="6485510" y="2025314"/>
            <a:ext cx="503381" cy="307777"/>
          </a:xfrm>
          <a:prstGeom prst="rect">
            <a:avLst/>
          </a:prstGeom>
          <a:noFill/>
        </p:spPr>
        <p:txBody>
          <a:bodyPr wrap="square" lIns="72000" tIns="0" rIns="7200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000" b="1" i="0" u="none" strike="noStrike" kern="1200" cap="none" spc="0" normalizeH="0" baseline="0" noProof="0" dirty="0">
                <a:ln>
                  <a:noFill/>
                </a:ln>
                <a:solidFill>
                  <a:prstClr val="white"/>
                </a:solidFill>
                <a:effectLst/>
                <a:uLnTx/>
                <a:uFillTx/>
                <a:latin typeface="Arial"/>
                <a:cs typeface="+mn-cs"/>
              </a:rPr>
              <a:t>04</a:t>
            </a:r>
            <a:endParaRPr kumimoji="0" lang="ko-KR" altLang="en-US" sz="2000" b="1" i="0" u="none" strike="noStrike" kern="1200" cap="none" spc="0" normalizeH="0" baseline="0" noProof="0" dirty="0">
              <a:ln>
                <a:noFill/>
              </a:ln>
              <a:solidFill>
                <a:prstClr val="white"/>
              </a:solidFill>
              <a:effectLst/>
              <a:uLnTx/>
              <a:uFillTx/>
              <a:latin typeface="Arial"/>
              <a:cs typeface="+mn-cs"/>
            </a:endParaRPr>
          </a:p>
        </p:txBody>
      </p:sp>
      <p:grpSp>
        <p:nvGrpSpPr>
          <p:cNvPr id="11" name="Group 10">
            <a:extLst>
              <a:ext uri="{FF2B5EF4-FFF2-40B4-BE49-F238E27FC236}">
                <a16:creationId xmlns:a16="http://schemas.microsoft.com/office/drawing/2014/main" id="{88D20B98-64BA-4BA0-A216-E64AB26222F2}"/>
              </a:ext>
            </a:extLst>
          </p:cNvPr>
          <p:cNvGrpSpPr/>
          <p:nvPr/>
        </p:nvGrpSpPr>
        <p:grpSpPr>
          <a:xfrm>
            <a:off x="979656" y="1704057"/>
            <a:ext cx="3470806" cy="696442"/>
            <a:chOff x="1036514" y="2930198"/>
            <a:chExt cx="3470806" cy="696442"/>
          </a:xfrm>
        </p:grpSpPr>
        <p:sp>
          <p:nvSpPr>
            <p:cNvPr id="12" name="Rounded Rectangle 47">
              <a:extLst>
                <a:ext uri="{FF2B5EF4-FFF2-40B4-BE49-F238E27FC236}">
                  <a16:creationId xmlns:a16="http://schemas.microsoft.com/office/drawing/2014/main" id="{FF1A3960-12E1-4C11-92B6-949088C5CDE4}"/>
                </a:ext>
              </a:extLst>
            </p:cNvPr>
            <p:cNvSpPr/>
            <p:nvPr/>
          </p:nvSpPr>
          <p:spPr>
            <a:xfrm rot="18900000">
              <a:off x="1036514" y="2930198"/>
              <a:ext cx="469554" cy="469554"/>
            </a:xfrm>
            <a:prstGeom prst="roundRect">
              <a:avLst>
                <a:gd name="adj" fmla="val 1561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13" name="TextBox 12">
              <a:extLst>
                <a:ext uri="{FF2B5EF4-FFF2-40B4-BE49-F238E27FC236}">
                  <a16:creationId xmlns:a16="http://schemas.microsoft.com/office/drawing/2014/main" id="{F42AFB97-DE2D-4A0D-AAAA-A9E0F396D459}"/>
                </a:ext>
              </a:extLst>
            </p:cNvPr>
            <p:cNvSpPr txBox="1"/>
            <p:nvPr/>
          </p:nvSpPr>
          <p:spPr>
            <a:xfrm>
              <a:off x="1578801" y="3164975"/>
              <a:ext cx="289957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The current state at the national and international levels</a:t>
              </a:r>
            </a:p>
          </p:txBody>
        </p:sp>
        <p:cxnSp>
          <p:nvCxnSpPr>
            <p:cNvPr id="15" name="Straight Connector 14">
              <a:extLst>
                <a:ext uri="{FF2B5EF4-FFF2-40B4-BE49-F238E27FC236}">
                  <a16:creationId xmlns:a16="http://schemas.microsoft.com/office/drawing/2014/main" id="{C425AD4D-63C1-47D8-A3EB-64C617D7D700}"/>
                </a:ext>
              </a:extLst>
            </p:cNvPr>
            <p:cNvCxnSpPr>
              <a:cxnSpLocks/>
            </p:cNvCxnSpPr>
            <p:nvPr/>
          </p:nvCxnSpPr>
          <p:spPr>
            <a:xfrm flipV="1">
              <a:off x="1555320" y="3157134"/>
              <a:ext cx="2952000" cy="237"/>
            </a:xfrm>
            <a:prstGeom prst="line">
              <a:avLst/>
            </a:prstGeom>
            <a:ln w="12700">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16" name="Rectangle 16">
              <a:extLst>
                <a:ext uri="{FF2B5EF4-FFF2-40B4-BE49-F238E27FC236}">
                  <a16:creationId xmlns:a16="http://schemas.microsoft.com/office/drawing/2014/main" id="{11FBCE01-AFB5-4CC1-B7E2-193D4CF58751}"/>
                </a:ext>
              </a:extLst>
            </p:cNvPr>
            <p:cNvSpPr/>
            <p:nvPr/>
          </p:nvSpPr>
          <p:spPr>
            <a:xfrm rot="2700000">
              <a:off x="1181637" y="2991481"/>
              <a:ext cx="191185" cy="342759"/>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grpSp>
      <p:grpSp>
        <p:nvGrpSpPr>
          <p:cNvPr id="17" name="Group 16">
            <a:extLst>
              <a:ext uri="{FF2B5EF4-FFF2-40B4-BE49-F238E27FC236}">
                <a16:creationId xmlns:a16="http://schemas.microsoft.com/office/drawing/2014/main" id="{EEB4FC23-A903-429C-A1AE-D0B2864057BD}"/>
              </a:ext>
            </a:extLst>
          </p:cNvPr>
          <p:cNvGrpSpPr/>
          <p:nvPr/>
        </p:nvGrpSpPr>
        <p:grpSpPr>
          <a:xfrm>
            <a:off x="979656" y="3294215"/>
            <a:ext cx="3470806" cy="695798"/>
            <a:chOff x="1036514" y="1786842"/>
            <a:chExt cx="3470806" cy="695798"/>
          </a:xfrm>
        </p:grpSpPr>
        <p:sp>
          <p:nvSpPr>
            <p:cNvPr id="18" name="Rounded Rectangle 46">
              <a:extLst>
                <a:ext uri="{FF2B5EF4-FFF2-40B4-BE49-F238E27FC236}">
                  <a16:creationId xmlns:a16="http://schemas.microsoft.com/office/drawing/2014/main" id="{9C565B6F-423A-49BD-9F9F-1056E53B07D7}"/>
                </a:ext>
              </a:extLst>
            </p:cNvPr>
            <p:cNvSpPr/>
            <p:nvPr/>
          </p:nvSpPr>
          <p:spPr>
            <a:xfrm rot="18900000">
              <a:off x="1036514" y="1786842"/>
              <a:ext cx="469554" cy="469554"/>
            </a:xfrm>
            <a:prstGeom prst="roundRect">
              <a:avLst>
                <a:gd name="adj" fmla="val 1561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19" name="TextBox 18">
              <a:extLst>
                <a:ext uri="{FF2B5EF4-FFF2-40B4-BE49-F238E27FC236}">
                  <a16:creationId xmlns:a16="http://schemas.microsoft.com/office/drawing/2014/main" id="{0D591D6E-6E79-4A55-9CCD-73BFF38D10EB}"/>
                </a:ext>
              </a:extLst>
            </p:cNvPr>
            <p:cNvSpPr txBox="1"/>
            <p:nvPr/>
          </p:nvSpPr>
          <p:spPr>
            <a:xfrm>
              <a:off x="1578801" y="2020975"/>
              <a:ext cx="289957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Technical prerequisites for establishing a digital radio broadcasting system</a:t>
              </a:r>
              <a:endParaRPr kumimoji="0" lang="ko-KR" altLang="en-US" sz="1200" b="0"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endParaRPr>
            </a:p>
          </p:txBody>
        </p:sp>
        <p:cxnSp>
          <p:nvCxnSpPr>
            <p:cNvPr id="21" name="Straight Connector 20">
              <a:extLst>
                <a:ext uri="{FF2B5EF4-FFF2-40B4-BE49-F238E27FC236}">
                  <a16:creationId xmlns:a16="http://schemas.microsoft.com/office/drawing/2014/main" id="{6D5B0C04-1F68-432D-BAC8-43D3E05426DE}"/>
                </a:ext>
              </a:extLst>
            </p:cNvPr>
            <p:cNvCxnSpPr/>
            <p:nvPr/>
          </p:nvCxnSpPr>
          <p:spPr>
            <a:xfrm>
              <a:off x="1555320" y="2013369"/>
              <a:ext cx="2952000" cy="2612"/>
            </a:xfrm>
            <a:prstGeom prst="line">
              <a:avLst/>
            </a:prstGeom>
            <a:ln w="12700">
              <a:solidFill>
                <a:schemeClr val="accent1"/>
              </a:solidFill>
              <a:tailEnd type="ova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D092FDA3-86A9-4CCA-90B1-C9DA51306B93}"/>
              </a:ext>
            </a:extLst>
          </p:cNvPr>
          <p:cNvGrpSpPr/>
          <p:nvPr/>
        </p:nvGrpSpPr>
        <p:grpSpPr>
          <a:xfrm>
            <a:off x="7482676" y="3379690"/>
            <a:ext cx="3476552" cy="1083750"/>
            <a:chOff x="7653240" y="2469604"/>
            <a:chExt cx="3476552" cy="1083750"/>
          </a:xfrm>
        </p:grpSpPr>
        <p:sp>
          <p:nvSpPr>
            <p:cNvPr id="24" name="Rounded Rectangle 48">
              <a:extLst>
                <a:ext uri="{FF2B5EF4-FFF2-40B4-BE49-F238E27FC236}">
                  <a16:creationId xmlns:a16="http://schemas.microsoft.com/office/drawing/2014/main" id="{B355EB44-BCF7-4D17-A690-197B0C752EB4}"/>
                </a:ext>
              </a:extLst>
            </p:cNvPr>
            <p:cNvSpPr/>
            <p:nvPr/>
          </p:nvSpPr>
          <p:spPr>
            <a:xfrm rot="18900000">
              <a:off x="10660238" y="2469604"/>
              <a:ext cx="469554" cy="469554"/>
            </a:xfrm>
            <a:prstGeom prst="roundRect">
              <a:avLst>
                <a:gd name="adj" fmla="val 1561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25" name="TextBox 24">
              <a:extLst>
                <a:ext uri="{FF2B5EF4-FFF2-40B4-BE49-F238E27FC236}">
                  <a16:creationId xmlns:a16="http://schemas.microsoft.com/office/drawing/2014/main" id="{FFAED314-7AA7-4EFB-ACFD-484B66B816E2}"/>
                </a:ext>
              </a:extLst>
            </p:cNvPr>
            <p:cNvSpPr txBox="1"/>
            <p:nvPr/>
          </p:nvSpPr>
          <p:spPr>
            <a:xfrm>
              <a:off x="7770358" y="2722357"/>
              <a:ext cx="2899577"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Comparative experiences from neighboring countries (specifically Croatia, Serbia, and Bulgaria)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a:t>
              </a:r>
              <a:endParaRPr kumimoji="0" lang="ko-KR" altLang="en-US" sz="1200" b="0"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endParaRPr>
            </a:p>
          </p:txBody>
        </p:sp>
        <p:cxnSp>
          <p:nvCxnSpPr>
            <p:cNvPr id="27" name="Straight Connector 26">
              <a:extLst>
                <a:ext uri="{FF2B5EF4-FFF2-40B4-BE49-F238E27FC236}">
                  <a16:creationId xmlns:a16="http://schemas.microsoft.com/office/drawing/2014/main" id="{28425F32-1F3C-47A6-A25D-A8988FC503F7}"/>
                </a:ext>
              </a:extLst>
            </p:cNvPr>
            <p:cNvCxnSpPr/>
            <p:nvPr/>
          </p:nvCxnSpPr>
          <p:spPr>
            <a:xfrm>
              <a:off x="7653240" y="2713212"/>
              <a:ext cx="2952000" cy="0"/>
            </a:xfrm>
            <a:prstGeom prst="line">
              <a:avLst/>
            </a:prstGeom>
            <a:ln w="12700">
              <a:solidFill>
                <a:schemeClr val="accent3"/>
              </a:solidFill>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E12154AB-BCBE-4A36-A61F-BFF0766CB3DA}"/>
              </a:ext>
            </a:extLst>
          </p:cNvPr>
          <p:cNvGrpSpPr/>
          <p:nvPr/>
        </p:nvGrpSpPr>
        <p:grpSpPr>
          <a:xfrm>
            <a:off x="7731052" y="1698161"/>
            <a:ext cx="3481292" cy="714214"/>
            <a:chOff x="7653240" y="3613808"/>
            <a:chExt cx="3481292" cy="714214"/>
          </a:xfrm>
        </p:grpSpPr>
        <p:sp>
          <p:nvSpPr>
            <p:cNvPr id="30" name="Rounded Rectangle 49">
              <a:extLst>
                <a:ext uri="{FF2B5EF4-FFF2-40B4-BE49-F238E27FC236}">
                  <a16:creationId xmlns:a16="http://schemas.microsoft.com/office/drawing/2014/main" id="{D321497B-79B9-4848-BB5D-D059DFFFA030}"/>
                </a:ext>
              </a:extLst>
            </p:cNvPr>
            <p:cNvSpPr/>
            <p:nvPr/>
          </p:nvSpPr>
          <p:spPr>
            <a:xfrm rot="18900000">
              <a:off x="10664978" y="3613808"/>
              <a:ext cx="469554" cy="469554"/>
            </a:xfrm>
            <a:prstGeom prst="roundRect">
              <a:avLst>
                <a:gd name="adj" fmla="val 1561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31" name="TextBox 30">
              <a:extLst>
                <a:ext uri="{FF2B5EF4-FFF2-40B4-BE49-F238E27FC236}">
                  <a16:creationId xmlns:a16="http://schemas.microsoft.com/office/drawing/2014/main" id="{3C7F13F7-7AE3-4168-B2FE-2B54DC63CC26}"/>
                </a:ext>
              </a:extLst>
            </p:cNvPr>
            <p:cNvSpPr txBox="1"/>
            <p:nvPr/>
          </p:nvSpPr>
          <p:spPr>
            <a:xfrm>
              <a:off x="7733926" y="3866357"/>
              <a:ext cx="2899577"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Several possible scenarios for implementing DAB+ technology</a:t>
              </a:r>
            </a:p>
          </p:txBody>
        </p:sp>
        <p:cxnSp>
          <p:nvCxnSpPr>
            <p:cNvPr id="33" name="Straight Connector 32">
              <a:extLst>
                <a:ext uri="{FF2B5EF4-FFF2-40B4-BE49-F238E27FC236}">
                  <a16:creationId xmlns:a16="http://schemas.microsoft.com/office/drawing/2014/main" id="{E34C03E6-3241-4FC6-8D51-CDFC497B5844}"/>
                </a:ext>
              </a:extLst>
            </p:cNvPr>
            <p:cNvCxnSpPr/>
            <p:nvPr/>
          </p:nvCxnSpPr>
          <p:spPr>
            <a:xfrm>
              <a:off x="7653240" y="3857212"/>
              <a:ext cx="2952000" cy="0"/>
            </a:xfrm>
            <a:prstGeom prst="line">
              <a:avLst/>
            </a:prstGeom>
            <a:ln w="12700">
              <a:solidFill>
                <a:schemeClr val="accent4"/>
              </a:solidFill>
              <a:headEnd type="oval"/>
              <a:tailEnd type="none"/>
            </a:ln>
          </p:spPr>
          <p:style>
            <a:lnRef idx="1">
              <a:schemeClr val="accent1"/>
            </a:lnRef>
            <a:fillRef idx="0">
              <a:schemeClr val="accent1"/>
            </a:fillRef>
            <a:effectRef idx="0">
              <a:schemeClr val="accent1"/>
            </a:effectRef>
            <a:fontRef idx="minor">
              <a:schemeClr val="tx1"/>
            </a:fontRef>
          </p:style>
        </p:cxnSp>
      </p:grpSp>
      <p:sp>
        <p:nvSpPr>
          <p:cNvPr id="35" name="TextBox 34">
            <a:extLst>
              <a:ext uri="{FF2B5EF4-FFF2-40B4-BE49-F238E27FC236}">
                <a16:creationId xmlns:a16="http://schemas.microsoft.com/office/drawing/2014/main" id="{604F9681-95E7-4AAD-BC95-4E68C2D0172A}"/>
              </a:ext>
            </a:extLst>
          </p:cNvPr>
          <p:cNvSpPr txBox="1"/>
          <p:nvPr/>
        </p:nvSpPr>
        <p:spPr>
          <a:xfrm>
            <a:off x="7216140" y="5128960"/>
            <a:ext cx="4247655" cy="535531"/>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srgbClr val="FD2906"/>
                </a:solidFill>
                <a:effectLst/>
                <a:uLnTx/>
                <a:uFillTx/>
                <a:latin typeface="Arial"/>
                <a:cs typeface="Arial" pitchFamily="34" charset="0"/>
              </a:rPr>
              <a:t>the expert team provided specific recommendations </a:t>
            </a:r>
          </a:p>
        </p:txBody>
      </p:sp>
      <p:sp>
        <p:nvSpPr>
          <p:cNvPr id="36" name="TextBox 35">
            <a:extLst>
              <a:ext uri="{FF2B5EF4-FFF2-40B4-BE49-F238E27FC236}">
                <a16:creationId xmlns:a16="http://schemas.microsoft.com/office/drawing/2014/main" id="{0EE837E8-5E9C-40AA-B286-E765B386EF24}"/>
              </a:ext>
            </a:extLst>
          </p:cNvPr>
          <p:cNvSpPr txBox="1"/>
          <p:nvPr/>
        </p:nvSpPr>
        <p:spPr>
          <a:xfrm>
            <a:off x="8537354" y="5628224"/>
            <a:ext cx="292644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prstClr val="black">
                    <a:lumMod val="85000"/>
                    <a:lumOff val="15000"/>
                  </a:prstClr>
                </a:solidFill>
                <a:effectLst/>
                <a:uLnTx/>
                <a:uFillTx/>
                <a:latin typeface="Arial"/>
                <a:cs typeface="Arial" pitchFamily="34" charset="0"/>
              </a:rPr>
              <a:t>recommendations and guidelines for further action towards the digitalization of radio in our country</a:t>
            </a:r>
            <a:endParaRPr kumimoji="0" lang="ko-KR" altLang="en-US" sz="1200" b="0" i="0" u="none" strike="noStrike" kern="1200" cap="none" spc="0" normalizeH="0" baseline="0" noProof="0" dirty="0">
              <a:ln>
                <a:noFill/>
              </a:ln>
              <a:solidFill>
                <a:prstClr val="black">
                  <a:lumMod val="85000"/>
                  <a:lumOff val="15000"/>
                </a:prstClr>
              </a:solidFill>
              <a:effectLst/>
              <a:uLnTx/>
              <a:uFillTx/>
              <a:latin typeface="Arial"/>
              <a:cs typeface="Arial" pitchFamily="34" charset="0"/>
            </a:endParaRPr>
          </a:p>
        </p:txBody>
      </p:sp>
      <p:sp>
        <p:nvSpPr>
          <p:cNvPr id="39" name="Rectangle 16">
            <a:extLst>
              <a:ext uri="{FF2B5EF4-FFF2-40B4-BE49-F238E27FC236}">
                <a16:creationId xmlns:a16="http://schemas.microsoft.com/office/drawing/2014/main" id="{E368F5E3-74A5-F45C-C5C9-2E506086672B}"/>
              </a:ext>
            </a:extLst>
          </p:cNvPr>
          <p:cNvSpPr/>
          <p:nvPr/>
        </p:nvSpPr>
        <p:spPr>
          <a:xfrm rot="2700000">
            <a:off x="1124090" y="3349363"/>
            <a:ext cx="191185" cy="342759"/>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40" name="Rectangle 16">
            <a:extLst>
              <a:ext uri="{FF2B5EF4-FFF2-40B4-BE49-F238E27FC236}">
                <a16:creationId xmlns:a16="http://schemas.microsoft.com/office/drawing/2014/main" id="{F01E6F41-B9EF-ECFC-86E4-39FE1F84E3E3}"/>
              </a:ext>
            </a:extLst>
          </p:cNvPr>
          <p:cNvSpPr/>
          <p:nvPr/>
        </p:nvSpPr>
        <p:spPr>
          <a:xfrm rot="2700000">
            <a:off x="10871640" y="1746675"/>
            <a:ext cx="191185" cy="342759"/>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41" name="Rectangle 16">
            <a:extLst>
              <a:ext uri="{FF2B5EF4-FFF2-40B4-BE49-F238E27FC236}">
                <a16:creationId xmlns:a16="http://schemas.microsoft.com/office/drawing/2014/main" id="{36EAAC9F-3E1B-8EA7-251F-535688037175}"/>
              </a:ext>
            </a:extLst>
          </p:cNvPr>
          <p:cNvSpPr/>
          <p:nvPr/>
        </p:nvSpPr>
        <p:spPr>
          <a:xfrm rot="2700000">
            <a:off x="10628858" y="3443088"/>
            <a:ext cx="191185" cy="342759"/>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193403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직사각형 2">
            <a:extLst>
              <a:ext uri="{FF2B5EF4-FFF2-40B4-BE49-F238E27FC236}">
                <a16:creationId xmlns:a16="http://schemas.microsoft.com/office/drawing/2014/main" id="{959975FE-E536-4C61-B19E-77542AEA93EA}"/>
              </a:ext>
            </a:extLst>
          </p:cNvPr>
          <p:cNvSpPr/>
          <p:nvPr/>
        </p:nvSpPr>
        <p:spPr>
          <a:xfrm>
            <a:off x="4709958" y="1571625"/>
            <a:ext cx="3105150" cy="4495793"/>
          </a:xfrm>
          <a:prstGeom prst="roundRect">
            <a:avLst>
              <a:gd name="adj" fmla="val 4090"/>
            </a:avLst>
          </a:prstGeom>
          <a:solidFill>
            <a:schemeClr val="accent1">
              <a:lumMod val="20000"/>
              <a:lumOff val="80000"/>
            </a:schemeClr>
          </a:solidFill>
          <a:ln w="12700">
            <a:noFill/>
          </a:ln>
          <a:effectLst>
            <a:innerShdw blurRad="114300">
              <a:schemeClr val="bg1"/>
            </a:innerShdw>
          </a:effectLst>
        </p:spPr>
        <p:txBody>
          <a:bodyPr lIns="108000" anchor="t"/>
          <a:lstStyle/>
          <a:p>
            <a:pPr marL="0" marR="0" lvl="0" indent="0" algn="l" defTabSz="914446" rtl="0" eaLnBrk="1" fontAlgn="auto" latinLnBrk="1" hangingPunct="1">
              <a:lnSpc>
                <a:spcPct val="100000"/>
              </a:lnSpc>
              <a:spcBef>
                <a:spcPct val="20000"/>
              </a:spcBef>
              <a:spcAft>
                <a:spcPts val="0"/>
              </a:spcAft>
              <a:buClrTx/>
              <a:buSzTx/>
              <a:buFontTx/>
              <a:buNone/>
              <a:tabLst/>
              <a:defRPr/>
            </a:pPr>
            <a:endParaRPr kumimoji="0" lang="ko-KR" altLang="en-US" sz="1800" b="0" i="0" u="none" strike="noStrike" kern="1200" cap="none" spc="0" normalizeH="0" baseline="0" noProof="0">
              <a:ln>
                <a:noFill/>
              </a:ln>
              <a:solidFill>
                <a:srgbClr val="262626"/>
              </a:solidFill>
              <a:effectLst/>
              <a:uLnTx/>
              <a:uFillTx/>
              <a:latin typeface="Calibri" panose="020F0502020204030204" pitchFamily="34" charset="0"/>
              <a:cs typeface="Calibri" panose="020F0502020204030204" pitchFamily="34" charset="0"/>
            </a:endParaRPr>
          </a:p>
        </p:txBody>
      </p:sp>
      <p:sp>
        <p:nvSpPr>
          <p:cNvPr id="23" name="직사각형 19">
            <a:extLst>
              <a:ext uri="{FF2B5EF4-FFF2-40B4-BE49-F238E27FC236}">
                <a16:creationId xmlns:a16="http://schemas.microsoft.com/office/drawing/2014/main" id="{F3C370FE-AAA6-43D5-9028-7DB27612F8A7}"/>
              </a:ext>
            </a:extLst>
          </p:cNvPr>
          <p:cNvSpPr/>
          <p:nvPr/>
        </p:nvSpPr>
        <p:spPr>
          <a:xfrm>
            <a:off x="8347344" y="1571625"/>
            <a:ext cx="3105150" cy="4495793"/>
          </a:xfrm>
          <a:prstGeom prst="roundRect">
            <a:avLst>
              <a:gd name="adj" fmla="val 5931"/>
            </a:avLst>
          </a:prstGeom>
          <a:solidFill>
            <a:schemeClr val="accent2">
              <a:lumMod val="20000"/>
              <a:lumOff val="80000"/>
            </a:schemeClr>
          </a:solidFill>
          <a:ln w="12700">
            <a:noFill/>
          </a:ln>
          <a:effectLst>
            <a:innerShdw blurRad="114300">
              <a:schemeClr val="bg1"/>
            </a:innerShdw>
          </a:effectLst>
        </p:spPr>
        <p:txBody>
          <a:bodyPr lIns="108000" anchor="t"/>
          <a:lstStyle/>
          <a:p>
            <a:pPr marL="0" marR="0" lvl="0" indent="0" algn="l" defTabSz="914446" rtl="0" eaLnBrk="1" fontAlgn="auto" latinLnBrk="1" hangingPunct="1">
              <a:lnSpc>
                <a:spcPct val="100000"/>
              </a:lnSpc>
              <a:spcBef>
                <a:spcPct val="20000"/>
              </a:spcBef>
              <a:spcAft>
                <a:spcPts val="0"/>
              </a:spcAft>
              <a:buClrTx/>
              <a:buSzTx/>
              <a:buFontTx/>
              <a:buNone/>
              <a:tabLst/>
              <a:defRPr/>
            </a:pPr>
            <a:endParaRPr kumimoji="0" lang="ko-KR" altLang="en-US" sz="1800" b="0" i="0" u="none" strike="noStrike" kern="1200" cap="none" spc="0" normalizeH="0" baseline="0" noProof="0">
              <a:ln>
                <a:noFill/>
              </a:ln>
              <a:solidFill>
                <a:srgbClr val="262626"/>
              </a:solidFill>
              <a:effectLst/>
              <a:uLnTx/>
              <a:uFillTx/>
              <a:latin typeface="Calibri" panose="020F0502020204030204" pitchFamily="34" charset="0"/>
              <a:cs typeface="Calibri" panose="020F0502020204030204" pitchFamily="34" charset="0"/>
            </a:endParaRPr>
          </a:p>
        </p:txBody>
      </p:sp>
      <p:grpSp>
        <p:nvGrpSpPr>
          <p:cNvPr id="14" name="Group 9">
            <a:extLst>
              <a:ext uri="{FF2B5EF4-FFF2-40B4-BE49-F238E27FC236}">
                <a16:creationId xmlns:a16="http://schemas.microsoft.com/office/drawing/2014/main" id="{310DD083-E0ED-46C6-948D-B127F05AC76C}"/>
              </a:ext>
            </a:extLst>
          </p:cNvPr>
          <p:cNvGrpSpPr/>
          <p:nvPr/>
        </p:nvGrpSpPr>
        <p:grpSpPr>
          <a:xfrm flipH="1">
            <a:off x="4557909" y="1784144"/>
            <a:ext cx="2648011" cy="475870"/>
            <a:chOff x="2639660" y="2017026"/>
            <a:chExt cx="1800200" cy="376921"/>
          </a:xfrm>
        </p:grpSpPr>
        <p:sp>
          <p:nvSpPr>
            <p:cNvPr id="15" name="Rectangle 9">
              <a:extLst>
                <a:ext uri="{FF2B5EF4-FFF2-40B4-BE49-F238E27FC236}">
                  <a16:creationId xmlns:a16="http://schemas.microsoft.com/office/drawing/2014/main" id="{391D75BB-155E-46F6-81A7-4F969F283C22}"/>
                </a:ext>
              </a:extLst>
            </p:cNvPr>
            <p:cNvSpPr/>
            <p:nvPr/>
          </p:nvSpPr>
          <p:spPr>
            <a:xfrm>
              <a:off x="4319543" y="2027138"/>
              <a:ext cx="115353" cy="366809"/>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914400"/>
                <a:gd name="connsiteY0" fmla="*/ 292963 h 1207363"/>
                <a:gd name="connsiteX1" fmla="*/ 914400 w 914400"/>
                <a:gd name="connsiteY1" fmla="*/ 0 h 1207363"/>
                <a:gd name="connsiteX2" fmla="*/ 914400 w 914400"/>
                <a:gd name="connsiteY2" fmla="*/ 1207363 h 1207363"/>
                <a:gd name="connsiteX3" fmla="*/ 0 w 914400"/>
                <a:gd name="connsiteY3" fmla="*/ 1207363 h 1207363"/>
                <a:gd name="connsiteX4" fmla="*/ 0 w 914400"/>
                <a:gd name="connsiteY4" fmla="*/ 292963 h 1207363"/>
                <a:gd name="connsiteX0" fmla="*/ 612559 w 914400"/>
                <a:gd name="connsiteY0" fmla="*/ 8877 h 1207363"/>
                <a:gd name="connsiteX1" fmla="*/ 914400 w 914400"/>
                <a:gd name="connsiteY1" fmla="*/ 0 h 1207363"/>
                <a:gd name="connsiteX2" fmla="*/ 914400 w 914400"/>
                <a:gd name="connsiteY2" fmla="*/ 1207363 h 1207363"/>
                <a:gd name="connsiteX3" fmla="*/ 0 w 914400"/>
                <a:gd name="connsiteY3" fmla="*/ 1207363 h 1207363"/>
                <a:gd name="connsiteX4" fmla="*/ 612559 w 914400"/>
                <a:gd name="connsiteY4" fmla="*/ 8877 h 1207363"/>
                <a:gd name="connsiteX0" fmla="*/ 0 w 301841"/>
                <a:gd name="connsiteY0" fmla="*/ 8877 h 1207363"/>
                <a:gd name="connsiteX1" fmla="*/ 301841 w 301841"/>
                <a:gd name="connsiteY1" fmla="*/ 0 h 1207363"/>
                <a:gd name="connsiteX2" fmla="*/ 301841 w 301841"/>
                <a:gd name="connsiteY2" fmla="*/ 1207363 h 1207363"/>
                <a:gd name="connsiteX3" fmla="*/ 186432 w 301841"/>
                <a:gd name="connsiteY3" fmla="*/ 408372 h 1207363"/>
                <a:gd name="connsiteX4" fmla="*/ 0 w 301841"/>
                <a:gd name="connsiteY4" fmla="*/ 8877 h 1207363"/>
                <a:gd name="connsiteX0" fmla="*/ 0 w 133166"/>
                <a:gd name="connsiteY0" fmla="*/ 0 h 1207364"/>
                <a:gd name="connsiteX1" fmla="*/ 133166 w 133166"/>
                <a:gd name="connsiteY1" fmla="*/ 1 h 1207364"/>
                <a:gd name="connsiteX2" fmla="*/ 133166 w 133166"/>
                <a:gd name="connsiteY2" fmla="*/ 1207364 h 1207364"/>
                <a:gd name="connsiteX3" fmla="*/ 17757 w 133166"/>
                <a:gd name="connsiteY3" fmla="*/ 408373 h 1207364"/>
                <a:gd name="connsiteX4" fmla="*/ 0 w 133166"/>
                <a:gd name="connsiteY4" fmla="*/ 0 h 1207364"/>
                <a:gd name="connsiteX0" fmla="*/ 0 w 142044"/>
                <a:gd name="connsiteY0" fmla="*/ 0 h 408373"/>
                <a:gd name="connsiteX1" fmla="*/ 133166 w 142044"/>
                <a:gd name="connsiteY1" fmla="*/ 1 h 408373"/>
                <a:gd name="connsiteX2" fmla="*/ 142044 w 142044"/>
                <a:gd name="connsiteY2" fmla="*/ 301842 h 408373"/>
                <a:gd name="connsiteX3" fmla="*/ 17757 w 142044"/>
                <a:gd name="connsiteY3" fmla="*/ 408373 h 408373"/>
                <a:gd name="connsiteX4" fmla="*/ 0 w 142044"/>
                <a:gd name="connsiteY4" fmla="*/ 0 h 408373"/>
                <a:gd name="connsiteX0" fmla="*/ 0 w 133166"/>
                <a:gd name="connsiteY0" fmla="*/ 0 h 408373"/>
                <a:gd name="connsiteX1" fmla="*/ 133166 w 133166"/>
                <a:gd name="connsiteY1" fmla="*/ 1 h 408373"/>
                <a:gd name="connsiteX2" fmla="*/ 118293 w 133166"/>
                <a:gd name="connsiteY2" fmla="*/ 313717 h 408373"/>
                <a:gd name="connsiteX3" fmla="*/ 17757 w 133166"/>
                <a:gd name="connsiteY3" fmla="*/ 408373 h 408373"/>
                <a:gd name="connsiteX4" fmla="*/ 0 w 133166"/>
                <a:gd name="connsiteY4" fmla="*/ 0 h 408373"/>
                <a:gd name="connsiteX0" fmla="*/ 0 w 118293"/>
                <a:gd name="connsiteY0" fmla="*/ 5937 h 414310"/>
                <a:gd name="connsiteX1" fmla="*/ 115353 w 118293"/>
                <a:gd name="connsiteY1" fmla="*/ 0 h 414310"/>
                <a:gd name="connsiteX2" fmla="*/ 118293 w 118293"/>
                <a:gd name="connsiteY2" fmla="*/ 319654 h 414310"/>
                <a:gd name="connsiteX3" fmla="*/ 17757 w 118293"/>
                <a:gd name="connsiteY3" fmla="*/ 414310 h 414310"/>
                <a:gd name="connsiteX4" fmla="*/ 0 w 118293"/>
                <a:gd name="connsiteY4" fmla="*/ 5937 h 414310"/>
                <a:gd name="connsiteX0" fmla="*/ 0 w 118293"/>
                <a:gd name="connsiteY0" fmla="*/ 5937 h 366809"/>
                <a:gd name="connsiteX1" fmla="*/ 115353 w 118293"/>
                <a:gd name="connsiteY1" fmla="*/ 0 h 366809"/>
                <a:gd name="connsiteX2" fmla="*/ 118293 w 118293"/>
                <a:gd name="connsiteY2" fmla="*/ 319654 h 366809"/>
                <a:gd name="connsiteX3" fmla="*/ 5882 w 118293"/>
                <a:gd name="connsiteY3" fmla="*/ 366809 h 366809"/>
                <a:gd name="connsiteX4" fmla="*/ 0 w 118293"/>
                <a:gd name="connsiteY4" fmla="*/ 5937 h 366809"/>
                <a:gd name="connsiteX0" fmla="*/ 0 w 115353"/>
                <a:gd name="connsiteY0" fmla="*/ 5937 h 366809"/>
                <a:gd name="connsiteX1" fmla="*/ 115353 w 115353"/>
                <a:gd name="connsiteY1" fmla="*/ 0 h 366809"/>
                <a:gd name="connsiteX2" fmla="*/ 112356 w 115353"/>
                <a:gd name="connsiteY2" fmla="*/ 278091 h 366809"/>
                <a:gd name="connsiteX3" fmla="*/ 5882 w 115353"/>
                <a:gd name="connsiteY3" fmla="*/ 366809 h 366809"/>
                <a:gd name="connsiteX4" fmla="*/ 0 w 115353"/>
                <a:gd name="connsiteY4" fmla="*/ 5937 h 36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53" h="366809">
                  <a:moveTo>
                    <a:pt x="0" y="5937"/>
                  </a:moveTo>
                  <a:lnTo>
                    <a:pt x="115353" y="0"/>
                  </a:lnTo>
                  <a:lnTo>
                    <a:pt x="112356" y="278091"/>
                  </a:lnTo>
                  <a:lnTo>
                    <a:pt x="5882" y="366809"/>
                  </a:lnTo>
                  <a:cubicBezTo>
                    <a:pt x="3921" y="246518"/>
                    <a:pt x="1961" y="126228"/>
                    <a:pt x="0" y="5937"/>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6" name="Rectangle 6">
              <a:extLst>
                <a:ext uri="{FF2B5EF4-FFF2-40B4-BE49-F238E27FC236}">
                  <a16:creationId xmlns:a16="http://schemas.microsoft.com/office/drawing/2014/main" id="{5EFBA5E0-3D5A-4BA4-AFB4-20C1BA7BFE6F}"/>
                </a:ext>
              </a:extLst>
            </p:cNvPr>
            <p:cNvSpPr/>
            <p:nvPr/>
          </p:nvSpPr>
          <p:spPr>
            <a:xfrm flipH="1">
              <a:off x="2639660" y="2017026"/>
              <a:ext cx="1800200" cy="288032"/>
            </a:xfrm>
            <a:custGeom>
              <a:avLst/>
              <a:gdLst>
                <a:gd name="connsiteX0" fmla="*/ 0 w 5285462"/>
                <a:gd name="connsiteY0" fmla="*/ 0 h 576064"/>
                <a:gd name="connsiteX1" fmla="*/ 4724629 w 5285462"/>
                <a:gd name="connsiteY1" fmla="*/ 0 h 576064"/>
                <a:gd name="connsiteX2" fmla="*/ 5285462 w 5285462"/>
                <a:gd name="connsiteY2" fmla="*/ 576064 h 576064"/>
                <a:gd name="connsiteX3" fmla="*/ 0 w 5285462"/>
                <a:gd name="connsiteY3" fmla="*/ 576064 h 576064"/>
                <a:gd name="connsiteX4" fmla="*/ 0 w 5285462"/>
                <a:gd name="connsiteY4" fmla="*/ 0 h 576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5462" h="576064">
                  <a:moveTo>
                    <a:pt x="0" y="0"/>
                  </a:moveTo>
                  <a:lnTo>
                    <a:pt x="4724629" y="0"/>
                  </a:lnTo>
                  <a:lnTo>
                    <a:pt x="5285462" y="576064"/>
                  </a:lnTo>
                  <a:lnTo>
                    <a:pt x="0" y="576064"/>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grpSp>
        <p:nvGrpSpPr>
          <p:cNvPr id="17" name="Group 14">
            <a:extLst>
              <a:ext uri="{FF2B5EF4-FFF2-40B4-BE49-F238E27FC236}">
                <a16:creationId xmlns:a16="http://schemas.microsoft.com/office/drawing/2014/main" id="{4C993487-EC22-4EA5-BDAF-4FDEC63F3AF9}"/>
              </a:ext>
            </a:extLst>
          </p:cNvPr>
          <p:cNvGrpSpPr/>
          <p:nvPr/>
        </p:nvGrpSpPr>
        <p:grpSpPr>
          <a:xfrm flipH="1">
            <a:off x="8172423" y="1784146"/>
            <a:ext cx="2648011" cy="475870"/>
            <a:chOff x="2639660" y="2017026"/>
            <a:chExt cx="1800200" cy="376921"/>
          </a:xfrm>
        </p:grpSpPr>
        <p:sp>
          <p:nvSpPr>
            <p:cNvPr id="18" name="Rectangle 9">
              <a:extLst>
                <a:ext uri="{FF2B5EF4-FFF2-40B4-BE49-F238E27FC236}">
                  <a16:creationId xmlns:a16="http://schemas.microsoft.com/office/drawing/2014/main" id="{B3895ADF-7B99-4B8B-A365-0CD4673E20E4}"/>
                </a:ext>
              </a:extLst>
            </p:cNvPr>
            <p:cNvSpPr/>
            <p:nvPr/>
          </p:nvSpPr>
          <p:spPr>
            <a:xfrm>
              <a:off x="4319543" y="2027138"/>
              <a:ext cx="115353" cy="366809"/>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914400"/>
                <a:gd name="connsiteY0" fmla="*/ 292963 h 1207363"/>
                <a:gd name="connsiteX1" fmla="*/ 914400 w 914400"/>
                <a:gd name="connsiteY1" fmla="*/ 0 h 1207363"/>
                <a:gd name="connsiteX2" fmla="*/ 914400 w 914400"/>
                <a:gd name="connsiteY2" fmla="*/ 1207363 h 1207363"/>
                <a:gd name="connsiteX3" fmla="*/ 0 w 914400"/>
                <a:gd name="connsiteY3" fmla="*/ 1207363 h 1207363"/>
                <a:gd name="connsiteX4" fmla="*/ 0 w 914400"/>
                <a:gd name="connsiteY4" fmla="*/ 292963 h 1207363"/>
                <a:gd name="connsiteX0" fmla="*/ 612559 w 914400"/>
                <a:gd name="connsiteY0" fmla="*/ 8877 h 1207363"/>
                <a:gd name="connsiteX1" fmla="*/ 914400 w 914400"/>
                <a:gd name="connsiteY1" fmla="*/ 0 h 1207363"/>
                <a:gd name="connsiteX2" fmla="*/ 914400 w 914400"/>
                <a:gd name="connsiteY2" fmla="*/ 1207363 h 1207363"/>
                <a:gd name="connsiteX3" fmla="*/ 0 w 914400"/>
                <a:gd name="connsiteY3" fmla="*/ 1207363 h 1207363"/>
                <a:gd name="connsiteX4" fmla="*/ 612559 w 914400"/>
                <a:gd name="connsiteY4" fmla="*/ 8877 h 1207363"/>
                <a:gd name="connsiteX0" fmla="*/ 0 w 301841"/>
                <a:gd name="connsiteY0" fmla="*/ 8877 h 1207363"/>
                <a:gd name="connsiteX1" fmla="*/ 301841 w 301841"/>
                <a:gd name="connsiteY1" fmla="*/ 0 h 1207363"/>
                <a:gd name="connsiteX2" fmla="*/ 301841 w 301841"/>
                <a:gd name="connsiteY2" fmla="*/ 1207363 h 1207363"/>
                <a:gd name="connsiteX3" fmla="*/ 186432 w 301841"/>
                <a:gd name="connsiteY3" fmla="*/ 408372 h 1207363"/>
                <a:gd name="connsiteX4" fmla="*/ 0 w 301841"/>
                <a:gd name="connsiteY4" fmla="*/ 8877 h 1207363"/>
                <a:gd name="connsiteX0" fmla="*/ 0 w 133166"/>
                <a:gd name="connsiteY0" fmla="*/ 0 h 1207364"/>
                <a:gd name="connsiteX1" fmla="*/ 133166 w 133166"/>
                <a:gd name="connsiteY1" fmla="*/ 1 h 1207364"/>
                <a:gd name="connsiteX2" fmla="*/ 133166 w 133166"/>
                <a:gd name="connsiteY2" fmla="*/ 1207364 h 1207364"/>
                <a:gd name="connsiteX3" fmla="*/ 17757 w 133166"/>
                <a:gd name="connsiteY3" fmla="*/ 408373 h 1207364"/>
                <a:gd name="connsiteX4" fmla="*/ 0 w 133166"/>
                <a:gd name="connsiteY4" fmla="*/ 0 h 1207364"/>
                <a:gd name="connsiteX0" fmla="*/ 0 w 142044"/>
                <a:gd name="connsiteY0" fmla="*/ 0 h 408373"/>
                <a:gd name="connsiteX1" fmla="*/ 133166 w 142044"/>
                <a:gd name="connsiteY1" fmla="*/ 1 h 408373"/>
                <a:gd name="connsiteX2" fmla="*/ 142044 w 142044"/>
                <a:gd name="connsiteY2" fmla="*/ 301842 h 408373"/>
                <a:gd name="connsiteX3" fmla="*/ 17757 w 142044"/>
                <a:gd name="connsiteY3" fmla="*/ 408373 h 408373"/>
                <a:gd name="connsiteX4" fmla="*/ 0 w 142044"/>
                <a:gd name="connsiteY4" fmla="*/ 0 h 408373"/>
                <a:gd name="connsiteX0" fmla="*/ 0 w 133166"/>
                <a:gd name="connsiteY0" fmla="*/ 0 h 408373"/>
                <a:gd name="connsiteX1" fmla="*/ 133166 w 133166"/>
                <a:gd name="connsiteY1" fmla="*/ 1 h 408373"/>
                <a:gd name="connsiteX2" fmla="*/ 118293 w 133166"/>
                <a:gd name="connsiteY2" fmla="*/ 313717 h 408373"/>
                <a:gd name="connsiteX3" fmla="*/ 17757 w 133166"/>
                <a:gd name="connsiteY3" fmla="*/ 408373 h 408373"/>
                <a:gd name="connsiteX4" fmla="*/ 0 w 133166"/>
                <a:gd name="connsiteY4" fmla="*/ 0 h 408373"/>
                <a:gd name="connsiteX0" fmla="*/ 0 w 118293"/>
                <a:gd name="connsiteY0" fmla="*/ 5937 h 414310"/>
                <a:gd name="connsiteX1" fmla="*/ 115353 w 118293"/>
                <a:gd name="connsiteY1" fmla="*/ 0 h 414310"/>
                <a:gd name="connsiteX2" fmla="*/ 118293 w 118293"/>
                <a:gd name="connsiteY2" fmla="*/ 319654 h 414310"/>
                <a:gd name="connsiteX3" fmla="*/ 17757 w 118293"/>
                <a:gd name="connsiteY3" fmla="*/ 414310 h 414310"/>
                <a:gd name="connsiteX4" fmla="*/ 0 w 118293"/>
                <a:gd name="connsiteY4" fmla="*/ 5937 h 414310"/>
                <a:gd name="connsiteX0" fmla="*/ 0 w 118293"/>
                <a:gd name="connsiteY0" fmla="*/ 5937 h 366809"/>
                <a:gd name="connsiteX1" fmla="*/ 115353 w 118293"/>
                <a:gd name="connsiteY1" fmla="*/ 0 h 366809"/>
                <a:gd name="connsiteX2" fmla="*/ 118293 w 118293"/>
                <a:gd name="connsiteY2" fmla="*/ 319654 h 366809"/>
                <a:gd name="connsiteX3" fmla="*/ 5882 w 118293"/>
                <a:gd name="connsiteY3" fmla="*/ 366809 h 366809"/>
                <a:gd name="connsiteX4" fmla="*/ 0 w 118293"/>
                <a:gd name="connsiteY4" fmla="*/ 5937 h 366809"/>
                <a:gd name="connsiteX0" fmla="*/ 0 w 115353"/>
                <a:gd name="connsiteY0" fmla="*/ 5937 h 366809"/>
                <a:gd name="connsiteX1" fmla="*/ 115353 w 115353"/>
                <a:gd name="connsiteY1" fmla="*/ 0 h 366809"/>
                <a:gd name="connsiteX2" fmla="*/ 112356 w 115353"/>
                <a:gd name="connsiteY2" fmla="*/ 278091 h 366809"/>
                <a:gd name="connsiteX3" fmla="*/ 5882 w 115353"/>
                <a:gd name="connsiteY3" fmla="*/ 366809 h 366809"/>
                <a:gd name="connsiteX4" fmla="*/ 0 w 115353"/>
                <a:gd name="connsiteY4" fmla="*/ 5937 h 36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53" h="366809">
                  <a:moveTo>
                    <a:pt x="0" y="5937"/>
                  </a:moveTo>
                  <a:lnTo>
                    <a:pt x="115353" y="0"/>
                  </a:lnTo>
                  <a:lnTo>
                    <a:pt x="112356" y="278091"/>
                  </a:lnTo>
                  <a:lnTo>
                    <a:pt x="5882" y="366809"/>
                  </a:lnTo>
                  <a:cubicBezTo>
                    <a:pt x="3921" y="246518"/>
                    <a:pt x="1961" y="126228"/>
                    <a:pt x="0" y="5937"/>
                  </a:cubicBez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9" name="Rectangle 6">
              <a:extLst>
                <a:ext uri="{FF2B5EF4-FFF2-40B4-BE49-F238E27FC236}">
                  <a16:creationId xmlns:a16="http://schemas.microsoft.com/office/drawing/2014/main" id="{462D9109-6C51-4A6D-BCEE-30EA965BFC17}"/>
                </a:ext>
              </a:extLst>
            </p:cNvPr>
            <p:cNvSpPr/>
            <p:nvPr/>
          </p:nvSpPr>
          <p:spPr>
            <a:xfrm flipH="1">
              <a:off x="2639660" y="2017026"/>
              <a:ext cx="1800200" cy="288032"/>
            </a:xfrm>
            <a:custGeom>
              <a:avLst/>
              <a:gdLst>
                <a:gd name="connsiteX0" fmla="*/ 0 w 5285462"/>
                <a:gd name="connsiteY0" fmla="*/ 0 h 576064"/>
                <a:gd name="connsiteX1" fmla="*/ 4724629 w 5285462"/>
                <a:gd name="connsiteY1" fmla="*/ 0 h 576064"/>
                <a:gd name="connsiteX2" fmla="*/ 5285462 w 5285462"/>
                <a:gd name="connsiteY2" fmla="*/ 576064 h 576064"/>
                <a:gd name="connsiteX3" fmla="*/ 0 w 5285462"/>
                <a:gd name="connsiteY3" fmla="*/ 576064 h 576064"/>
                <a:gd name="connsiteX4" fmla="*/ 0 w 5285462"/>
                <a:gd name="connsiteY4" fmla="*/ 0 h 576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5462" h="576064">
                  <a:moveTo>
                    <a:pt x="0" y="0"/>
                  </a:moveTo>
                  <a:lnTo>
                    <a:pt x="4724629" y="0"/>
                  </a:lnTo>
                  <a:lnTo>
                    <a:pt x="5285462" y="576064"/>
                  </a:lnTo>
                  <a:lnTo>
                    <a:pt x="0" y="576064"/>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sp>
        <p:nvSpPr>
          <p:cNvPr id="20" name="Text Placeholder 13">
            <a:extLst>
              <a:ext uri="{FF2B5EF4-FFF2-40B4-BE49-F238E27FC236}">
                <a16:creationId xmlns:a16="http://schemas.microsoft.com/office/drawing/2014/main" id="{43D0AF08-B250-42FC-86D9-F9E66C776421}"/>
              </a:ext>
            </a:extLst>
          </p:cNvPr>
          <p:cNvSpPr txBox="1">
            <a:spLocks/>
          </p:cNvSpPr>
          <p:nvPr/>
        </p:nvSpPr>
        <p:spPr>
          <a:xfrm>
            <a:off x="4695127" y="1823730"/>
            <a:ext cx="2153348" cy="288032"/>
          </a:xfrm>
          <a:prstGeom prst="rect">
            <a:avLst/>
          </a:prstGeom>
          <a:noFill/>
          <a:ln w="12700">
            <a:noFill/>
          </a:ln>
          <a:effectLst>
            <a:innerShdw blurRad="114300">
              <a:schemeClr val="bg1"/>
            </a:innerShdw>
          </a:effectLst>
        </p:spPr>
        <p:txBody>
          <a:bodyPr lIns="108000" anchor="ctr"/>
          <a:lstStyle>
            <a:lvl1pPr marL="0" indent="0" algn="l" defTabSz="914400" rtl="0" eaLnBrk="1" latinLnBrk="1" hangingPunct="1">
              <a:spcBef>
                <a:spcPct val="20000"/>
              </a:spcBef>
              <a:buFontTx/>
              <a:buNone/>
              <a:defRPr lang="ko-KR" altLang="en-US" sz="1400" b="1" kern="1200" dirty="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1" hangingPunct="1">
              <a:lnSpc>
                <a:spcPct val="100000"/>
              </a:lnSpc>
              <a:spcBef>
                <a:spcPct val="20000"/>
              </a:spcBef>
              <a:spcAft>
                <a:spcPts val="0"/>
              </a:spcAft>
              <a:buClrTx/>
              <a:buSzTx/>
              <a:buFontTx/>
              <a:buNone/>
              <a:tabLst/>
              <a:defRPr/>
            </a:pPr>
            <a:r>
              <a:rPr lang="en-US" dirty="0">
                <a:latin typeface="Calibri" panose="020F0502020204030204" pitchFamily="34" charset="0"/>
                <a:ea typeface="Calibri" panose="020F0502020204030204" pitchFamily="34" charset="0"/>
                <a:cs typeface="Calibri" panose="020F0502020204030204" pitchFamily="34" charset="0"/>
              </a:rPr>
              <a:t>Economic feasibility</a:t>
            </a:r>
            <a:endParaRPr kumimoji="0" lang="en-US" altLang="en-US" sz="1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1" name="Text Placeholder 20">
            <a:extLst>
              <a:ext uri="{FF2B5EF4-FFF2-40B4-BE49-F238E27FC236}">
                <a16:creationId xmlns:a16="http://schemas.microsoft.com/office/drawing/2014/main" id="{94AFF4F8-5451-4CA6-A526-731FE59D7F5C}"/>
              </a:ext>
            </a:extLst>
          </p:cNvPr>
          <p:cNvSpPr txBox="1">
            <a:spLocks/>
          </p:cNvSpPr>
          <p:nvPr/>
        </p:nvSpPr>
        <p:spPr>
          <a:xfrm>
            <a:off x="8271144" y="1823730"/>
            <a:ext cx="2153348" cy="288032"/>
          </a:xfrm>
          <a:prstGeom prst="rect">
            <a:avLst/>
          </a:prstGeom>
          <a:noFill/>
          <a:ln w="12700">
            <a:noFill/>
          </a:ln>
          <a:effectLst>
            <a:innerShdw blurRad="114300">
              <a:schemeClr val="bg1"/>
            </a:innerShdw>
          </a:effectLst>
        </p:spPr>
        <p:txBody>
          <a:bodyPr lIns="108000" anchor="ctr"/>
          <a:lstStyle>
            <a:lvl1pPr marL="0" indent="0" algn="l" defTabSz="914400" rtl="0" eaLnBrk="1" latinLnBrk="1" hangingPunct="1">
              <a:spcBef>
                <a:spcPct val="20000"/>
              </a:spcBef>
              <a:buFontTx/>
              <a:buNone/>
              <a:defRPr lang="ko-KR" altLang="en-US" sz="1400" b="1" kern="1200" dirty="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1" hangingPunct="1">
              <a:lnSpc>
                <a:spcPct val="100000"/>
              </a:lnSpc>
              <a:spcBef>
                <a:spcPct val="2000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Promotion</a:t>
            </a:r>
            <a:endParaRPr kumimoji="0" lang="en-US" altLang="en-US" sz="1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EB8CED34-84D1-48E7-8ABA-FDBD83E4EAAB}"/>
              </a:ext>
            </a:extLst>
          </p:cNvPr>
          <p:cNvSpPr txBox="1"/>
          <p:nvPr/>
        </p:nvSpPr>
        <p:spPr>
          <a:xfrm>
            <a:off x="4938528" y="2307111"/>
            <a:ext cx="264801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6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 AVMS and AEC to grant the right to operate the DAB+ multiplexes to PE NB</a:t>
            </a:r>
          </a:p>
        </p:txBody>
      </p:sp>
      <p:sp>
        <p:nvSpPr>
          <p:cNvPr id="25" name="TextBox 24">
            <a:extLst>
              <a:ext uri="{FF2B5EF4-FFF2-40B4-BE49-F238E27FC236}">
                <a16:creationId xmlns:a16="http://schemas.microsoft.com/office/drawing/2014/main" id="{44411F8F-68A2-4E09-8867-A97EA4E6DA1C}"/>
              </a:ext>
            </a:extLst>
          </p:cNvPr>
          <p:cNvSpPr txBox="1"/>
          <p:nvPr/>
        </p:nvSpPr>
        <p:spPr>
          <a:xfrm>
            <a:off x="8575915" y="2307111"/>
            <a:ext cx="2648011" cy="12464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latin typeface="Calibri" panose="020F0502020204030204" pitchFamily="34" charset="0"/>
                <a:ea typeface="Calibri" panose="020F0502020204030204" pitchFamily="34" charset="0"/>
                <a:cs typeface="Calibri" panose="020F0502020204030204" pitchFamily="34" charset="0"/>
              </a:rPr>
              <a:t>AVMS should develop a strategy for the creation of national thematic radio channels (based on music genre, language, etc.)</a:t>
            </a:r>
            <a:endParaRPr kumimoji="0" lang="en-US" altLang="ko-KR" sz="15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6" name="Text Placeholder 25">
            <a:extLst>
              <a:ext uri="{FF2B5EF4-FFF2-40B4-BE49-F238E27FC236}">
                <a16:creationId xmlns:a16="http://schemas.microsoft.com/office/drawing/2014/main" id="{5065F889-43A9-401F-A2E1-38EF5F731D43}"/>
              </a:ext>
            </a:extLst>
          </p:cNvPr>
          <p:cNvSpPr>
            <a:spLocks noGrp="1"/>
          </p:cNvSpPr>
          <p:nvPr>
            <p:ph type="body" sz="quarter" idx="10"/>
          </p:nvPr>
        </p:nvSpPr>
        <p:spPr/>
        <p:txBody>
          <a:bodyPr/>
          <a:lstStyle/>
          <a:p>
            <a:r>
              <a:rPr lang="en-US" b="1" i="1" dirty="0">
                <a:latin typeface="Calibri" panose="020F0502020204030204" pitchFamily="34" charset="0"/>
                <a:ea typeface="Calibri" panose="020F0502020204030204" pitchFamily="34" charset="0"/>
                <a:cs typeface="Calibri" panose="020F0502020204030204" pitchFamily="34" charset="0"/>
              </a:rPr>
              <a:t>Main Recommendation</a:t>
            </a:r>
          </a:p>
        </p:txBody>
      </p:sp>
      <p:sp>
        <p:nvSpPr>
          <p:cNvPr id="5" name="직사각형 19">
            <a:extLst>
              <a:ext uri="{FF2B5EF4-FFF2-40B4-BE49-F238E27FC236}">
                <a16:creationId xmlns:a16="http://schemas.microsoft.com/office/drawing/2014/main" id="{9D9A1384-EA50-4B20-AE0D-EAD9D846346B}"/>
              </a:ext>
            </a:extLst>
          </p:cNvPr>
          <p:cNvSpPr/>
          <p:nvPr/>
        </p:nvSpPr>
        <p:spPr>
          <a:xfrm>
            <a:off x="739506" y="1571625"/>
            <a:ext cx="3105150" cy="4495793"/>
          </a:xfrm>
          <a:prstGeom prst="roundRect">
            <a:avLst>
              <a:gd name="adj" fmla="val 5931"/>
            </a:avLst>
          </a:prstGeom>
          <a:solidFill>
            <a:schemeClr val="accent2">
              <a:lumMod val="20000"/>
              <a:lumOff val="80000"/>
            </a:schemeClr>
          </a:solidFill>
          <a:ln w="12700">
            <a:noFill/>
          </a:ln>
          <a:effectLst>
            <a:innerShdw blurRad="114300">
              <a:schemeClr val="bg1"/>
            </a:innerShdw>
          </a:effectLst>
        </p:spPr>
        <p:txBody>
          <a:bodyPr lIns="108000" anchor="t"/>
          <a:lstStyle/>
          <a:p>
            <a:pPr marL="0" marR="0" lvl="0" indent="0" algn="l" defTabSz="914446" rtl="0" eaLnBrk="1" fontAlgn="auto" latinLnBrk="1" hangingPunct="1">
              <a:lnSpc>
                <a:spcPct val="100000"/>
              </a:lnSpc>
              <a:spcBef>
                <a:spcPct val="20000"/>
              </a:spcBef>
              <a:spcAft>
                <a:spcPts val="0"/>
              </a:spcAft>
              <a:buClrTx/>
              <a:buSzTx/>
              <a:buFontTx/>
              <a:buNone/>
              <a:tabLst/>
              <a:defRPr/>
            </a:pPr>
            <a:endParaRPr kumimoji="0" lang="ko-KR" altLang="en-US" sz="1800" b="0" i="0" u="none" strike="noStrike" kern="1200" cap="none" spc="0" normalizeH="0" baseline="0" noProof="0" dirty="0">
              <a:ln>
                <a:noFill/>
              </a:ln>
              <a:solidFill>
                <a:srgbClr val="262626"/>
              </a:solidFill>
              <a:effectLst/>
              <a:uLnTx/>
              <a:uFillTx/>
              <a:latin typeface="Calibri" panose="020F0502020204030204" pitchFamily="34" charset="0"/>
              <a:cs typeface="Calibri" panose="020F0502020204030204" pitchFamily="34" charset="0"/>
            </a:endParaRPr>
          </a:p>
        </p:txBody>
      </p:sp>
      <p:grpSp>
        <p:nvGrpSpPr>
          <p:cNvPr id="6" name="Group 14">
            <a:extLst>
              <a:ext uri="{FF2B5EF4-FFF2-40B4-BE49-F238E27FC236}">
                <a16:creationId xmlns:a16="http://schemas.microsoft.com/office/drawing/2014/main" id="{F5A910D9-BEBF-375D-72A3-A2B003A3E15A}"/>
              </a:ext>
            </a:extLst>
          </p:cNvPr>
          <p:cNvGrpSpPr/>
          <p:nvPr/>
        </p:nvGrpSpPr>
        <p:grpSpPr>
          <a:xfrm flipH="1">
            <a:off x="564585" y="1784146"/>
            <a:ext cx="2648011" cy="475870"/>
            <a:chOff x="2639660" y="2017026"/>
            <a:chExt cx="1800200" cy="376921"/>
          </a:xfrm>
        </p:grpSpPr>
        <p:sp>
          <p:nvSpPr>
            <p:cNvPr id="7" name="Rectangle 9">
              <a:extLst>
                <a:ext uri="{FF2B5EF4-FFF2-40B4-BE49-F238E27FC236}">
                  <a16:creationId xmlns:a16="http://schemas.microsoft.com/office/drawing/2014/main" id="{9E2674FF-F93A-4401-2F48-EC3B83A309A9}"/>
                </a:ext>
              </a:extLst>
            </p:cNvPr>
            <p:cNvSpPr/>
            <p:nvPr/>
          </p:nvSpPr>
          <p:spPr>
            <a:xfrm>
              <a:off x="4319543" y="2027138"/>
              <a:ext cx="115353" cy="366809"/>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914400"/>
                <a:gd name="connsiteY0" fmla="*/ 292963 h 1207363"/>
                <a:gd name="connsiteX1" fmla="*/ 914400 w 914400"/>
                <a:gd name="connsiteY1" fmla="*/ 0 h 1207363"/>
                <a:gd name="connsiteX2" fmla="*/ 914400 w 914400"/>
                <a:gd name="connsiteY2" fmla="*/ 1207363 h 1207363"/>
                <a:gd name="connsiteX3" fmla="*/ 0 w 914400"/>
                <a:gd name="connsiteY3" fmla="*/ 1207363 h 1207363"/>
                <a:gd name="connsiteX4" fmla="*/ 0 w 914400"/>
                <a:gd name="connsiteY4" fmla="*/ 292963 h 1207363"/>
                <a:gd name="connsiteX0" fmla="*/ 612559 w 914400"/>
                <a:gd name="connsiteY0" fmla="*/ 8877 h 1207363"/>
                <a:gd name="connsiteX1" fmla="*/ 914400 w 914400"/>
                <a:gd name="connsiteY1" fmla="*/ 0 h 1207363"/>
                <a:gd name="connsiteX2" fmla="*/ 914400 w 914400"/>
                <a:gd name="connsiteY2" fmla="*/ 1207363 h 1207363"/>
                <a:gd name="connsiteX3" fmla="*/ 0 w 914400"/>
                <a:gd name="connsiteY3" fmla="*/ 1207363 h 1207363"/>
                <a:gd name="connsiteX4" fmla="*/ 612559 w 914400"/>
                <a:gd name="connsiteY4" fmla="*/ 8877 h 1207363"/>
                <a:gd name="connsiteX0" fmla="*/ 0 w 301841"/>
                <a:gd name="connsiteY0" fmla="*/ 8877 h 1207363"/>
                <a:gd name="connsiteX1" fmla="*/ 301841 w 301841"/>
                <a:gd name="connsiteY1" fmla="*/ 0 h 1207363"/>
                <a:gd name="connsiteX2" fmla="*/ 301841 w 301841"/>
                <a:gd name="connsiteY2" fmla="*/ 1207363 h 1207363"/>
                <a:gd name="connsiteX3" fmla="*/ 186432 w 301841"/>
                <a:gd name="connsiteY3" fmla="*/ 408372 h 1207363"/>
                <a:gd name="connsiteX4" fmla="*/ 0 w 301841"/>
                <a:gd name="connsiteY4" fmla="*/ 8877 h 1207363"/>
                <a:gd name="connsiteX0" fmla="*/ 0 w 133166"/>
                <a:gd name="connsiteY0" fmla="*/ 0 h 1207364"/>
                <a:gd name="connsiteX1" fmla="*/ 133166 w 133166"/>
                <a:gd name="connsiteY1" fmla="*/ 1 h 1207364"/>
                <a:gd name="connsiteX2" fmla="*/ 133166 w 133166"/>
                <a:gd name="connsiteY2" fmla="*/ 1207364 h 1207364"/>
                <a:gd name="connsiteX3" fmla="*/ 17757 w 133166"/>
                <a:gd name="connsiteY3" fmla="*/ 408373 h 1207364"/>
                <a:gd name="connsiteX4" fmla="*/ 0 w 133166"/>
                <a:gd name="connsiteY4" fmla="*/ 0 h 1207364"/>
                <a:gd name="connsiteX0" fmla="*/ 0 w 142044"/>
                <a:gd name="connsiteY0" fmla="*/ 0 h 408373"/>
                <a:gd name="connsiteX1" fmla="*/ 133166 w 142044"/>
                <a:gd name="connsiteY1" fmla="*/ 1 h 408373"/>
                <a:gd name="connsiteX2" fmla="*/ 142044 w 142044"/>
                <a:gd name="connsiteY2" fmla="*/ 301842 h 408373"/>
                <a:gd name="connsiteX3" fmla="*/ 17757 w 142044"/>
                <a:gd name="connsiteY3" fmla="*/ 408373 h 408373"/>
                <a:gd name="connsiteX4" fmla="*/ 0 w 142044"/>
                <a:gd name="connsiteY4" fmla="*/ 0 h 408373"/>
                <a:gd name="connsiteX0" fmla="*/ 0 w 133166"/>
                <a:gd name="connsiteY0" fmla="*/ 0 h 408373"/>
                <a:gd name="connsiteX1" fmla="*/ 133166 w 133166"/>
                <a:gd name="connsiteY1" fmla="*/ 1 h 408373"/>
                <a:gd name="connsiteX2" fmla="*/ 118293 w 133166"/>
                <a:gd name="connsiteY2" fmla="*/ 313717 h 408373"/>
                <a:gd name="connsiteX3" fmla="*/ 17757 w 133166"/>
                <a:gd name="connsiteY3" fmla="*/ 408373 h 408373"/>
                <a:gd name="connsiteX4" fmla="*/ 0 w 133166"/>
                <a:gd name="connsiteY4" fmla="*/ 0 h 408373"/>
                <a:gd name="connsiteX0" fmla="*/ 0 w 118293"/>
                <a:gd name="connsiteY0" fmla="*/ 5937 h 414310"/>
                <a:gd name="connsiteX1" fmla="*/ 115353 w 118293"/>
                <a:gd name="connsiteY1" fmla="*/ 0 h 414310"/>
                <a:gd name="connsiteX2" fmla="*/ 118293 w 118293"/>
                <a:gd name="connsiteY2" fmla="*/ 319654 h 414310"/>
                <a:gd name="connsiteX3" fmla="*/ 17757 w 118293"/>
                <a:gd name="connsiteY3" fmla="*/ 414310 h 414310"/>
                <a:gd name="connsiteX4" fmla="*/ 0 w 118293"/>
                <a:gd name="connsiteY4" fmla="*/ 5937 h 414310"/>
                <a:gd name="connsiteX0" fmla="*/ 0 w 118293"/>
                <a:gd name="connsiteY0" fmla="*/ 5937 h 366809"/>
                <a:gd name="connsiteX1" fmla="*/ 115353 w 118293"/>
                <a:gd name="connsiteY1" fmla="*/ 0 h 366809"/>
                <a:gd name="connsiteX2" fmla="*/ 118293 w 118293"/>
                <a:gd name="connsiteY2" fmla="*/ 319654 h 366809"/>
                <a:gd name="connsiteX3" fmla="*/ 5882 w 118293"/>
                <a:gd name="connsiteY3" fmla="*/ 366809 h 366809"/>
                <a:gd name="connsiteX4" fmla="*/ 0 w 118293"/>
                <a:gd name="connsiteY4" fmla="*/ 5937 h 366809"/>
                <a:gd name="connsiteX0" fmla="*/ 0 w 115353"/>
                <a:gd name="connsiteY0" fmla="*/ 5937 h 366809"/>
                <a:gd name="connsiteX1" fmla="*/ 115353 w 115353"/>
                <a:gd name="connsiteY1" fmla="*/ 0 h 366809"/>
                <a:gd name="connsiteX2" fmla="*/ 112356 w 115353"/>
                <a:gd name="connsiteY2" fmla="*/ 278091 h 366809"/>
                <a:gd name="connsiteX3" fmla="*/ 5882 w 115353"/>
                <a:gd name="connsiteY3" fmla="*/ 366809 h 366809"/>
                <a:gd name="connsiteX4" fmla="*/ 0 w 115353"/>
                <a:gd name="connsiteY4" fmla="*/ 5937 h 36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53" h="366809">
                  <a:moveTo>
                    <a:pt x="0" y="5937"/>
                  </a:moveTo>
                  <a:lnTo>
                    <a:pt x="115353" y="0"/>
                  </a:lnTo>
                  <a:lnTo>
                    <a:pt x="112356" y="278091"/>
                  </a:lnTo>
                  <a:lnTo>
                    <a:pt x="5882" y="366809"/>
                  </a:lnTo>
                  <a:cubicBezTo>
                    <a:pt x="3921" y="246518"/>
                    <a:pt x="1961" y="126228"/>
                    <a:pt x="0" y="5937"/>
                  </a:cubicBez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8" name="Rectangle 6">
              <a:extLst>
                <a:ext uri="{FF2B5EF4-FFF2-40B4-BE49-F238E27FC236}">
                  <a16:creationId xmlns:a16="http://schemas.microsoft.com/office/drawing/2014/main" id="{B5E12C19-9402-8ABC-187F-B7F69CA3A405}"/>
                </a:ext>
              </a:extLst>
            </p:cNvPr>
            <p:cNvSpPr/>
            <p:nvPr/>
          </p:nvSpPr>
          <p:spPr>
            <a:xfrm flipH="1">
              <a:off x="2639660" y="2017026"/>
              <a:ext cx="1800200" cy="288032"/>
            </a:xfrm>
            <a:custGeom>
              <a:avLst/>
              <a:gdLst>
                <a:gd name="connsiteX0" fmla="*/ 0 w 5285462"/>
                <a:gd name="connsiteY0" fmla="*/ 0 h 576064"/>
                <a:gd name="connsiteX1" fmla="*/ 4724629 w 5285462"/>
                <a:gd name="connsiteY1" fmla="*/ 0 h 576064"/>
                <a:gd name="connsiteX2" fmla="*/ 5285462 w 5285462"/>
                <a:gd name="connsiteY2" fmla="*/ 576064 h 576064"/>
                <a:gd name="connsiteX3" fmla="*/ 0 w 5285462"/>
                <a:gd name="connsiteY3" fmla="*/ 576064 h 576064"/>
                <a:gd name="connsiteX4" fmla="*/ 0 w 5285462"/>
                <a:gd name="connsiteY4" fmla="*/ 0 h 576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5462" h="576064">
                  <a:moveTo>
                    <a:pt x="0" y="0"/>
                  </a:moveTo>
                  <a:lnTo>
                    <a:pt x="4724629" y="0"/>
                  </a:lnTo>
                  <a:lnTo>
                    <a:pt x="5285462" y="576064"/>
                  </a:lnTo>
                  <a:lnTo>
                    <a:pt x="0" y="576064"/>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sp>
        <p:nvSpPr>
          <p:cNvPr id="9" name="Text Placeholder 20">
            <a:extLst>
              <a:ext uri="{FF2B5EF4-FFF2-40B4-BE49-F238E27FC236}">
                <a16:creationId xmlns:a16="http://schemas.microsoft.com/office/drawing/2014/main" id="{FE508FD4-4487-F688-8996-CC02552E14FB}"/>
              </a:ext>
            </a:extLst>
          </p:cNvPr>
          <p:cNvSpPr txBox="1">
            <a:spLocks/>
          </p:cNvSpPr>
          <p:nvPr/>
        </p:nvSpPr>
        <p:spPr>
          <a:xfrm>
            <a:off x="663306" y="1823730"/>
            <a:ext cx="2153348" cy="288032"/>
          </a:xfrm>
          <a:prstGeom prst="rect">
            <a:avLst/>
          </a:prstGeom>
          <a:noFill/>
          <a:ln w="12700">
            <a:noFill/>
          </a:ln>
          <a:effectLst>
            <a:innerShdw blurRad="114300">
              <a:schemeClr val="bg1"/>
            </a:innerShdw>
          </a:effectLst>
        </p:spPr>
        <p:txBody>
          <a:bodyPr lIns="108000" anchor="ctr"/>
          <a:lstStyle>
            <a:lvl1pPr marL="0" indent="0" algn="l" defTabSz="914400" rtl="0" eaLnBrk="1" latinLnBrk="1" hangingPunct="1">
              <a:spcBef>
                <a:spcPct val="20000"/>
              </a:spcBef>
              <a:buFontTx/>
              <a:buNone/>
              <a:defRPr lang="ko-KR" altLang="en-US" sz="1400" b="1" kern="1200" dirty="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1" hangingPunct="1">
              <a:lnSpc>
                <a:spcPct val="100000"/>
              </a:lnSpc>
              <a:spcBef>
                <a:spcPct val="20000"/>
              </a:spcBef>
              <a:spcAft>
                <a:spcPts val="0"/>
              </a:spcAft>
              <a:buClrTx/>
              <a:buSzTx/>
              <a:buFontTx/>
              <a:buNone/>
              <a:tabLst/>
              <a:defRPr/>
            </a:pPr>
            <a:r>
              <a:rPr lang="en-US" dirty="0">
                <a:latin typeface="Calibri" panose="020F0502020204030204" pitchFamily="34" charset="0"/>
                <a:ea typeface="Calibri" panose="020F0502020204030204" pitchFamily="34" charset="0"/>
                <a:cs typeface="Calibri" panose="020F0502020204030204" pitchFamily="34" charset="0"/>
              </a:rPr>
              <a:t>FM radio receivers</a:t>
            </a:r>
            <a:endParaRPr kumimoji="0" lang="en-US" altLang="en-US" sz="1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0401CE82-F81D-B6D0-4129-A91BA96E8DCF}"/>
              </a:ext>
            </a:extLst>
          </p:cNvPr>
          <p:cNvSpPr txBox="1"/>
          <p:nvPr/>
        </p:nvSpPr>
        <p:spPr>
          <a:xfrm>
            <a:off x="968074" y="2360313"/>
            <a:ext cx="2648011"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From an economic aspect – A way should be found, through institutions, to prevent or encourage the import of radio receivers that support the DAB+ standard for digital radio broadcasting.</a:t>
            </a:r>
          </a:p>
        </p:txBody>
      </p:sp>
      <p:sp>
        <p:nvSpPr>
          <p:cNvPr id="12" name="TextBox 11">
            <a:extLst>
              <a:ext uri="{FF2B5EF4-FFF2-40B4-BE49-F238E27FC236}">
                <a16:creationId xmlns:a16="http://schemas.microsoft.com/office/drawing/2014/main" id="{10731B70-726C-3BF0-7006-DBD5B6F8F1AE}"/>
              </a:ext>
            </a:extLst>
          </p:cNvPr>
          <p:cNvSpPr txBox="1"/>
          <p:nvPr/>
        </p:nvSpPr>
        <p:spPr>
          <a:xfrm>
            <a:off x="8575912" y="3574427"/>
            <a:ext cx="2648011" cy="12464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latin typeface="Calibri" panose="020F0502020204030204" pitchFamily="34" charset="0"/>
                <a:ea typeface="Calibri" panose="020F0502020204030204" pitchFamily="34" charset="0"/>
                <a:cs typeface="Calibri" panose="020F0502020204030204" pitchFamily="34" charset="0"/>
              </a:rPr>
              <a:t>AVMS should organize a series of meetings with AEC, PENB, MRTV, and private radio stations to define a joint action plan for the transition to DAB+.</a:t>
            </a:r>
          </a:p>
        </p:txBody>
      </p:sp>
      <p:sp>
        <p:nvSpPr>
          <p:cNvPr id="27" name="TextBox 26">
            <a:extLst>
              <a:ext uri="{FF2B5EF4-FFF2-40B4-BE49-F238E27FC236}">
                <a16:creationId xmlns:a16="http://schemas.microsoft.com/office/drawing/2014/main" id="{E87930B5-4E4A-F512-172E-A697AA819305}"/>
              </a:ext>
            </a:extLst>
          </p:cNvPr>
          <p:cNvSpPr txBox="1"/>
          <p:nvPr/>
        </p:nvSpPr>
        <p:spPr>
          <a:xfrm>
            <a:off x="4938527" y="3384329"/>
            <a:ext cx="2724212"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6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AEC should mandate PE NB to apply price control on the prices it offers to interested national and regional public and private radio stations, in accordance with the price control methodologies applied in other telecommunications sectors.</a:t>
            </a:r>
          </a:p>
        </p:txBody>
      </p:sp>
      <p:sp>
        <p:nvSpPr>
          <p:cNvPr id="28" name="TextBox 27">
            <a:extLst>
              <a:ext uri="{FF2B5EF4-FFF2-40B4-BE49-F238E27FC236}">
                <a16:creationId xmlns:a16="http://schemas.microsoft.com/office/drawing/2014/main" id="{30FF1EC6-93C8-08AB-352E-150ECAA1ABB9}"/>
              </a:ext>
            </a:extLst>
          </p:cNvPr>
          <p:cNvSpPr txBox="1"/>
          <p:nvPr/>
        </p:nvSpPr>
        <p:spPr>
          <a:xfrm>
            <a:off x="8575912" y="4936338"/>
            <a:ext cx="264801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latin typeface="Calibri" panose="020F0502020204030204" pitchFamily="34" charset="0"/>
                <a:ea typeface="Calibri" panose="020F0502020204030204" pitchFamily="34" charset="0"/>
                <a:cs typeface="Calibri" panose="020F0502020204030204" pitchFamily="34" charset="0"/>
              </a:rPr>
              <a:t>AVMS should organize a series of meetings with AEC, PENB, MRTV, and the private radio stations</a:t>
            </a:r>
            <a:endParaRPr lang="en-US" sz="1500" b="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23665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84F56954-9E8F-472C-9A74-E78923A5440D}"/>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26177" b="26177"/>
          <a:stretch>
            <a:fillRect/>
          </a:stretch>
        </p:blipFill>
        <p:spPr/>
      </p:pic>
      <p:sp>
        <p:nvSpPr>
          <p:cNvPr id="3" name="Rectangle 2">
            <a:extLst>
              <a:ext uri="{FF2B5EF4-FFF2-40B4-BE49-F238E27FC236}">
                <a16:creationId xmlns:a16="http://schemas.microsoft.com/office/drawing/2014/main" id="{84EFEAF3-7393-4054-A599-CE8EE60EDEC1}"/>
              </a:ext>
            </a:extLst>
          </p:cNvPr>
          <p:cNvSpPr/>
          <p:nvPr/>
        </p:nvSpPr>
        <p:spPr>
          <a:xfrm>
            <a:off x="0" y="2981325"/>
            <a:ext cx="12192000" cy="969573"/>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4" name="Group 3">
            <a:extLst>
              <a:ext uri="{FF2B5EF4-FFF2-40B4-BE49-F238E27FC236}">
                <a16:creationId xmlns:a16="http://schemas.microsoft.com/office/drawing/2014/main" id="{F4549C65-600F-41B5-8596-D1DD966F6326}"/>
              </a:ext>
            </a:extLst>
          </p:cNvPr>
          <p:cNvGrpSpPr/>
          <p:nvPr/>
        </p:nvGrpSpPr>
        <p:grpSpPr>
          <a:xfrm>
            <a:off x="3921265" y="4331761"/>
            <a:ext cx="7777654" cy="686999"/>
            <a:chOff x="3420463" y="1887063"/>
            <a:chExt cx="4111943" cy="686999"/>
          </a:xfrm>
        </p:grpSpPr>
        <p:sp>
          <p:nvSpPr>
            <p:cNvPr id="5" name="TextBox 4">
              <a:extLst>
                <a:ext uri="{FF2B5EF4-FFF2-40B4-BE49-F238E27FC236}">
                  <a16:creationId xmlns:a16="http://schemas.microsoft.com/office/drawing/2014/main" id="{60243291-FED3-4680-A001-910E021DC881}"/>
                </a:ext>
              </a:extLst>
            </p:cNvPr>
            <p:cNvSpPr txBox="1"/>
            <p:nvPr/>
          </p:nvSpPr>
          <p:spPr>
            <a:xfrm>
              <a:off x="3507646" y="2297063"/>
              <a:ext cx="402476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ko-KR" sz="1200" b="0" i="0" u="none" strike="noStrike" kern="1200" cap="none" spc="0" normalizeH="0" baseline="0" noProof="0" dirty="0">
                <a:ln>
                  <a:noFill/>
                </a:ln>
                <a:solidFill>
                  <a:prstClr val="black"/>
                </a:solidFill>
                <a:effectLst/>
                <a:uLnTx/>
                <a:uFillTx/>
                <a:latin typeface="Arial"/>
                <a:cs typeface="Arial" pitchFamily="34" charset="0"/>
              </a:endParaRPr>
            </a:p>
          </p:txBody>
        </p:sp>
        <p:sp>
          <p:nvSpPr>
            <p:cNvPr id="6" name="TextBox 5">
              <a:extLst>
                <a:ext uri="{FF2B5EF4-FFF2-40B4-BE49-F238E27FC236}">
                  <a16:creationId xmlns:a16="http://schemas.microsoft.com/office/drawing/2014/main" id="{2D1C36AC-3225-4C82-A53A-696BA8D65BE6}"/>
                </a:ext>
              </a:extLst>
            </p:cNvPr>
            <p:cNvSpPr txBox="1"/>
            <p:nvPr/>
          </p:nvSpPr>
          <p:spPr>
            <a:xfrm>
              <a:off x="3420463" y="1887063"/>
              <a:ext cx="10973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black">
                      <a:lumMod val="75000"/>
                      <a:lumOff val="25000"/>
                    </a:prstClr>
                  </a:solidFill>
                  <a:effectLst/>
                  <a:uLnTx/>
                  <a:uFillTx/>
                  <a:latin typeface="Arial"/>
                  <a:ea typeface="FZShuTi" pitchFamily="2" charset="-122"/>
                  <a:cs typeface="Arial" pitchFamily="34" charset="0"/>
                </a:rPr>
                <a:t>Initial Activities</a:t>
              </a:r>
              <a:endParaRPr kumimoji="0" lang="ko-KR" altLang="en-US" sz="1800" b="1" i="0" u="none" strike="noStrike" kern="1200" cap="none" spc="0" normalizeH="0" baseline="0" noProof="0" dirty="0">
                <a:ln>
                  <a:noFill/>
                </a:ln>
                <a:solidFill>
                  <a:prstClr val="black">
                    <a:lumMod val="75000"/>
                    <a:lumOff val="25000"/>
                  </a:prstClr>
                </a:solidFill>
                <a:effectLst/>
                <a:uLnTx/>
                <a:uFillTx/>
                <a:latin typeface="Arial"/>
                <a:cs typeface="Arial" pitchFamily="34" charset="0"/>
              </a:endParaRPr>
            </a:p>
          </p:txBody>
        </p:sp>
      </p:grpSp>
      <p:sp>
        <p:nvSpPr>
          <p:cNvPr id="7" name="TextBox 6">
            <a:extLst>
              <a:ext uri="{FF2B5EF4-FFF2-40B4-BE49-F238E27FC236}">
                <a16:creationId xmlns:a16="http://schemas.microsoft.com/office/drawing/2014/main" id="{1403372B-C052-4A17-8329-DC62A87567D1}"/>
              </a:ext>
            </a:extLst>
          </p:cNvPr>
          <p:cNvSpPr txBox="1"/>
          <p:nvPr/>
        </p:nvSpPr>
        <p:spPr>
          <a:xfrm>
            <a:off x="369233" y="4663390"/>
            <a:ext cx="2291100" cy="83099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600" b="0" i="0" u="none" strike="noStrike" kern="1200" cap="none" spc="0" normalizeH="0" baseline="0" noProof="0" dirty="0">
                <a:ln>
                  <a:noFill/>
                </a:ln>
                <a:solidFill>
                  <a:srgbClr val="FD2906"/>
                </a:solidFill>
                <a:effectLst/>
                <a:uLnTx/>
                <a:uFillTx/>
                <a:latin typeface="Arial"/>
                <a:cs typeface="Arial" pitchFamily="34" charset="0"/>
              </a:rPr>
              <a:t>The process has not yet started in North Macedonia</a:t>
            </a:r>
            <a:endParaRPr kumimoji="0" lang="ko-KR" altLang="en-US" sz="1600" b="0" i="0" u="none" strike="noStrike" kern="1200" cap="none" spc="0" normalizeH="0" baseline="0" noProof="0" dirty="0">
              <a:ln>
                <a:noFill/>
              </a:ln>
              <a:solidFill>
                <a:srgbClr val="FD2906"/>
              </a:solidFill>
              <a:effectLst/>
              <a:uLnTx/>
              <a:uFillTx/>
              <a:latin typeface="Arial"/>
              <a:cs typeface="Arial" pitchFamily="34" charset="0"/>
            </a:endParaRPr>
          </a:p>
        </p:txBody>
      </p:sp>
      <p:sp>
        <p:nvSpPr>
          <p:cNvPr id="9" name="TextBox 8">
            <a:extLst>
              <a:ext uri="{FF2B5EF4-FFF2-40B4-BE49-F238E27FC236}">
                <a16:creationId xmlns:a16="http://schemas.microsoft.com/office/drawing/2014/main" id="{4C462FA0-8655-4718-83F8-B9F1946A4ECE}"/>
              </a:ext>
            </a:extLst>
          </p:cNvPr>
          <p:cNvSpPr txBox="1"/>
          <p:nvPr/>
        </p:nvSpPr>
        <p:spPr>
          <a:xfrm>
            <a:off x="6547275" y="4871800"/>
            <a:ext cx="2808312" cy="1015663"/>
          </a:xfrm>
          <a:prstGeom prst="rect">
            <a:avLst/>
          </a:prstGeom>
          <a:noFill/>
        </p:spPr>
        <p:txBody>
          <a:bodyPr wrap="square" rtlCol="0" anchor="ctr">
            <a:spAutoFit/>
          </a:bodyPr>
          <a:lstStyle/>
          <a:p>
            <a:pPr marL="171459" marR="0" lvl="0" indent="-171459" algn="l" defTabSz="914400" rtl="0" eaLnBrk="1" fontAlgn="auto" latinLnBrk="0" hangingPunct="1">
              <a:lnSpc>
                <a:spcPct val="100000"/>
              </a:lnSpc>
              <a:spcBef>
                <a:spcPts val="0"/>
              </a:spcBef>
              <a:spcAft>
                <a:spcPts val="0"/>
              </a:spcAft>
              <a:buClrTx/>
              <a:buSzTx/>
              <a:buFont typeface="Wingdings" pitchFamily="2" charset="2"/>
              <a:buChar char="v"/>
              <a:tabLst/>
              <a:defRPr/>
            </a:pPr>
            <a:r>
              <a:rPr kumimoji="0" lang="en-US" altLang="ko-KR" sz="1200" b="0" i="0" u="none" strike="noStrike" kern="1200" cap="none" spc="0" normalizeH="0" baseline="0" noProof="0" dirty="0">
                <a:ln>
                  <a:noFill/>
                </a:ln>
                <a:solidFill>
                  <a:schemeClr val="accent5"/>
                </a:solidFill>
                <a:effectLst/>
                <a:uLnTx/>
                <a:uFillTx/>
                <a:latin typeface="Arial"/>
                <a:cs typeface="Arial" pitchFamily="34" charset="0"/>
              </a:rPr>
              <a:t>Law on Electronic Communications (LEC)</a:t>
            </a:r>
          </a:p>
          <a:p>
            <a:pPr marL="171459" marR="0" lvl="0" indent="-171459" algn="l" defTabSz="914400" rtl="0" eaLnBrk="1" fontAlgn="auto" latinLnBrk="0" hangingPunct="1">
              <a:lnSpc>
                <a:spcPct val="100000"/>
              </a:lnSpc>
              <a:spcBef>
                <a:spcPts val="0"/>
              </a:spcBef>
              <a:spcAft>
                <a:spcPts val="0"/>
              </a:spcAft>
              <a:buClrTx/>
              <a:buSzTx/>
              <a:buFont typeface="Wingdings" pitchFamily="2" charset="2"/>
              <a:buChar char="v"/>
              <a:tabLst/>
              <a:defRPr/>
            </a:pPr>
            <a:r>
              <a:rPr kumimoji="0" lang="en-US" altLang="ko-KR" sz="1200" b="0" i="0" u="none" strike="noStrike" kern="1200" cap="none" spc="0" normalizeH="0" baseline="0" noProof="0" dirty="0">
                <a:ln>
                  <a:noFill/>
                </a:ln>
                <a:solidFill>
                  <a:schemeClr val="accent5"/>
                </a:solidFill>
                <a:effectLst/>
                <a:uLnTx/>
                <a:uFillTx/>
                <a:latin typeface="Arial"/>
                <a:cs typeface="Arial" pitchFamily="34" charset="0"/>
              </a:rPr>
              <a:t>Law on Audio and Audiovisual Media Services (AVMS) Get a PowerPoint Presentation </a:t>
            </a:r>
          </a:p>
        </p:txBody>
      </p:sp>
      <p:sp>
        <p:nvSpPr>
          <p:cNvPr id="10" name="TextBox 9">
            <a:extLst>
              <a:ext uri="{FF2B5EF4-FFF2-40B4-BE49-F238E27FC236}">
                <a16:creationId xmlns:a16="http://schemas.microsoft.com/office/drawing/2014/main" id="{CF3344D8-322D-4FCF-B307-B620DE63B9A7}"/>
              </a:ext>
            </a:extLst>
          </p:cNvPr>
          <p:cNvSpPr txBox="1"/>
          <p:nvPr/>
        </p:nvSpPr>
        <p:spPr>
          <a:xfrm>
            <a:off x="9383688" y="4755724"/>
            <a:ext cx="2808312" cy="646331"/>
          </a:xfrm>
          <a:prstGeom prst="rect">
            <a:avLst/>
          </a:prstGeom>
          <a:noFill/>
        </p:spPr>
        <p:txBody>
          <a:bodyPr wrap="square" rtlCol="0" anchor="ctr">
            <a:spAutoFit/>
          </a:bodyPr>
          <a:lstStyle/>
          <a:p>
            <a:pPr marL="171459" marR="0" lvl="0" indent="-171459" algn="l" defTabSz="914400" rtl="0" eaLnBrk="1" fontAlgn="auto" latinLnBrk="0" hangingPunct="1">
              <a:lnSpc>
                <a:spcPct val="100000"/>
              </a:lnSpc>
              <a:spcBef>
                <a:spcPts val="0"/>
              </a:spcBef>
              <a:spcAft>
                <a:spcPts val="0"/>
              </a:spcAft>
              <a:buClrTx/>
              <a:buSzTx/>
              <a:buFont typeface="Wingdings" pitchFamily="2" charset="2"/>
              <a:buChar char="v"/>
              <a:tabLst/>
              <a:defRPr/>
            </a:pPr>
            <a:r>
              <a:rPr lang="en-US" altLang="ko-KR" sz="1200" dirty="0">
                <a:solidFill>
                  <a:srgbClr val="262626"/>
                </a:solidFill>
                <a:latin typeface="Arial"/>
                <a:cs typeface="Arial" pitchFamily="34" charset="0"/>
              </a:rPr>
              <a:t>AVMS and AEC j</a:t>
            </a:r>
            <a:r>
              <a:rPr kumimoji="0" lang="en-US" altLang="ko-KR" sz="1200" b="0" i="0" u="none" strike="noStrike" kern="1200" cap="none" spc="0" normalizeH="0" baseline="0" noProof="0" dirty="0" err="1">
                <a:ln>
                  <a:noFill/>
                </a:ln>
                <a:solidFill>
                  <a:srgbClr val="262626"/>
                </a:solidFill>
                <a:effectLst/>
                <a:uLnTx/>
                <a:uFillTx/>
                <a:latin typeface="Arial"/>
                <a:cs typeface="Arial" pitchFamily="34" charset="0"/>
              </a:rPr>
              <a:t>ointly</a:t>
            </a:r>
            <a:r>
              <a:rPr kumimoji="0" lang="en-US" altLang="ko-KR" sz="1200" b="0" i="0" u="none" strike="noStrike" kern="1200" cap="none" spc="0" normalizeH="0" baseline="0" noProof="0" dirty="0">
                <a:ln>
                  <a:noFill/>
                </a:ln>
                <a:solidFill>
                  <a:srgbClr val="262626"/>
                </a:solidFill>
                <a:effectLst/>
                <a:uLnTx/>
                <a:uFillTx/>
                <a:latin typeface="Arial"/>
                <a:cs typeface="Arial" pitchFamily="34" charset="0"/>
              </a:rPr>
              <a:t> submitted an initiative to the Ministry of Digital Transformation</a:t>
            </a:r>
          </a:p>
        </p:txBody>
      </p:sp>
      <p:sp>
        <p:nvSpPr>
          <p:cNvPr id="13" name="TextBox 12">
            <a:extLst>
              <a:ext uri="{FF2B5EF4-FFF2-40B4-BE49-F238E27FC236}">
                <a16:creationId xmlns:a16="http://schemas.microsoft.com/office/drawing/2014/main" id="{D3BCEF29-9955-46AE-83CE-C5E12AC979E3}"/>
              </a:ext>
            </a:extLst>
          </p:cNvPr>
          <p:cNvSpPr txBox="1"/>
          <p:nvPr/>
        </p:nvSpPr>
        <p:spPr>
          <a:xfrm>
            <a:off x="5884564" y="3067269"/>
            <a:ext cx="5811799" cy="830997"/>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ko-KR" sz="4800" b="1" i="0" u="none" strike="noStrike" kern="1200" cap="none" spc="0" normalizeH="0" baseline="0" noProof="0" dirty="0">
                <a:ln>
                  <a:noFill/>
                </a:ln>
                <a:solidFill>
                  <a:prstClr val="white"/>
                </a:solidFill>
                <a:effectLst/>
                <a:uLnTx/>
                <a:uFillTx/>
                <a:latin typeface="Arial"/>
                <a:cs typeface="Arial" pitchFamily="34" charset="0"/>
              </a:rPr>
              <a:t>Context</a:t>
            </a:r>
            <a:endParaRPr kumimoji="0" lang="ko-KR" altLang="en-US" sz="4800" b="1" i="0" u="none" strike="noStrike" kern="1200" cap="none" spc="0" normalizeH="0" baseline="0" noProof="0" dirty="0">
              <a:ln>
                <a:noFill/>
              </a:ln>
              <a:solidFill>
                <a:prstClr val="white"/>
              </a:solidFill>
              <a:effectLst/>
              <a:uLnTx/>
              <a:uFillTx/>
              <a:latin typeface="Arial"/>
              <a:cs typeface="Arial" pitchFamily="34" charset="0"/>
            </a:endParaRPr>
          </a:p>
        </p:txBody>
      </p:sp>
      <p:sp>
        <p:nvSpPr>
          <p:cNvPr id="12" name="TextBox 11">
            <a:extLst>
              <a:ext uri="{FF2B5EF4-FFF2-40B4-BE49-F238E27FC236}">
                <a16:creationId xmlns:a16="http://schemas.microsoft.com/office/drawing/2014/main" id="{3A3FDA70-E787-84FF-464E-E658A44AD4AD}"/>
              </a:ext>
            </a:extLst>
          </p:cNvPr>
          <p:cNvSpPr txBox="1"/>
          <p:nvPr/>
        </p:nvSpPr>
        <p:spPr>
          <a:xfrm>
            <a:off x="6669919" y="4191728"/>
            <a:ext cx="248300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schemeClr val="accent5"/>
                </a:solidFill>
                <a:effectLst/>
                <a:uLnTx/>
                <a:uFillTx/>
                <a:latin typeface="Arial"/>
                <a:ea typeface="FZShuTi" pitchFamily="2" charset="-122"/>
                <a:cs typeface="Arial" pitchFamily="34" charset="0"/>
              </a:rPr>
              <a:t>Key Laws Requiring Amendments</a:t>
            </a:r>
            <a:endParaRPr kumimoji="0" lang="ko-KR" altLang="en-US" sz="1800" b="1" i="0" u="none" strike="noStrike" kern="1200" cap="none" spc="0" normalizeH="0" baseline="0" noProof="0" dirty="0">
              <a:ln>
                <a:noFill/>
              </a:ln>
              <a:solidFill>
                <a:schemeClr val="accent5"/>
              </a:solidFill>
              <a:effectLst/>
              <a:uLnTx/>
              <a:uFillTx/>
              <a:latin typeface="Arial"/>
              <a:cs typeface="Arial" pitchFamily="34" charset="0"/>
            </a:endParaRPr>
          </a:p>
        </p:txBody>
      </p:sp>
      <p:sp>
        <p:nvSpPr>
          <p:cNvPr id="14" name="TextBox 13">
            <a:extLst>
              <a:ext uri="{FF2B5EF4-FFF2-40B4-BE49-F238E27FC236}">
                <a16:creationId xmlns:a16="http://schemas.microsoft.com/office/drawing/2014/main" id="{591080C4-1FA8-3CE1-59F4-5F51432A0088}"/>
              </a:ext>
            </a:extLst>
          </p:cNvPr>
          <p:cNvSpPr txBox="1"/>
          <p:nvPr/>
        </p:nvSpPr>
        <p:spPr>
          <a:xfrm>
            <a:off x="9620688" y="4323246"/>
            <a:ext cx="20756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black">
                    <a:lumMod val="75000"/>
                    <a:lumOff val="25000"/>
                  </a:prstClr>
                </a:solidFill>
                <a:effectLst/>
                <a:uLnTx/>
                <a:uFillTx/>
                <a:latin typeface="Arial"/>
                <a:ea typeface="FZShuTi" pitchFamily="2" charset="-122"/>
                <a:cs typeface="Arial" pitchFamily="34" charset="0"/>
              </a:rPr>
              <a:t>Joint Initiative </a:t>
            </a:r>
            <a:endParaRPr kumimoji="0" lang="ko-KR" altLang="en-US" sz="1800" b="1" i="0" u="none" strike="noStrike" kern="1200" cap="none" spc="0" normalizeH="0" baseline="0" noProof="0" dirty="0">
              <a:ln>
                <a:noFill/>
              </a:ln>
              <a:solidFill>
                <a:prstClr val="black">
                  <a:lumMod val="75000"/>
                  <a:lumOff val="25000"/>
                </a:prstClr>
              </a:solidFill>
              <a:effectLst/>
              <a:uLnTx/>
              <a:uFillTx/>
              <a:latin typeface="Arial"/>
              <a:cs typeface="Arial" pitchFamily="34" charset="0"/>
            </a:endParaRPr>
          </a:p>
        </p:txBody>
      </p:sp>
      <p:sp>
        <p:nvSpPr>
          <p:cNvPr id="16" name="TextBox 15">
            <a:extLst>
              <a:ext uri="{FF2B5EF4-FFF2-40B4-BE49-F238E27FC236}">
                <a16:creationId xmlns:a16="http://schemas.microsoft.com/office/drawing/2014/main" id="{441AA6D6-F386-984C-4B69-57E6A13EFE29}"/>
              </a:ext>
            </a:extLst>
          </p:cNvPr>
          <p:cNvSpPr txBox="1"/>
          <p:nvPr/>
        </p:nvSpPr>
        <p:spPr>
          <a:xfrm>
            <a:off x="3658943" y="4843305"/>
            <a:ext cx="2808312" cy="1015663"/>
          </a:xfrm>
          <a:prstGeom prst="rect">
            <a:avLst/>
          </a:prstGeom>
          <a:noFill/>
        </p:spPr>
        <p:txBody>
          <a:bodyPr wrap="square" rtlCol="0" anchor="ctr">
            <a:spAutoFit/>
          </a:bodyPr>
          <a:lstStyle/>
          <a:p>
            <a:pPr marL="171459" marR="0" lvl="0" indent="-171459" algn="l" defTabSz="914400" rtl="0" eaLnBrk="1" fontAlgn="auto" latinLnBrk="0" hangingPunct="1">
              <a:lnSpc>
                <a:spcPct val="100000"/>
              </a:lnSpc>
              <a:spcBef>
                <a:spcPts val="0"/>
              </a:spcBef>
              <a:spcAft>
                <a:spcPts val="0"/>
              </a:spcAft>
              <a:buClrTx/>
              <a:buSzTx/>
              <a:buFont typeface="Wingdings" pitchFamily="2" charset="2"/>
              <a:buChar char="v"/>
              <a:tabLst/>
              <a:defRPr/>
            </a:pPr>
            <a:r>
              <a:rPr kumimoji="0" lang="en-US" altLang="ko-KR" sz="1200" b="0" i="0" u="none" strike="noStrike" kern="1200" cap="none" spc="0" normalizeH="0" baseline="0" noProof="0" dirty="0">
                <a:ln>
                  <a:noFill/>
                </a:ln>
                <a:solidFill>
                  <a:srgbClr val="262626"/>
                </a:solidFill>
                <a:effectLst/>
                <a:uLnTx/>
                <a:uFillTx/>
                <a:latin typeface="Arial"/>
                <a:cs typeface="Arial" pitchFamily="34" charset="0"/>
              </a:rPr>
              <a:t>Working meetings held with the Agency for Electronic Communications (AEC)</a:t>
            </a:r>
            <a:br>
              <a:rPr kumimoji="0" lang="en-US" altLang="ko-KR" sz="1200" b="0" i="0" u="none" strike="noStrike" kern="1200" cap="none" spc="0" normalizeH="0" baseline="0" noProof="0" dirty="0">
                <a:ln>
                  <a:noFill/>
                </a:ln>
                <a:solidFill>
                  <a:srgbClr val="262626"/>
                </a:solidFill>
                <a:effectLst/>
                <a:uLnTx/>
                <a:uFillTx/>
                <a:latin typeface="Arial"/>
                <a:cs typeface="Arial" pitchFamily="34" charset="0"/>
              </a:rPr>
            </a:br>
            <a:r>
              <a:rPr kumimoji="0" lang="en-US" altLang="ko-KR" sz="1200" b="0" i="0" u="none" strike="noStrike" kern="1200" cap="none" spc="0" normalizeH="0" baseline="0" noProof="0" dirty="0">
                <a:ln>
                  <a:noFill/>
                </a:ln>
                <a:solidFill>
                  <a:srgbClr val="262626"/>
                </a:solidFill>
                <a:effectLst/>
                <a:uLnTx/>
                <a:uFillTx/>
                <a:latin typeface="Arial"/>
                <a:cs typeface="Arial" pitchFamily="34" charset="0"/>
              </a:rPr>
              <a:t>Legal and technical barriers identified</a:t>
            </a:r>
          </a:p>
        </p:txBody>
      </p:sp>
    </p:spTree>
    <p:extLst>
      <p:ext uri="{BB962C8B-B14F-4D97-AF65-F5344CB8AC3E}">
        <p14:creationId xmlns:p14="http://schemas.microsoft.com/office/powerpoint/2010/main" val="53674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그룹 7">
            <a:extLst>
              <a:ext uri="{FF2B5EF4-FFF2-40B4-BE49-F238E27FC236}">
                <a16:creationId xmlns:a16="http://schemas.microsoft.com/office/drawing/2014/main" id="{AE3B5D7E-3F56-4FE9-A21E-C15C5B08C000}"/>
              </a:ext>
            </a:extLst>
          </p:cNvPr>
          <p:cNvGrpSpPr/>
          <p:nvPr/>
        </p:nvGrpSpPr>
        <p:grpSpPr>
          <a:xfrm>
            <a:off x="926140" y="1827986"/>
            <a:ext cx="10339723" cy="4210027"/>
            <a:chOff x="913321" y="1819193"/>
            <a:chExt cx="10339723" cy="4210027"/>
          </a:xfrm>
        </p:grpSpPr>
        <p:sp>
          <p:nvSpPr>
            <p:cNvPr id="44" name="Rounded Rectangle 28">
              <a:extLst>
                <a:ext uri="{FF2B5EF4-FFF2-40B4-BE49-F238E27FC236}">
                  <a16:creationId xmlns:a16="http://schemas.microsoft.com/office/drawing/2014/main" id="{CF9C16EF-8193-48DC-9FD0-1E7E4AA08FBB}"/>
                </a:ext>
              </a:extLst>
            </p:cNvPr>
            <p:cNvSpPr/>
            <p:nvPr/>
          </p:nvSpPr>
          <p:spPr>
            <a:xfrm>
              <a:off x="913321" y="4121220"/>
              <a:ext cx="4932000" cy="1908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cs typeface="+mn-cs"/>
              </a:endParaRPr>
            </a:p>
          </p:txBody>
        </p:sp>
        <p:sp>
          <p:nvSpPr>
            <p:cNvPr id="45" name="Rounded Rectangle 32">
              <a:extLst>
                <a:ext uri="{FF2B5EF4-FFF2-40B4-BE49-F238E27FC236}">
                  <a16:creationId xmlns:a16="http://schemas.microsoft.com/office/drawing/2014/main" id="{CA49B9DE-3613-47F0-A1DB-AB7D7A65BE04}"/>
                </a:ext>
              </a:extLst>
            </p:cNvPr>
            <p:cNvSpPr/>
            <p:nvPr/>
          </p:nvSpPr>
          <p:spPr>
            <a:xfrm>
              <a:off x="913321" y="1826227"/>
              <a:ext cx="4932000" cy="1908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cs typeface="+mn-cs"/>
              </a:endParaRPr>
            </a:p>
          </p:txBody>
        </p:sp>
        <p:sp>
          <p:nvSpPr>
            <p:cNvPr id="46" name="Rounded Rectangle 36">
              <a:extLst>
                <a:ext uri="{FF2B5EF4-FFF2-40B4-BE49-F238E27FC236}">
                  <a16:creationId xmlns:a16="http://schemas.microsoft.com/office/drawing/2014/main" id="{9445664A-0719-4AD6-8944-FCF7BA568BF7}"/>
                </a:ext>
              </a:extLst>
            </p:cNvPr>
            <p:cNvSpPr/>
            <p:nvPr/>
          </p:nvSpPr>
          <p:spPr>
            <a:xfrm>
              <a:off x="6321044" y="4114186"/>
              <a:ext cx="4932000" cy="1908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cs typeface="+mn-cs"/>
              </a:endParaRPr>
            </a:p>
          </p:txBody>
        </p:sp>
        <p:sp>
          <p:nvSpPr>
            <p:cNvPr id="47" name="Rounded Rectangle 43">
              <a:extLst>
                <a:ext uri="{FF2B5EF4-FFF2-40B4-BE49-F238E27FC236}">
                  <a16:creationId xmlns:a16="http://schemas.microsoft.com/office/drawing/2014/main" id="{D0DE8A05-6E5D-48F6-A4D3-E0510ED3CD1A}"/>
                </a:ext>
              </a:extLst>
            </p:cNvPr>
            <p:cNvSpPr/>
            <p:nvPr/>
          </p:nvSpPr>
          <p:spPr>
            <a:xfrm>
              <a:off x="6321044" y="1819193"/>
              <a:ext cx="4932000" cy="1908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cs typeface="+mn-cs"/>
              </a:endParaRPr>
            </a:p>
          </p:txBody>
        </p:sp>
      </p:grpSp>
      <p:grpSp>
        <p:nvGrpSpPr>
          <p:cNvPr id="57" name="Group 56">
            <a:extLst>
              <a:ext uri="{FF2B5EF4-FFF2-40B4-BE49-F238E27FC236}">
                <a16:creationId xmlns:a16="http://schemas.microsoft.com/office/drawing/2014/main" id="{34335FFA-A8E0-4BA7-BD2B-BA906060FB3F}"/>
              </a:ext>
            </a:extLst>
          </p:cNvPr>
          <p:cNvGrpSpPr/>
          <p:nvPr/>
        </p:nvGrpSpPr>
        <p:grpSpPr>
          <a:xfrm>
            <a:off x="1217822" y="4263071"/>
            <a:ext cx="4383487" cy="1185551"/>
            <a:chOff x="967328" y="3964128"/>
            <a:chExt cx="2505320" cy="1185551"/>
          </a:xfrm>
        </p:grpSpPr>
        <p:sp>
          <p:nvSpPr>
            <p:cNvPr id="58" name="TextBox 57">
              <a:extLst>
                <a:ext uri="{FF2B5EF4-FFF2-40B4-BE49-F238E27FC236}">
                  <a16:creationId xmlns:a16="http://schemas.microsoft.com/office/drawing/2014/main" id="{C5194C3A-0162-4F67-9039-56BCF647444B}"/>
                </a:ext>
              </a:extLst>
            </p:cNvPr>
            <p:cNvSpPr txBox="1"/>
            <p:nvPr/>
          </p:nvSpPr>
          <p:spPr>
            <a:xfrm>
              <a:off x="967328" y="3964128"/>
              <a:ext cx="2505320" cy="369332"/>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ko-KR" b="1" i="0" u="none" strike="noStrike" kern="1200" cap="none" spc="0" normalizeH="0" baseline="0" noProof="0" dirty="0">
                  <a:ln>
                    <a:noFill/>
                  </a:ln>
                  <a:solidFill>
                    <a:prstClr val="white"/>
                  </a:solidFill>
                  <a:effectLst/>
                  <a:uLnTx/>
                  <a:uFillTx/>
                  <a:latin typeface="Arial"/>
                  <a:cs typeface="Arial" pitchFamily="34" charset="0"/>
                </a:rPr>
                <a:t>Proposed Amendment</a:t>
              </a:r>
            </a:p>
          </p:txBody>
        </p:sp>
        <p:sp>
          <p:nvSpPr>
            <p:cNvPr id="59" name="TextBox 58">
              <a:extLst>
                <a:ext uri="{FF2B5EF4-FFF2-40B4-BE49-F238E27FC236}">
                  <a16:creationId xmlns:a16="http://schemas.microsoft.com/office/drawing/2014/main" id="{E4CADB89-8AEE-4496-8032-AF182BB00E13}"/>
                </a:ext>
              </a:extLst>
            </p:cNvPr>
            <p:cNvSpPr txBox="1"/>
            <p:nvPr/>
          </p:nvSpPr>
          <p:spPr>
            <a:xfrm>
              <a:off x="967328" y="4564904"/>
              <a:ext cx="2505320" cy="584775"/>
            </a:xfrm>
            <a:prstGeom prst="rect">
              <a:avLst/>
            </a:prstGeom>
            <a:noFill/>
          </p:spPr>
          <p:txBody>
            <a:bodyPr wrap="square" rtlCol="0">
              <a:spAutoFit/>
            </a:bodyPr>
            <a:lstStyle/>
            <a:p>
              <a:pPr marL="171450" marR="0" lvl="0" indent="-171450" algn="r"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altLang="ko-KR" sz="1600" b="0" i="0" u="none" strike="noStrike" kern="1200" cap="none" spc="0" normalizeH="0" baseline="0" noProof="0" dirty="0">
                  <a:ln>
                    <a:noFill/>
                  </a:ln>
                  <a:solidFill>
                    <a:prstClr val="white"/>
                  </a:solidFill>
                  <a:effectLst/>
                  <a:uLnTx/>
                  <a:uFillTx/>
                  <a:latin typeface="Arial"/>
                  <a:cs typeface="Arial" pitchFamily="34" charset="0"/>
                </a:rPr>
                <a:t>Enable a third national multiplex specifically for digital radio</a:t>
              </a:r>
            </a:p>
          </p:txBody>
        </p:sp>
      </p:grpSp>
      <p:grpSp>
        <p:nvGrpSpPr>
          <p:cNvPr id="60" name="Group 59">
            <a:extLst>
              <a:ext uri="{FF2B5EF4-FFF2-40B4-BE49-F238E27FC236}">
                <a16:creationId xmlns:a16="http://schemas.microsoft.com/office/drawing/2014/main" id="{3B71174D-4632-4FFA-8AD3-867EDEE661A5}"/>
              </a:ext>
            </a:extLst>
          </p:cNvPr>
          <p:cNvGrpSpPr/>
          <p:nvPr/>
        </p:nvGrpSpPr>
        <p:grpSpPr>
          <a:xfrm>
            <a:off x="1120139" y="1943132"/>
            <a:ext cx="4738000" cy="1770771"/>
            <a:chOff x="911451" y="1966445"/>
            <a:chExt cx="2710224" cy="1770771"/>
          </a:xfrm>
        </p:grpSpPr>
        <p:sp>
          <p:nvSpPr>
            <p:cNvPr id="61" name="TextBox 60">
              <a:extLst>
                <a:ext uri="{FF2B5EF4-FFF2-40B4-BE49-F238E27FC236}">
                  <a16:creationId xmlns:a16="http://schemas.microsoft.com/office/drawing/2014/main" id="{5962AD57-9781-409A-81AB-E69EEAD4C5CF}"/>
                </a:ext>
              </a:extLst>
            </p:cNvPr>
            <p:cNvSpPr txBox="1"/>
            <p:nvPr/>
          </p:nvSpPr>
          <p:spPr>
            <a:xfrm>
              <a:off x="969444" y="1966445"/>
              <a:ext cx="2505320" cy="369332"/>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white"/>
                  </a:solidFill>
                  <a:effectLst/>
                  <a:uLnTx/>
                  <a:uFillTx/>
                  <a:latin typeface="Arial"/>
                  <a:cs typeface="Arial" pitchFamily="34" charset="0"/>
                </a:rPr>
                <a:t>Preferred Operator</a:t>
              </a:r>
            </a:p>
          </p:txBody>
        </p:sp>
        <p:sp>
          <p:nvSpPr>
            <p:cNvPr id="62" name="TextBox 61">
              <a:extLst>
                <a:ext uri="{FF2B5EF4-FFF2-40B4-BE49-F238E27FC236}">
                  <a16:creationId xmlns:a16="http://schemas.microsoft.com/office/drawing/2014/main" id="{5DB5DD5C-E506-448F-BB47-FC3684599698}"/>
                </a:ext>
              </a:extLst>
            </p:cNvPr>
            <p:cNvSpPr txBox="1"/>
            <p:nvPr/>
          </p:nvSpPr>
          <p:spPr>
            <a:xfrm>
              <a:off x="911451" y="2413777"/>
              <a:ext cx="2710224" cy="1323439"/>
            </a:xfrm>
            <a:prstGeom prst="rect">
              <a:avLst/>
            </a:prstGeom>
            <a:noFill/>
          </p:spPr>
          <p:txBody>
            <a:bodyPr wrap="square" rtlCol="0">
              <a:spAutoFit/>
            </a:bodyPr>
            <a:lstStyle/>
            <a:p>
              <a:pPr marL="171450" marR="0" lvl="0" indent="-171450"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altLang="ko-KR" sz="1600" b="0" i="0" u="none" strike="noStrike" kern="1200" cap="none" spc="0" normalizeH="0" baseline="0" noProof="0" dirty="0">
                  <a:ln>
                    <a:noFill/>
                  </a:ln>
                  <a:solidFill>
                    <a:prstClr val="white"/>
                  </a:solidFill>
                  <a:effectLst/>
                  <a:uLnTx/>
                  <a:uFillTx/>
                  <a:latin typeface="Arial"/>
                  <a:cs typeface="Arial" pitchFamily="34" charset="0"/>
                </a:rPr>
                <a:t>Macedonian Radio Broadcasting Public Enterprise  (MRD)</a:t>
              </a:r>
            </a:p>
            <a:p>
              <a:pPr marL="171450" marR="0" lvl="0" indent="-171450"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altLang="ko-KR" sz="1600" b="0" i="0" u="none" strike="noStrike" kern="1200" cap="none" spc="0" normalizeH="0" baseline="0" noProof="0" dirty="0">
                <a:ln>
                  <a:noFill/>
                </a:ln>
                <a:solidFill>
                  <a:prstClr val="white"/>
                </a:solidFill>
                <a:effectLst/>
                <a:uLnTx/>
                <a:uFillTx/>
                <a:latin typeface="Arial"/>
                <a:cs typeface="Arial" pitchFamily="34" charset="0"/>
              </a:endParaRPr>
            </a:p>
            <a:p>
              <a:pPr marL="171450" marR="0" lvl="0" indent="-171450"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altLang="ko-KR" sz="1600" b="0" i="0" u="none" strike="noStrike" kern="1200" cap="none" spc="0" normalizeH="0" baseline="0" noProof="0" dirty="0">
                  <a:ln>
                    <a:noFill/>
                  </a:ln>
                  <a:solidFill>
                    <a:prstClr val="white"/>
                  </a:solidFill>
                  <a:effectLst/>
                  <a:uLnTx/>
                  <a:uFillTx/>
                  <a:latin typeface="Arial"/>
                  <a:cs typeface="Arial" pitchFamily="34" charset="0"/>
                </a:rPr>
                <a:t>Chosen for its technical capacity and qualified staff</a:t>
              </a:r>
            </a:p>
          </p:txBody>
        </p:sp>
      </p:grpSp>
      <p:sp>
        <p:nvSpPr>
          <p:cNvPr id="3" name="TextBox 2">
            <a:extLst>
              <a:ext uri="{FF2B5EF4-FFF2-40B4-BE49-F238E27FC236}">
                <a16:creationId xmlns:a16="http://schemas.microsoft.com/office/drawing/2014/main" id="{10CE154E-2FF5-8E8D-EE41-1EAEE94B1FCA}"/>
              </a:ext>
            </a:extLst>
          </p:cNvPr>
          <p:cNvSpPr txBox="1"/>
          <p:nvPr/>
        </p:nvSpPr>
        <p:spPr>
          <a:xfrm>
            <a:off x="6629243" y="1951604"/>
            <a:ext cx="4379788" cy="369332"/>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white"/>
                </a:solidFill>
                <a:effectLst/>
                <a:uLnTx/>
                <a:uFillTx/>
                <a:latin typeface="Arial"/>
                <a:cs typeface="Arial" pitchFamily="34" charset="0"/>
              </a:rPr>
              <a:t>Legal Barrier in the LEC</a:t>
            </a:r>
          </a:p>
        </p:txBody>
      </p:sp>
      <p:sp>
        <p:nvSpPr>
          <p:cNvPr id="4" name="TextBox 3">
            <a:extLst>
              <a:ext uri="{FF2B5EF4-FFF2-40B4-BE49-F238E27FC236}">
                <a16:creationId xmlns:a16="http://schemas.microsoft.com/office/drawing/2014/main" id="{F87A20BD-CC90-51C9-C72F-922F9D753763}"/>
              </a:ext>
            </a:extLst>
          </p:cNvPr>
          <p:cNvSpPr txBox="1"/>
          <p:nvPr/>
        </p:nvSpPr>
        <p:spPr>
          <a:xfrm>
            <a:off x="6527860" y="2333960"/>
            <a:ext cx="4738000" cy="1323439"/>
          </a:xfrm>
          <a:prstGeom prst="rect">
            <a:avLst/>
          </a:prstGeom>
          <a:noFill/>
        </p:spPr>
        <p:txBody>
          <a:bodyPr wrap="square" rtlCol="0">
            <a:spAutoFit/>
          </a:bodyPr>
          <a:lstStyle/>
          <a:p>
            <a:pPr marL="171450" marR="0" lvl="0" indent="-171450"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altLang="ko-KR" sz="1600" b="0" i="0" u="none" strike="noStrike" kern="1200" cap="none" spc="0" normalizeH="0" baseline="0" noProof="0" dirty="0">
                <a:ln>
                  <a:noFill/>
                </a:ln>
                <a:solidFill>
                  <a:prstClr val="white"/>
                </a:solidFill>
                <a:effectLst/>
                <a:uLnTx/>
                <a:uFillTx/>
                <a:latin typeface="Arial"/>
                <a:cs typeface="Arial" pitchFamily="34" charset="0"/>
              </a:rPr>
              <a:t> Article 133 of the LEC allows only two national digital multiplexes</a:t>
            </a:r>
          </a:p>
          <a:p>
            <a:pPr marL="171450" marR="0" lvl="0" indent="-171450"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altLang="ko-KR" sz="1600" b="0" i="0" u="none" strike="noStrike" kern="1200" cap="none" spc="0" normalizeH="0" baseline="0" noProof="0" dirty="0">
              <a:ln>
                <a:noFill/>
              </a:ln>
              <a:solidFill>
                <a:prstClr val="white"/>
              </a:solidFill>
              <a:effectLst/>
              <a:uLnTx/>
              <a:uFillTx/>
              <a:latin typeface="Arial"/>
              <a:cs typeface="Arial" pitchFamily="34" charset="0"/>
            </a:endParaRPr>
          </a:p>
          <a:p>
            <a:pPr marL="171450" marR="0" lvl="0" indent="-171450"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altLang="ko-KR" sz="1600" b="0" i="0" u="none" strike="noStrike" kern="1200" cap="none" spc="0" normalizeH="0" baseline="0" noProof="0" dirty="0">
                <a:ln>
                  <a:noFill/>
                </a:ln>
                <a:solidFill>
                  <a:prstClr val="white"/>
                </a:solidFill>
                <a:effectLst/>
                <a:uLnTx/>
                <a:uFillTx/>
                <a:latin typeface="Arial"/>
                <a:cs typeface="Arial" pitchFamily="34" charset="0"/>
              </a:rPr>
              <a:t>Both are currently used for television broadcasting</a:t>
            </a:r>
          </a:p>
        </p:txBody>
      </p:sp>
      <p:sp>
        <p:nvSpPr>
          <p:cNvPr id="8" name="TextBox 7">
            <a:extLst>
              <a:ext uri="{FF2B5EF4-FFF2-40B4-BE49-F238E27FC236}">
                <a16:creationId xmlns:a16="http://schemas.microsoft.com/office/drawing/2014/main" id="{9FC641DD-708E-B792-2203-89ED49AFF697}"/>
              </a:ext>
            </a:extLst>
          </p:cNvPr>
          <p:cNvSpPr txBox="1"/>
          <p:nvPr/>
        </p:nvSpPr>
        <p:spPr>
          <a:xfrm>
            <a:off x="6629243" y="4263071"/>
            <a:ext cx="4379788" cy="369332"/>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white"/>
                </a:solidFill>
                <a:effectLst/>
                <a:uLnTx/>
                <a:uFillTx/>
                <a:latin typeface="Arial"/>
                <a:cs typeface="Arial" pitchFamily="34" charset="0"/>
              </a:rPr>
              <a:t>Update in the Draft Law (LEC)</a:t>
            </a:r>
          </a:p>
        </p:txBody>
      </p:sp>
      <p:sp>
        <p:nvSpPr>
          <p:cNvPr id="9" name="TextBox 8">
            <a:extLst>
              <a:ext uri="{FF2B5EF4-FFF2-40B4-BE49-F238E27FC236}">
                <a16:creationId xmlns:a16="http://schemas.microsoft.com/office/drawing/2014/main" id="{2C123F01-F210-7284-E049-AFF0D6B5E42C}"/>
              </a:ext>
            </a:extLst>
          </p:cNvPr>
          <p:cNvSpPr txBox="1"/>
          <p:nvPr/>
        </p:nvSpPr>
        <p:spPr>
          <a:xfrm>
            <a:off x="6450137" y="4720476"/>
            <a:ext cx="4738000" cy="1077218"/>
          </a:xfrm>
          <a:prstGeom prst="rect">
            <a:avLst/>
          </a:prstGeom>
          <a:noFill/>
        </p:spPr>
        <p:txBody>
          <a:bodyPr wrap="square" rtlCol="0">
            <a:spAutoFit/>
          </a:bodyPr>
          <a:lstStyle/>
          <a:p>
            <a:pPr marL="171450" marR="0" lvl="0" indent="-171450"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altLang="ko-KR" sz="1600" b="0" i="0" u="none" strike="noStrike" kern="1200" cap="none" spc="0" normalizeH="0" baseline="0" noProof="0" dirty="0">
                <a:ln>
                  <a:noFill/>
                </a:ln>
                <a:solidFill>
                  <a:prstClr val="white"/>
                </a:solidFill>
                <a:effectLst/>
                <a:uLnTx/>
                <a:uFillTx/>
                <a:latin typeface="Arial"/>
                <a:cs typeface="Arial" pitchFamily="34" charset="0"/>
              </a:rPr>
              <a:t> New draft allows three national digital multiplexes</a:t>
            </a:r>
          </a:p>
          <a:p>
            <a:pPr marL="171450" marR="0" lvl="0" indent="-171450"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altLang="ko-KR" sz="1600" b="0" i="0" u="none" strike="noStrike" kern="1200" cap="none" spc="0" normalizeH="0" baseline="0" noProof="0" dirty="0">
              <a:ln>
                <a:noFill/>
              </a:ln>
              <a:solidFill>
                <a:prstClr val="white"/>
              </a:solidFill>
              <a:effectLst/>
              <a:uLnTx/>
              <a:uFillTx/>
              <a:latin typeface="Arial"/>
              <a:cs typeface="Arial" pitchFamily="34" charset="0"/>
            </a:endParaRPr>
          </a:p>
          <a:p>
            <a:pPr marL="171450" marR="0" lvl="0" indent="-171450"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altLang="ko-KR" sz="1600" b="0" i="0" u="none" strike="noStrike" kern="1200" cap="none" spc="0" normalizeH="0" baseline="0" noProof="0" dirty="0">
                <a:ln>
                  <a:noFill/>
                </a:ln>
                <a:solidFill>
                  <a:prstClr val="white"/>
                </a:solidFill>
                <a:effectLst/>
                <a:uLnTx/>
                <a:uFillTx/>
                <a:latin typeface="Arial"/>
                <a:cs typeface="Arial" pitchFamily="34" charset="0"/>
              </a:rPr>
              <a:t>One explicitly designated for radio broadcasting</a:t>
            </a:r>
          </a:p>
        </p:txBody>
      </p:sp>
      <p:sp>
        <p:nvSpPr>
          <p:cNvPr id="12" name="Text Placeholder 25">
            <a:extLst>
              <a:ext uri="{FF2B5EF4-FFF2-40B4-BE49-F238E27FC236}">
                <a16:creationId xmlns:a16="http://schemas.microsoft.com/office/drawing/2014/main" id="{38F98761-8E27-41D3-ABF9-73A4921CFCCB}"/>
              </a:ext>
            </a:extLst>
          </p:cNvPr>
          <p:cNvSpPr>
            <a:spLocks noGrp="1"/>
          </p:cNvSpPr>
          <p:nvPr>
            <p:ph type="body" sz="quarter" idx="10"/>
          </p:nvPr>
        </p:nvSpPr>
        <p:spPr>
          <a:xfrm>
            <a:off x="323529" y="339509"/>
            <a:ext cx="11573197" cy="724247"/>
          </a:xfrm>
        </p:spPr>
        <p:txBody>
          <a:bodyPr/>
          <a:lstStyle/>
          <a:p>
            <a:r>
              <a:rPr lang="en-US" b="1" i="1" dirty="0">
                <a:latin typeface="Calibri" panose="020F0502020204030204" pitchFamily="34" charset="0"/>
                <a:ea typeface="Calibri" panose="020F0502020204030204" pitchFamily="34" charset="0"/>
                <a:cs typeface="Calibri" panose="020F0502020204030204" pitchFamily="34" charset="0"/>
              </a:rPr>
              <a:t>Initial activities</a:t>
            </a:r>
          </a:p>
        </p:txBody>
      </p:sp>
    </p:spTree>
    <p:extLst>
      <p:ext uri="{BB962C8B-B14F-4D97-AF65-F5344CB8AC3E}">
        <p14:creationId xmlns:p14="http://schemas.microsoft.com/office/powerpoint/2010/main" val="3428028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1B27322-B46E-5ADF-C7A0-804588F6B614}"/>
              </a:ext>
            </a:extLst>
          </p:cNvPr>
          <p:cNvSpPr/>
          <p:nvPr/>
        </p:nvSpPr>
        <p:spPr>
          <a:xfrm>
            <a:off x="4689779" y="3849727"/>
            <a:ext cx="2579661" cy="1930242"/>
          </a:xfrm>
          <a:prstGeom prst="roundRect">
            <a:avLst/>
          </a:prstGeom>
          <a:solidFill>
            <a:schemeClr val="accent5">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nvGrpSpPr>
          <p:cNvPr id="25" name="Group 24">
            <a:extLst>
              <a:ext uri="{FF2B5EF4-FFF2-40B4-BE49-F238E27FC236}">
                <a16:creationId xmlns:a16="http://schemas.microsoft.com/office/drawing/2014/main" id="{539667CE-4124-4A11-96EE-90213EDB722A}"/>
              </a:ext>
            </a:extLst>
          </p:cNvPr>
          <p:cNvGrpSpPr/>
          <p:nvPr/>
        </p:nvGrpSpPr>
        <p:grpSpPr>
          <a:xfrm>
            <a:off x="311249" y="1403818"/>
            <a:ext cx="11408310" cy="4151018"/>
            <a:chOff x="311249" y="1403818"/>
            <a:chExt cx="11408310" cy="4151018"/>
          </a:xfrm>
        </p:grpSpPr>
        <p:grpSp>
          <p:nvGrpSpPr>
            <p:cNvPr id="5" name="Group 4">
              <a:extLst>
                <a:ext uri="{FF2B5EF4-FFF2-40B4-BE49-F238E27FC236}">
                  <a16:creationId xmlns:a16="http://schemas.microsoft.com/office/drawing/2014/main" id="{4D2DB9EE-5AB3-4833-967C-3627FB2CBA7A}"/>
                </a:ext>
              </a:extLst>
            </p:cNvPr>
            <p:cNvGrpSpPr/>
            <p:nvPr/>
          </p:nvGrpSpPr>
          <p:grpSpPr>
            <a:xfrm>
              <a:off x="8756442" y="2551329"/>
              <a:ext cx="2963117" cy="2084133"/>
              <a:chOff x="8453639" y="-1280101"/>
              <a:chExt cx="2963117" cy="2084133"/>
            </a:xfrm>
          </p:grpSpPr>
          <p:sp>
            <p:nvSpPr>
              <p:cNvPr id="6" name="Rectangle: Rounded Corners 5">
                <a:extLst>
                  <a:ext uri="{FF2B5EF4-FFF2-40B4-BE49-F238E27FC236}">
                    <a16:creationId xmlns:a16="http://schemas.microsoft.com/office/drawing/2014/main" id="{BAA57E82-436B-4C49-9355-852507065B49}"/>
                  </a:ext>
                </a:extLst>
              </p:cNvPr>
              <p:cNvSpPr/>
              <p:nvPr/>
            </p:nvSpPr>
            <p:spPr>
              <a:xfrm>
                <a:off x="8837095" y="-1126210"/>
                <a:ext cx="2579661" cy="1930242"/>
              </a:xfrm>
              <a:prstGeom prst="roundRect">
                <a:avLst/>
              </a:prstGeom>
              <a:solidFill>
                <a:schemeClr val="bg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a16="http://schemas.microsoft.com/office/drawing/2014/main" id="{7D7A4E67-F3EB-47B8-AAE8-8DCAFA02EC14}"/>
                  </a:ext>
                </a:extLst>
              </p:cNvPr>
              <p:cNvSpPr/>
              <p:nvPr/>
            </p:nvSpPr>
            <p:spPr>
              <a:xfrm>
                <a:off x="8485403" y="-1280101"/>
                <a:ext cx="2032193" cy="602877"/>
              </a:xfrm>
              <a:prstGeom prst="roundRect">
                <a:avLst>
                  <a:gd name="adj" fmla="val 16667"/>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8BBBB81B-1987-496D-9F5B-8E160C9F93E3}"/>
                  </a:ext>
                </a:extLst>
              </p:cNvPr>
              <p:cNvSpPr txBox="1"/>
              <p:nvPr/>
            </p:nvSpPr>
            <p:spPr>
              <a:xfrm>
                <a:off x="8453639" y="-1200443"/>
                <a:ext cx="206395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srgbClr val="262626"/>
                    </a:solidFill>
                    <a:effectLst/>
                    <a:uLnTx/>
                    <a:uFillTx/>
                    <a:latin typeface="Calibri" panose="020F0502020204030204" pitchFamily="34" charset="0"/>
                    <a:ea typeface="Calibri" panose="020F0502020204030204" pitchFamily="34" charset="0"/>
                    <a:cs typeface="Calibri" panose="020F0502020204030204" pitchFamily="34" charset="0"/>
                  </a:rPr>
                  <a:t>Method of calculating the license fee</a:t>
                </a:r>
              </a:p>
            </p:txBody>
          </p:sp>
          <p:sp>
            <p:nvSpPr>
              <p:cNvPr id="9" name="TextBox 8">
                <a:extLst>
                  <a:ext uri="{FF2B5EF4-FFF2-40B4-BE49-F238E27FC236}">
                    <a16:creationId xmlns:a16="http://schemas.microsoft.com/office/drawing/2014/main" id="{BA6B6F2C-1A47-4F40-9060-16C55EC14A23}"/>
                  </a:ext>
                </a:extLst>
              </p:cNvPr>
              <p:cNvSpPr txBox="1"/>
              <p:nvPr/>
            </p:nvSpPr>
            <p:spPr>
              <a:xfrm>
                <a:off x="9188191" y="-554037"/>
                <a:ext cx="1877468"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srgbClr val="262626"/>
                    </a:solidFill>
                    <a:effectLst/>
                    <a:uLnTx/>
                    <a:uFillTx/>
                    <a:latin typeface="Calibri" panose="020F0502020204030204" pitchFamily="34" charset="0"/>
                    <a:ea typeface="Calibri" panose="020F0502020204030204" pitchFamily="34" charset="0"/>
                    <a:cs typeface="Calibri" panose="020F0502020204030204" pitchFamily="34" charset="0"/>
                  </a:rPr>
                  <a:t>In a scenario where radio stations would broadcast both analogue and digital signals simultaneously </a:t>
                </a:r>
              </a:p>
            </p:txBody>
          </p:sp>
        </p:grpSp>
        <p:grpSp>
          <p:nvGrpSpPr>
            <p:cNvPr id="14" name="Group 13">
              <a:extLst>
                <a:ext uri="{FF2B5EF4-FFF2-40B4-BE49-F238E27FC236}">
                  <a16:creationId xmlns:a16="http://schemas.microsoft.com/office/drawing/2014/main" id="{A4082776-65D8-4AF6-BB49-DF3D42870B5D}"/>
                </a:ext>
              </a:extLst>
            </p:cNvPr>
            <p:cNvGrpSpPr/>
            <p:nvPr/>
          </p:nvGrpSpPr>
          <p:grpSpPr>
            <a:xfrm>
              <a:off x="311249" y="1403818"/>
              <a:ext cx="6540384" cy="4151018"/>
              <a:chOff x="6028246" y="-754815"/>
              <a:chExt cx="6540384" cy="4151018"/>
            </a:xfrm>
          </p:grpSpPr>
          <p:grpSp>
            <p:nvGrpSpPr>
              <p:cNvPr id="15" name="Group 14">
                <a:extLst>
                  <a:ext uri="{FF2B5EF4-FFF2-40B4-BE49-F238E27FC236}">
                    <a16:creationId xmlns:a16="http://schemas.microsoft.com/office/drawing/2014/main" id="{52482A62-F1BA-4FC3-962C-83E73E3142C6}"/>
                  </a:ext>
                </a:extLst>
              </p:cNvPr>
              <p:cNvGrpSpPr/>
              <p:nvPr/>
            </p:nvGrpSpPr>
            <p:grpSpPr>
              <a:xfrm>
                <a:off x="10263459" y="1361926"/>
                <a:ext cx="2305171" cy="2034277"/>
                <a:chOff x="7109953" y="-310871"/>
                <a:chExt cx="2305171" cy="2034277"/>
              </a:xfrm>
            </p:grpSpPr>
            <p:sp>
              <p:nvSpPr>
                <p:cNvPr id="22" name="Rectangle: Rounded Corners 21">
                  <a:extLst>
                    <a:ext uri="{FF2B5EF4-FFF2-40B4-BE49-F238E27FC236}">
                      <a16:creationId xmlns:a16="http://schemas.microsoft.com/office/drawing/2014/main" id="{E87C1BA2-B98D-471E-A794-263621128385}"/>
                    </a:ext>
                  </a:extLst>
                </p:cNvPr>
                <p:cNvSpPr/>
                <p:nvPr/>
              </p:nvSpPr>
              <p:spPr>
                <a:xfrm>
                  <a:off x="7109953" y="-310871"/>
                  <a:ext cx="2006738" cy="564973"/>
                </a:xfrm>
                <a:prstGeom prst="roundRect">
                  <a:avLst>
                    <a:gd name="adj" fmla="val 16667"/>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9FF4FF46-0F8D-4FCC-BDBF-16BDEFC03D1C}"/>
                    </a:ext>
                  </a:extLst>
                </p:cNvPr>
                <p:cNvSpPr txBox="1"/>
                <p:nvPr/>
              </p:nvSpPr>
              <p:spPr>
                <a:xfrm>
                  <a:off x="7109953" y="-289995"/>
                  <a:ext cx="195811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Media Ownership Restrictions</a:t>
                  </a:r>
                  <a:endParaRPr kumimoji="0" lang="ko-KR" altLang="en-US" sz="14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9DF0E81E-B113-4786-AE40-06813CBE6CCD}"/>
                    </a:ext>
                  </a:extLst>
                </p:cNvPr>
                <p:cNvSpPr txBox="1"/>
                <p:nvPr/>
              </p:nvSpPr>
              <p:spPr>
                <a:xfrm>
                  <a:off x="7537656" y="399967"/>
                  <a:ext cx="187746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The Law on AVMS foresees ownership restrictions for broadcasters: at the national level</a:t>
                  </a:r>
                </a:p>
              </p:txBody>
            </p:sp>
          </p:grpSp>
          <p:grpSp>
            <p:nvGrpSpPr>
              <p:cNvPr id="16" name="Group 15">
                <a:extLst>
                  <a:ext uri="{FF2B5EF4-FFF2-40B4-BE49-F238E27FC236}">
                    <a16:creationId xmlns:a16="http://schemas.microsoft.com/office/drawing/2014/main" id="{61B24599-83EF-454A-ABC5-47F97B289F32}"/>
                  </a:ext>
                </a:extLst>
              </p:cNvPr>
              <p:cNvGrpSpPr/>
              <p:nvPr/>
            </p:nvGrpSpPr>
            <p:grpSpPr>
              <a:xfrm>
                <a:off x="6028246" y="-754815"/>
                <a:ext cx="2985204" cy="2189586"/>
                <a:chOff x="5676555" y="-2427612"/>
                <a:chExt cx="2985204" cy="2189586"/>
              </a:xfrm>
            </p:grpSpPr>
            <p:sp>
              <p:nvSpPr>
                <p:cNvPr id="17" name="Rectangle: Rounded Corners 16">
                  <a:extLst>
                    <a:ext uri="{FF2B5EF4-FFF2-40B4-BE49-F238E27FC236}">
                      <a16:creationId xmlns:a16="http://schemas.microsoft.com/office/drawing/2014/main" id="{2375FFD0-54F4-4723-92C8-3A0F56055040}"/>
                    </a:ext>
                  </a:extLst>
                </p:cNvPr>
                <p:cNvSpPr/>
                <p:nvPr/>
              </p:nvSpPr>
              <p:spPr>
                <a:xfrm>
                  <a:off x="6028247" y="-2269351"/>
                  <a:ext cx="2633512" cy="2031325"/>
                </a:xfrm>
                <a:prstGeom prst="roundRect">
                  <a:avLst/>
                </a:prstGeom>
                <a:solidFill>
                  <a:schemeClr val="bg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8" name="Rectangle: Rounded Corners 17">
                  <a:extLst>
                    <a:ext uri="{FF2B5EF4-FFF2-40B4-BE49-F238E27FC236}">
                      <a16:creationId xmlns:a16="http://schemas.microsoft.com/office/drawing/2014/main" id="{75086E92-BC5B-4536-B0E7-29CFBE772055}"/>
                    </a:ext>
                  </a:extLst>
                </p:cNvPr>
                <p:cNvSpPr/>
                <p:nvPr/>
              </p:nvSpPr>
              <p:spPr>
                <a:xfrm>
                  <a:off x="5676555" y="-2423242"/>
                  <a:ext cx="2027556" cy="523221"/>
                </a:xfrm>
                <a:prstGeom prst="roundRect">
                  <a:avLst>
                    <a:gd name="adj" fmla="val 16667"/>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8BC27209-5D51-47C8-A7CE-AE8E6C151A3B}"/>
                    </a:ext>
                  </a:extLst>
                </p:cNvPr>
                <p:cNvSpPr txBox="1"/>
                <p:nvPr/>
              </p:nvSpPr>
              <p:spPr>
                <a:xfrm>
                  <a:off x="5735407" y="-2427612"/>
                  <a:ext cx="196870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srgbClr val="262626"/>
                      </a:solidFill>
                      <a:effectLst/>
                      <a:uLnTx/>
                      <a:uFillTx/>
                      <a:latin typeface="Calibri" panose="020F0502020204030204" pitchFamily="34" charset="0"/>
                      <a:ea typeface="Calibri" panose="020F0502020204030204" pitchFamily="34" charset="0"/>
                      <a:cs typeface="Calibri" panose="020F0502020204030204" pitchFamily="34" charset="0"/>
                    </a:rPr>
                    <a:t>Broadcasting License Limitation</a:t>
                  </a:r>
                </a:p>
              </p:txBody>
            </p:sp>
            <p:sp>
              <p:nvSpPr>
                <p:cNvPr id="20" name="TextBox 19">
                  <a:extLst>
                    <a:ext uri="{FF2B5EF4-FFF2-40B4-BE49-F238E27FC236}">
                      <a16:creationId xmlns:a16="http://schemas.microsoft.com/office/drawing/2014/main" id="{89DA2B0F-C567-4737-BB63-649E306D1DEC}"/>
                    </a:ext>
                  </a:extLst>
                </p:cNvPr>
                <p:cNvSpPr txBox="1"/>
                <p:nvPr/>
              </p:nvSpPr>
              <p:spPr>
                <a:xfrm>
                  <a:off x="6226573" y="-1746132"/>
                  <a:ext cx="187746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dirty="0">
                      <a:ln>
                        <a:noFill/>
                      </a:ln>
                      <a:solidFill>
                        <a:srgbClr val="262626"/>
                      </a:solidFill>
                      <a:effectLst/>
                      <a:uLnTx/>
                      <a:uFillTx/>
                      <a:latin typeface="Calibri" panose="020F0502020204030204" pitchFamily="34" charset="0"/>
                      <a:ea typeface="Calibri" panose="020F0502020204030204" pitchFamily="34" charset="0"/>
                      <a:cs typeface="Calibri" panose="020F0502020204030204" pitchFamily="34" charset="0"/>
                    </a:rPr>
                    <a:t>According to the current law, a legal entity can hold only one broadcasting license</a:t>
                  </a:r>
                </a:p>
              </p:txBody>
            </p:sp>
          </p:grpSp>
        </p:grpSp>
      </p:grpSp>
      <p:sp>
        <p:nvSpPr>
          <p:cNvPr id="26" name="TextBox 25">
            <a:extLst>
              <a:ext uri="{FF2B5EF4-FFF2-40B4-BE49-F238E27FC236}">
                <a16:creationId xmlns:a16="http://schemas.microsoft.com/office/drawing/2014/main" id="{49AF65B2-B8F1-409A-8681-5C8641E8C104}"/>
              </a:ext>
            </a:extLst>
          </p:cNvPr>
          <p:cNvSpPr txBox="1"/>
          <p:nvPr/>
        </p:nvSpPr>
        <p:spPr>
          <a:xfrm>
            <a:off x="6315860" y="688936"/>
            <a:ext cx="5334882" cy="1354217"/>
          </a:xfrm>
          <a:prstGeom prst="rect">
            <a:avLst/>
          </a:prstGeom>
          <a:noFill/>
        </p:spPr>
        <p:txBody>
          <a:bodyPr wrap="square" lIns="3600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ko-KR" sz="4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Key Issues in the Law on AVMS</a:t>
            </a:r>
          </a:p>
        </p:txBody>
      </p:sp>
    </p:spTree>
    <p:extLst>
      <p:ext uri="{BB962C8B-B14F-4D97-AF65-F5344CB8AC3E}">
        <p14:creationId xmlns:p14="http://schemas.microsoft.com/office/powerpoint/2010/main" val="277452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b="1" i="1" dirty="0">
                <a:latin typeface="Calibri" panose="020F0502020204030204" pitchFamily="34" charset="0"/>
                <a:ea typeface="Calibri" panose="020F0502020204030204" pitchFamily="34" charset="0"/>
                <a:cs typeface="Calibri" panose="020F0502020204030204" pitchFamily="34" charset="0"/>
              </a:rPr>
              <a:t>Example</a:t>
            </a:r>
          </a:p>
        </p:txBody>
      </p:sp>
      <p:grpSp>
        <p:nvGrpSpPr>
          <p:cNvPr id="3" name="Group 2">
            <a:extLst>
              <a:ext uri="{FF2B5EF4-FFF2-40B4-BE49-F238E27FC236}">
                <a16:creationId xmlns:a16="http://schemas.microsoft.com/office/drawing/2014/main" id="{E2231B28-23A1-4365-A0E4-54C26235A167}"/>
              </a:ext>
            </a:extLst>
          </p:cNvPr>
          <p:cNvGrpSpPr/>
          <p:nvPr/>
        </p:nvGrpSpPr>
        <p:grpSpPr>
          <a:xfrm>
            <a:off x="2715676" y="2614479"/>
            <a:ext cx="2210783" cy="1629041"/>
            <a:chOff x="739860" y="2410652"/>
            <a:chExt cx="1954451" cy="1440160"/>
          </a:xfrm>
        </p:grpSpPr>
        <p:sp>
          <p:nvSpPr>
            <p:cNvPr id="4" name="Rounded Rectangle 5">
              <a:extLst>
                <a:ext uri="{FF2B5EF4-FFF2-40B4-BE49-F238E27FC236}">
                  <a16:creationId xmlns:a16="http://schemas.microsoft.com/office/drawing/2014/main" id="{102AF6E5-D0E9-4131-A8D6-F8728600DA26}"/>
                </a:ext>
              </a:extLst>
            </p:cNvPr>
            <p:cNvSpPr/>
            <p:nvPr/>
          </p:nvSpPr>
          <p:spPr>
            <a:xfrm rot="18900000">
              <a:off x="1254151" y="2410652"/>
              <a:ext cx="1440160" cy="1440160"/>
            </a:xfrm>
            <a:prstGeom prst="roundRect">
              <a:avLst>
                <a:gd name="adj" fmla="val 10715"/>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cs typeface="+mn-cs"/>
              </a:endParaRPr>
            </a:p>
          </p:txBody>
        </p:sp>
        <p:grpSp>
          <p:nvGrpSpPr>
            <p:cNvPr id="5" name="Group 4">
              <a:extLst>
                <a:ext uri="{FF2B5EF4-FFF2-40B4-BE49-F238E27FC236}">
                  <a16:creationId xmlns:a16="http://schemas.microsoft.com/office/drawing/2014/main" id="{312B9580-717E-4F7F-86D8-F860E97E4BB9}"/>
                </a:ext>
              </a:extLst>
            </p:cNvPr>
            <p:cNvGrpSpPr/>
            <p:nvPr/>
          </p:nvGrpSpPr>
          <p:grpSpPr>
            <a:xfrm>
              <a:off x="739860" y="2914708"/>
              <a:ext cx="432048" cy="432048"/>
              <a:chOff x="673332" y="2503130"/>
              <a:chExt cx="432048" cy="432048"/>
            </a:xfrm>
          </p:grpSpPr>
          <p:sp>
            <p:nvSpPr>
              <p:cNvPr id="6" name="Rectangle: Rounded Corners 5">
                <a:extLst>
                  <a:ext uri="{FF2B5EF4-FFF2-40B4-BE49-F238E27FC236}">
                    <a16:creationId xmlns:a16="http://schemas.microsoft.com/office/drawing/2014/main" id="{CFE370DE-8505-4322-A81E-6F31910EE68B}"/>
                  </a:ext>
                </a:extLst>
              </p:cNvPr>
              <p:cNvSpPr/>
              <p:nvPr/>
            </p:nvSpPr>
            <p:spPr>
              <a:xfrm rot="18900000">
                <a:off x="673332" y="2503130"/>
                <a:ext cx="432048" cy="43204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7" name="TextBox 6">
                <a:extLst>
                  <a:ext uri="{FF2B5EF4-FFF2-40B4-BE49-F238E27FC236}">
                    <a16:creationId xmlns:a16="http://schemas.microsoft.com/office/drawing/2014/main" id="{A1D9C180-A0CF-453B-90F9-8449C967B24F}"/>
                  </a:ext>
                </a:extLst>
              </p:cNvPr>
              <p:cNvSpPr txBox="1"/>
              <p:nvPr/>
            </p:nvSpPr>
            <p:spPr>
              <a:xfrm>
                <a:off x="678361" y="2559978"/>
                <a:ext cx="421990" cy="29930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dirty="0">
                    <a:ln>
                      <a:noFill/>
                    </a:ln>
                    <a:solidFill>
                      <a:prstClr val="white"/>
                    </a:solidFill>
                    <a:effectLst/>
                    <a:uLnTx/>
                    <a:uFillTx/>
                    <a:latin typeface="Calibri" pitchFamily="34" charset="0"/>
                    <a:cs typeface="Calibri" pitchFamily="34" charset="0"/>
                  </a:rPr>
                  <a:t>01</a:t>
                </a:r>
                <a:endParaRPr kumimoji="0" lang="ko-KR" altLang="en-US" sz="1600" b="1" i="0" u="none" strike="noStrike" kern="1200" cap="none" spc="0" normalizeH="0" baseline="0" noProof="0" dirty="0">
                  <a:ln>
                    <a:noFill/>
                  </a:ln>
                  <a:solidFill>
                    <a:prstClr val="white"/>
                  </a:solidFill>
                  <a:effectLst/>
                  <a:uLnTx/>
                  <a:uFillTx/>
                  <a:latin typeface="Calibri" pitchFamily="34" charset="0"/>
                  <a:cs typeface="Calibri" pitchFamily="34" charset="0"/>
                </a:endParaRPr>
              </a:p>
            </p:txBody>
          </p:sp>
        </p:grpSp>
      </p:grpSp>
      <p:grpSp>
        <p:nvGrpSpPr>
          <p:cNvPr id="8" name="Group 7">
            <a:extLst>
              <a:ext uri="{FF2B5EF4-FFF2-40B4-BE49-F238E27FC236}">
                <a16:creationId xmlns:a16="http://schemas.microsoft.com/office/drawing/2014/main" id="{FA5426F9-3681-44EC-9D76-4D25678F95E8}"/>
              </a:ext>
            </a:extLst>
          </p:cNvPr>
          <p:cNvGrpSpPr/>
          <p:nvPr/>
        </p:nvGrpSpPr>
        <p:grpSpPr>
          <a:xfrm>
            <a:off x="4625727" y="4039781"/>
            <a:ext cx="2210783" cy="1629041"/>
            <a:chOff x="2046240" y="3706797"/>
            <a:chExt cx="1954451" cy="1440160"/>
          </a:xfrm>
        </p:grpSpPr>
        <p:sp>
          <p:nvSpPr>
            <p:cNvPr id="9" name="Rounded Rectangle 9">
              <a:extLst>
                <a:ext uri="{FF2B5EF4-FFF2-40B4-BE49-F238E27FC236}">
                  <a16:creationId xmlns:a16="http://schemas.microsoft.com/office/drawing/2014/main" id="{F0AEA831-8863-44EF-B6CA-59555354F194}"/>
                </a:ext>
              </a:extLst>
            </p:cNvPr>
            <p:cNvSpPr/>
            <p:nvPr/>
          </p:nvSpPr>
          <p:spPr>
            <a:xfrm rot="18900000">
              <a:off x="2560531" y="3706797"/>
              <a:ext cx="1440160" cy="1440160"/>
            </a:xfrm>
            <a:prstGeom prst="roundRect">
              <a:avLst>
                <a:gd name="adj" fmla="val 10715"/>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cs typeface="+mn-cs"/>
              </a:endParaRPr>
            </a:p>
          </p:txBody>
        </p:sp>
        <p:grpSp>
          <p:nvGrpSpPr>
            <p:cNvPr id="10" name="Group 9">
              <a:extLst>
                <a:ext uri="{FF2B5EF4-FFF2-40B4-BE49-F238E27FC236}">
                  <a16:creationId xmlns:a16="http://schemas.microsoft.com/office/drawing/2014/main" id="{41F3AA7C-9C54-44FC-9CDC-0326035D4112}"/>
                </a:ext>
              </a:extLst>
            </p:cNvPr>
            <p:cNvGrpSpPr/>
            <p:nvPr/>
          </p:nvGrpSpPr>
          <p:grpSpPr>
            <a:xfrm>
              <a:off x="2046240" y="4210853"/>
              <a:ext cx="432048" cy="432048"/>
              <a:chOff x="673332" y="2503130"/>
              <a:chExt cx="432048" cy="432048"/>
            </a:xfrm>
          </p:grpSpPr>
          <p:sp>
            <p:nvSpPr>
              <p:cNvPr id="11" name="Rectangle: Rounded Corners 10">
                <a:extLst>
                  <a:ext uri="{FF2B5EF4-FFF2-40B4-BE49-F238E27FC236}">
                    <a16:creationId xmlns:a16="http://schemas.microsoft.com/office/drawing/2014/main" id="{DBC2E9C8-FE99-443C-A32E-B3037504AAA2}"/>
                  </a:ext>
                </a:extLst>
              </p:cNvPr>
              <p:cNvSpPr/>
              <p:nvPr/>
            </p:nvSpPr>
            <p:spPr>
              <a:xfrm rot="18900000">
                <a:off x="673332" y="2503130"/>
                <a:ext cx="432048" cy="43204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cs typeface="+mn-cs"/>
                </a:endParaRPr>
              </a:p>
            </p:txBody>
          </p:sp>
          <p:sp>
            <p:nvSpPr>
              <p:cNvPr id="12" name="TextBox 11">
                <a:extLst>
                  <a:ext uri="{FF2B5EF4-FFF2-40B4-BE49-F238E27FC236}">
                    <a16:creationId xmlns:a16="http://schemas.microsoft.com/office/drawing/2014/main" id="{38D6DFB7-6B39-403A-B694-3E7A9EA94957}"/>
                  </a:ext>
                </a:extLst>
              </p:cNvPr>
              <p:cNvSpPr txBox="1"/>
              <p:nvPr/>
            </p:nvSpPr>
            <p:spPr>
              <a:xfrm>
                <a:off x="678361" y="2559978"/>
                <a:ext cx="421990" cy="29930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dirty="0">
                    <a:ln>
                      <a:noFill/>
                    </a:ln>
                    <a:solidFill>
                      <a:prstClr val="white"/>
                    </a:solidFill>
                    <a:effectLst/>
                    <a:uLnTx/>
                    <a:uFillTx/>
                    <a:latin typeface="Calibri" pitchFamily="34" charset="0"/>
                    <a:cs typeface="Calibri" pitchFamily="34" charset="0"/>
                  </a:rPr>
                  <a:t>02</a:t>
                </a:r>
                <a:endParaRPr kumimoji="0" lang="ko-KR" altLang="en-US" sz="1600" b="1" i="0" u="none" strike="noStrike" kern="1200" cap="none" spc="0" normalizeH="0" baseline="0" noProof="0" dirty="0">
                  <a:ln>
                    <a:noFill/>
                  </a:ln>
                  <a:solidFill>
                    <a:prstClr val="white"/>
                  </a:solidFill>
                  <a:effectLst/>
                  <a:uLnTx/>
                  <a:uFillTx/>
                  <a:latin typeface="Calibri" pitchFamily="34" charset="0"/>
                  <a:cs typeface="Calibri" pitchFamily="34" charset="0"/>
                </a:endParaRPr>
              </a:p>
            </p:txBody>
          </p:sp>
        </p:grpSp>
      </p:grpSp>
      <p:grpSp>
        <p:nvGrpSpPr>
          <p:cNvPr id="13" name="Group 12">
            <a:extLst>
              <a:ext uri="{FF2B5EF4-FFF2-40B4-BE49-F238E27FC236}">
                <a16:creationId xmlns:a16="http://schemas.microsoft.com/office/drawing/2014/main" id="{11881370-51CD-4158-95D1-F197A58BD30B}"/>
              </a:ext>
            </a:extLst>
          </p:cNvPr>
          <p:cNvGrpSpPr/>
          <p:nvPr/>
        </p:nvGrpSpPr>
        <p:grpSpPr>
          <a:xfrm>
            <a:off x="6535778" y="2614479"/>
            <a:ext cx="2210783" cy="1629041"/>
            <a:chOff x="3352620" y="2401127"/>
            <a:chExt cx="1954451" cy="1440160"/>
          </a:xfrm>
        </p:grpSpPr>
        <p:sp>
          <p:nvSpPr>
            <p:cNvPr id="14" name="Rounded Rectangle 13">
              <a:extLst>
                <a:ext uri="{FF2B5EF4-FFF2-40B4-BE49-F238E27FC236}">
                  <a16:creationId xmlns:a16="http://schemas.microsoft.com/office/drawing/2014/main" id="{E2103A35-7CE6-419E-8845-D45D8CAC0777}"/>
                </a:ext>
              </a:extLst>
            </p:cNvPr>
            <p:cNvSpPr/>
            <p:nvPr/>
          </p:nvSpPr>
          <p:spPr>
            <a:xfrm rot="18900000">
              <a:off x="3866911" y="2401127"/>
              <a:ext cx="1440160" cy="1440160"/>
            </a:xfrm>
            <a:prstGeom prst="roundRect">
              <a:avLst>
                <a:gd name="adj" fmla="val 10715"/>
              </a:avLst>
            </a:prstGeom>
            <a:solidFill>
              <a:schemeClr val="bg1"/>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cs typeface="+mn-cs"/>
              </a:endParaRPr>
            </a:p>
          </p:txBody>
        </p:sp>
        <p:grpSp>
          <p:nvGrpSpPr>
            <p:cNvPr id="15" name="Group 14">
              <a:extLst>
                <a:ext uri="{FF2B5EF4-FFF2-40B4-BE49-F238E27FC236}">
                  <a16:creationId xmlns:a16="http://schemas.microsoft.com/office/drawing/2014/main" id="{F4AB45B1-92ED-4BDD-BC40-91B74EDD5164}"/>
                </a:ext>
              </a:extLst>
            </p:cNvPr>
            <p:cNvGrpSpPr/>
            <p:nvPr/>
          </p:nvGrpSpPr>
          <p:grpSpPr>
            <a:xfrm>
              <a:off x="3352620" y="2905183"/>
              <a:ext cx="432048" cy="432048"/>
              <a:chOff x="673332" y="2503130"/>
              <a:chExt cx="432048" cy="432048"/>
            </a:xfrm>
          </p:grpSpPr>
          <p:sp>
            <p:nvSpPr>
              <p:cNvPr id="16" name="Rectangle: Rounded Corners 15">
                <a:extLst>
                  <a:ext uri="{FF2B5EF4-FFF2-40B4-BE49-F238E27FC236}">
                    <a16:creationId xmlns:a16="http://schemas.microsoft.com/office/drawing/2014/main" id="{B7F7158E-4EA2-4C82-A0EA-164FDCB7C94D}"/>
                  </a:ext>
                </a:extLst>
              </p:cNvPr>
              <p:cNvSpPr/>
              <p:nvPr/>
            </p:nvSpPr>
            <p:spPr>
              <a:xfrm rot="18900000">
                <a:off x="673332" y="2503130"/>
                <a:ext cx="432048" cy="432048"/>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17" name="TextBox 16">
                <a:extLst>
                  <a:ext uri="{FF2B5EF4-FFF2-40B4-BE49-F238E27FC236}">
                    <a16:creationId xmlns:a16="http://schemas.microsoft.com/office/drawing/2014/main" id="{86D09C12-C3B2-41E1-AB46-4BCBA35C482B}"/>
                  </a:ext>
                </a:extLst>
              </p:cNvPr>
              <p:cNvSpPr txBox="1"/>
              <p:nvPr/>
            </p:nvSpPr>
            <p:spPr>
              <a:xfrm>
                <a:off x="678361" y="2559978"/>
                <a:ext cx="421990" cy="29930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dirty="0">
                    <a:ln>
                      <a:noFill/>
                    </a:ln>
                    <a:solidFill>
                      <a:prstClr val="white"/>
                    </a:solidFill>
                    <a:effectLst/>
                    <a:uLnTx/>
                    <a:uFillTx/>
                    <a:latin typeface="Calibri" pitchFamily="34" charset="0"/>
                    <a:cs typeface="Calibri" pitchFamily="34" charset="0"/>
                  </a:rPr>
                  <a:t>03</a:t>
                </a:r>
                <a:endParaRPr kumimoji="0" lang="ko-KR" altLang="en-US" sz="1600" b="1" i="0" u="none" strike="noStrike" kern="1200" cap="none" spc="0" normalizeH="0" baseline="0" noProof="0" dirty="0">
                  <a:ln>
                    <a:noFill/>
                  </a:ln>
                  <a:solidFill>
                    <a:prstClr val="white"/>
                  </a:solidFill>
                  <a:effectLst/>
                  <a:uLnTx/>
                  <a:uFillTx/>
                  <a:latin typeface="Calibri" pitchFamily="34" charset="0"/>
                  <a:cs typeface="Calibri" pitchFamily="34" charset="0"/>
                </a:endParaRPr>
              </a:p>
            </p:txBody>
          </p:sp>
        </p:grpSp>
      </p:grpSp>
      <p:sp>
        <p:nvSpPr>
          <p:cNvPr id="28" name="TextBox 27">
            <a:extLst>
              <a:ext uri="{FF2B5EF4-FFF2-40B4-BE49-F238E27FC236}">
                <a16:creationId xmlns:a16="http://schemas.microsoft.com/office/drawing/2014/main" id="{6329BC84-9CB2-43FC-AECD-DE5E0541AD23}"/>
              </a:ext>
            </a:extLst>
          </p:cNvPr>
          <p:cNvSpPr txBox="1"/>
          <p:nvPr/>
        </p:nvSpPr>
        <p:spPr>
          <a:xfrm>
            <a:off x="3367657" y="3436536"/>
            <a:ext cx="149469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black">
                    <a:lumMod val="65000"/>
                    <a:lumOff val="35000"/>
                  </a:prstClr>
                </a:solidFill>
                <a:effectLst/>
                <a:uLnTx/>
                <a:uFillTx/>
                <a:latin typeface="Arial"/>
                <a:cs typeface="Arial" pitchFamily="34" charset="0"/>
              </a:rPr>
              <a:t>Establish a new company</a:t>
            </a:r>
            <a:endParaRPr kumimoji="0" lang="ko-KR" altLang="en-US" sz="1200" b="1" i="0" u="none" strike="noStrike" kern="1200" cap="none" spc="0" normalizeH="0" baseline="0" noProof="0" dirty="0">
              <a:ln>
                <a:noFill/>
              </a:ln>
              <a:solidFill>
                <a:prstClr val="black">
                  <a:lumMod val="65000"/>
                  <a:lumOff val="35000"/>
                </a:prstClr>
              </a:solidFill>
              <a:effectLst/>
              <a:uLnTx/>
              <a:uFillTx/>
              <a:latin typeface="Arial"/>
              <a:cs typeface="Arial" pitchFamily="34" charset="0"/>
            </a:endParaRPr>
          </a:p>
        </p:txBody>
      </p:sp>
      <p:sp>
        <p:nvSpPr>
          <p:cNvPr id="29" name="TextBox 28">
            <a:extLst>
              <a:ext uri="{FF2B5EF4-FFF2-40B4-BE49-F238E27FC236}">
                <a16:creationId xmlns:a16="http://schemas.microsoft.com/office/drawing/2014/main" id="{B8FD7B98-A91B-41C5-8AE5-7A574B73BA72}"/>
              </a:ext>
            </a:extLst>
          </p:cNvPr>
          <p:cNvSpPr txBox="1"/>
          <p:nvPr/>
        </p:nvSpPr>
        <p:spPr>
          <a:xfrm>
            <a:off x="7125706" y="3489622"/>
            <a:ext cx="164120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black">
                    <a:lumMod val="65000"/>
                    <a:lumOff val="35000"/>
                  </a:prstClr>
                </a:solidFill>
                <a:effectLst/>
                <a:uLnTx/>
                <a:uFillTx/>
                <a:latin typeface="Arial"/>
                <a:cs typeface="Arial" pitchFamily="34" charset="0"/>
              </a:rPr>
              <a:t>Additional license fee</a:t>
            </a:r>
            <a:endParaRPr kumimoji="0" lang="en-US" altLang="ko-KR" sz="1200" b="0" i="0" u="none" strike="noStrike" kern="1200" cap="none" spc="0" normalizeH="0" baseline="0" noProof="0" dirty="0">
              <a:ln>
                <a:noFill/>
              </a:ln>
              <a:solidFill>
                <a:prstClr val="black">
                  <a:lumMod val="65000"/>
                  <a:lumOff val="35000"/>
                </a:prstClr>
              </a:solidFill>
              <a:effectLst/>
              <a:uLnTx/>
              <a:uFillTx/>
              <a:latin typeface="Arial"/>
              <a:cs typeface="+mn-cs"/>
            </a:endParaRPr>
          </a:p>
        </p:txBody>
      </p:sp>
      <p:sp>
        <p:nvSpPr>
          <p:cNvPr id="31" name="TextBox 30">
            <a:extLst>
              <a:ext uri="{FF2B5EF4-FFF2-40B4-BE49-F238E27FC236}">
                <a16:creationId xmlns:a16="http://schemas.microsoft.com/office/drawing/2014/main" id="{83435FED-DA6D-40BD-971B-BE0DBD6BC048}"/>
              </a:ext>
            </a:extLst>
          </p:cNvPr>
          <p:cNvSpPr txBox="1"/>
          <p:nvPr/>
        </p:nvSpPr>
        <p:spPr>
          <a:xfrm>
            <a:off x="5273964" y="4891968"/>
            <a:ext cx="149469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black">
                    <a:lumMod val="65000"/>
                    <a:lumOff val="35000"/>
                  </a:prstClr>
                </a:solidFill>
                <a:effectLst/>
                <a:uLnTx/>
                <a:uFillTx/>
                <a:latin typeface="Arial"/>
                <a:cs typeface="Arial" pitchFamily="34" charset="0"/>
              </a:rPr>
              <a:t>majority ownership?</a:t>
            </a:r>
            <a:endParaRPr kumimoji="0" lang="en-US" altLang="ko-KR" sz="1200" b="0" i="0" u="none" strike="noStrike" kern="1200" cap="none" spc="0" normalizeH="0" baseline="0" noProof="0" dirty="0">
              <a:ln>
                <a:noFill/>
              </a:ln>
              <a:solidFill>
                <a:prstClr val="black">
                  <a:lumMod val="65000"/>
                  <a:lumOff val="35000"/>
                </a:prstClr>
              </a:solidFill>
              <a:effectLst/>
              <a:uLnTx/>
              <a:uFillTx/>
              <a:latin typeface="Arial"/>
              <a:cs typeface="+mn-cs"/>
            </a:endParaRPr>
          </a:p>
        </p:txBody>
      </p:sp>
      <p:sp>
        <p:nvSpPr>
          <p:cNvPr id="33" name="TextBox 32">
            <a:extLst>
              <a:ext uri="{FF2B5EF4-FFF2-40B4-BE49-F238E27FC236}">
                <a16:creationId xmlns:a16="http://schemas.microsoft.com/office/drawing/2014/main" id="{5DC4924A-89DE-402A-A823-C4989E42B644}"/>
              </a:ext>
            </a:extLst>
          </p:cNvPr>
          <p:cNvSpPr txBox="1"/>
          <p:nvPr/>
        </p:nvSpPr>
        <p:spPr>
          <a:xfrm>
            <a:off x="1898956" y="1349063"/>
            <a:ext cx="874654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kern="100" dirty="0">
                <a:effectLst/>
                <a:latin typeface="Calibri" panose="020F0502020204030204" pitchFamily="34" charset="0"/>
                <a:ea typeface="Calibri" panose="020F0502020204030204" pitchFamily="34" charset="0"/>
                <a:cs typeface="Arial" panose="020B0604020202020204" pitchFamily="34" charset="0"/>
              </a:rPr>
              <a:t>If, for instance, Radio Antena wishes to start digital broadcasting, it will have to</a:t>
            </a:r>
            <a:endParaRPr kumimoji="0" lang="ko-KR" altLang="en-US" b="0" i="0" u="none" strike="noStrike" kern="1200" cap="none" spc="0" normalizeH="0" baseline="0" noProof="0" dirty="0">
              <a:ln>
                <a:noFill/>
              </a:ln>
              <a:solidFill>
                <a:prstClr val="black">
                  <a:lumMod val="65000"/>
                  <a:lumOff val="35000"/>
                </a:prstClr>
              </a:solidFill>
              <a:effectLst/>
              <a:uLnTx/>
              <a:uFillTx/>
              <a:latin typeface="Arial"/>
              <a:cs typeface="+mn-cs"/>
            </a:endParaRPr>
          </a:p>
        </p:txBody>
      </p:sp>
      <p:sp>
        <p:nvSpPr>
          <p:cNvPr id="41" name="Isosceles Triangle 68">
            <a:extLst>
              <a:ext uri="{FF2B5EF4-FFF2-40B4-BE49-F238E27FC236}">
                <a16:creationId xmlns:a16="http://schemas.microsoft.com/office/drawing/2014/main" id="{5C1D4D71-1F6B-9678-25AF-DBC74873B00B}"/>
              </a:ext>
            </a:extLst>
          </p:cNvPr>
          <p:cNvSpPr/>
          <p:nvPr/>
        </p:nvSpPr>
        <p:spPr>
          <a:xfrm rot="10800000">
            <a:off x="5887543" y="4053980"/>
            <a:ext cx="220703" cy="687310"/>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2" name="Rectangle 7">
            <a:extLst>
              <a:ext uri="{FF2B5EF4-FFF2-40B4-BE49-F238E27FC236}">
                <a16:creationId xmlns:a16="http://schemas.microsoft.com/office/drawing/2014/main" id="{D828783B-E76F-8AC1-C056-990A2FBD68FA}"/>
              </a:ext>
            </a:extLst>
          </p:cNvPr>
          <p:cNvSpPr/>
          <p:nvPr/>
        </p:nvSpPr>
        <p:spPr>
          <a:xfrm>
            <a:off x="7696256" y="2814957"/>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3" name="Smiley Face 15">
            <a:extLst>
              <a:ext uri="{FF2B5EF4-FFF2-40B4-BE49-F238E27FC236}">
                <a16:creationId xmlns:a16="http://schemas.microsoft.com/office/drawing/2014/main" id="{00976EB9-D94B-5AE6-7F88-05E0DC8FD27B}"/>
              </a:ext>
            </a:extLst>
          </p:cNvPr>
          <p:cNvSpPr/>
          <p:nvPr/>
        </p:nvSpPr>
        <p:spPr>
          <a:xfrm>
            <a:off x="3815625" y="2753831"/>
            <a:ext cx="553792" cy="553792"/>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4018867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404">
      <a:dk1>
        <a:sysClr val="windowText" lastClr="000000"/>
      </a:dk1>
      <a:lt1>
        <a:sysClr val="window" lastClr="FFFFFF"/>
      </a:lt1>
      <a:dk2>
        <a:srgbClr val="44546A"/>
      </a:dk2>
      <a:lt2>
        <a:srgbClr val="E7E6E6"/>
      </a:lt2>
      <a:accent1>
        <a:srgbClr val="5A9BD5"/>
      </a:accent1>
      <a:accent2>
        <a:srgbClr val="224A90"/>
      </a:accent2>
      <a:accent3>
        <a:srgbClr val="010A4F"/>
      </a:accent3>
      <a:accent4>
        <a:srgbClr val="5A9BD5"/>
      </a:accent4>
      <a:accent5>
        <a:srgbClr val="224A90"/>
      </a:accent5>
      <a:accent6>
        <a:srgbClr val="010A4F"/>
      </a:accent6>
      <a:hlink>
        <a:srgbClr val="262626"/>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ntents Slide Master">
  <a:themeElements>
    <a:clrScheme name="ALLPPT-303">
      <a:dk1>
        <a:sysClr val="windowText" lastClr="000000"/>
      </a:dk1>
      <a:lt1>
        <a:sysClr val="window" lastClr="FFFFFF"/>
      </a:lt1>
      <a:dk2>
        <a:srgbClr val="1F497D"/>
      </a:dk2>
      <a:lt2>
        <a:srgbClr val="EEECE1"/>
      </a:lt2>
      <a:accent1>
        <a:srgbClr val="FD2906"/>
      </a:accent1>
      <a:accent2>
        <a:srgbClr val="262626"/>
      </a:accent2>
      <a:accent3>
        <a:srgbClr val="FD2906"/>
      </a:accent3>
      <a:accent4>
        <a:srgbClr val="262626"/>
      </a:accent4>
      <a:accent5>
        <a:srgbClr val="FD2906"/>
      </a:accent5>
      <a:accent6>
        <a:srgbClr val="262626"/>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ver and End Slide Master">
  <a:themeElements>
    <a:clrScheme name="ALLPPT-303">
      <a:dk1>
        <a:sysClr val="windowText" lastClr="000000"/>
      </a:dk1>
      <a:lt1>
        <a:sysClr val="window" lastClr="FFFFFF"/>
      </a:lt1>
      <a:dk2>
        <a:srgbClr val="1F497D"/>
      </a:dk2>
      <a:lt2>
        <a:srgbClr val="EEECE1"/>
      </a:lt2>
      <a:accent1>
        <a:srgbClr val="FD2906"/>
      </a:accent1>
      <a:accent2>
        <a:srgbClr val="262626"/>
      </a:accent2>
      <a:accent3>
        <a:srgbClr val="FD2906"/>
      </a:accent3>
      <a:accent4>
        <a:srgbClr val="262626"/>
      </a:accent4>
      <a:accent5>
        <a:srgbClr val="FD2906"/>
      </a:accent5>
      <a:accent6>
        <a:srgbClr val="26262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677</TotalTime>
  <Words>1682</Words>
  <Application>Microsoft Office PowerPoint</Application>
  <PresentationFormat>Widescreen</PresentationFormat>
  <Paragraphs>146</Paragraphs>
  <Slides>11</Slides>
  <Notes>10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11</vt:i4>
      </vt:variant>
    </vt:vector>
  </HeadingPairs>
  <TitlesOfParts>
    <vt:vector size="22" baseType="lpstr">
      <vt:lpstr>Aptos</vt:lpstr>
      <vt:lpstr>Arial</vt:lpstr>
      <vt:lpstr>Arial Narrow</vt:lpstr>
      <vt:lpstr>Calibri</vt:lpstr>
      <vt:lpstr>Calibri Light</vt:lpstr>
      <vt:lpstr>Symbol</vt:lpstr>
      <vt:lpstr>Wingdings</vt:lpstr>
      <vt:lpstr>Office Theme</vt:lpstr>
      <vt:lpstr>Contents Slide Master</vt:lpstr>
      <vt:lpstr>1_Contents Slide Master</vt:lpstr>
      <vt:lpstr>Cover and End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Amendments to the LAVMS to Encourage the Process of Introducing the DAB in Macedonia</dc:title>
  <dc:creator>Magdalena Dovleva</dc:creator>
  <cp:lastModifiedBy>Argjend Xhelili</cp:lastModifiedBy>
  <cp:revision>26</cp:revision>
  <dcterms:created xsi:type="dcterms:W3CDTF">2025-05-08T09:56:00Z</dcterms:created>
  <dcterms:modified xsi:type="dcterms:W3CDTF">2025-05-13T12:24:09Z</dcterms:modified>
</cp:coreProperties>
</file>