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4"/>
  </p:notesMasterIdLst>
  <p:sldIdLst>
    <p:sldId id="2616" r:id="rId3"/>
    <p:sldId id="2821" r:id="rId4"/>
    <p:sldId id="2147483306" r:id="rId5"/>
    <p:sldId id="2147469130" r:id="rId6"/>
    <p:sldId id="2147483304" r:id="rId7"/>
    <p:sldId id="2147483305" r:id="rId8"/>
    <p:sldId id="433" r:id="rId9"/>
    <p:sldId id="272" r:id="rId10"/>
    <p:sldId id="2147483307" r:id="rId11"/>
    <p:sldId id="2147483308" r:id="rId12"/>
    <p:sldId id="2147483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57A366-CD6F-3BB6-3863-15AA1715181C}" name="Linus Melly" initials="LM" userId="S::lmelly@gsma.com::9a03dba5-287e-48ac-b9a4-2a165fce218a" providerId="AD"/>
  <p188:author id="{83633D76-6E0E-1F76-8896-2792F3968681}" name="Roddy McGlynn" initials="RM" userId="S::rmcglynn@gsma.com::28b79c52-8762-46d5-bb54-14ca4896d5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A4465-5844-49A2-8FFB-8892AE0B5018}" v="35" dt="2025-05-20T13:17:17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24"/>
  </p:normalViewPr>
  <p:slideViewPr>
    <p:cSldViewPr snapToGrid="0">
      <p:cViewPr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Usage Gap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 cap="rnd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0.49</c:v>
                </c:pt>
                <c:pt idx="1">
                  <c:v>0.48</c:v>
                </c:pt>
                <c:pt idx="2">
                  <c:v>0.46</c:v>
                </c:pt>
                <c:pt idx="3">
                  <c:v>0.45</c:v>
                </c:pt>
                <c:pt idx="4">
                  <c:v>0.44</c:v>
                </c:pt>
                <c:pt idx="5">
                  <c:v>0.42</c:v>
                </c:pt>
                <c:pt idx="6">
                  <c:v>0.41</c:v>
                </c:pt>
                <c:pt idx="7">
                  <c:v>0.4</c:v>
                </c:pt>
                <c:pt idx="8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98-8142-828A-B377495AEC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Coverage Gap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0.19</c:v>
                </c:pt>
                <c:pt idx="1">
                  <c:v>0.15</c:v>
                </c:pt>
                <c:pt idx="2">
                  <c:v>0.11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0.05</c:v>
                </c:pt>
                <c:pt idx="7">
                  <c:v>0.05</c:v>
                </c:pt>
                <c:pt idx="8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98-8142-828A-B377495AE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904368"/>
        <c:axId val="1711906080"/>
      </c:lineChart>
      <c:catAx>
        <c:axId val="171190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906080"/>
        <c:crosses val="autoZero"/>
        <c:auto val="1"/>
        <c:lblAlgn val="ctr"/>
        <c:lblOffset val="100"/>
        <c:noMultiLvlLbl val="0"/>
      </c:catAx>
      <c:valAx>
        <c:axId val="1711906080"/>
        <c:scaling>
          <c:orientation val="minMax"/>
          <c:max val="0.55000000000000004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90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7F79-3A82-44CE-9303-930213E4084B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C840-0618-4B7E-BD49-03CB51B29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0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4252-BEDB-43FF-8BA8-06395D29B7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4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61" indent="-177861" defTabSz="1002756">
              <a:buFont typeface="Arial" panose="020B0604020202020204" pitchFamily="34" charset="0"/>
              <a:buChar char="•"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With network expansion slowing, mobile internet adoption has begun to outpace increases in mobile broadband coverage. </a:t>
            </a:r>
          </a:p>
          <a:p>
            <a:pPr marL="177861" indent="-177861" defTabSz="1002756">
              <a:buFont typeface="Arial" panose="020B0604020202020204" pitchFamily="34" charset="0"/>
              <a:buChar char="•"/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61" indent="-177861" defTabSz="1002756">
              <a:buFont typeface="Arial" panose="020B0604020202020204" pitchFamily="34" charset="0"/>
              <a:buChar char="•"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After remaining relatively unchanged, the share of the population living within the footprint of a mobile broadband network but not using mobile internet (i.e. the usage gap) decreased from 45% in 2019 to 39% in 2023. </a:t>
            </a:r>
          </a:p>
          <a:p>
            <a:pPr marL="177861" indent="-177861" defTabSz="1002756">
              <a:buFont typeface="Arial" panose="020B0604020202020204" pitchFamily="34" charset="0"/>
              <a:buChar char="•"/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61" indent="-177861" defTabSz="1002756">
              <a:buFont typeface="Arial" panose="020B0604020202020204" pitchFamily="34" charset="0"/>
              <a:buChar char="•"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However, the usage gap remains substantial and is almost nine times the size of the coverage gap.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64252-BEDB-43FF-8BA8-06395D29B76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2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-177800" algn="just">
              <a:lnSpc>
                <a:spcPct val="107000"/>
              </a:lnSpc>
              <a:spcAft>
                <a:spcPts val="877"/>
              </a:spcAft>
              <a:buFont typeface="Arial,Sans-Serif"/>
              <a:buChar char="•"/>
            </a:pPr>
            <a:r>
              <a:rPr lang="en-GB"/>
              <a:t>Although the world is more connected than ever before, not everyone benefits equally.</a:t>
            </a:r>
          </a:p>
          <a:p>
            <a:pPr marL="177800" indent="-177800" algn="just">
              <a:lnSpc>
                <a:spcPct val="107000"/>
              </a:lnSpc>
              <a:spcAft>
                <a:spcPts val="877"/>
              </a:spcAft>
              <a:buFont typeface="Arial,Sans-Serif"/>
              <a:buChar char="•"/>
            </a:pPr>
            <a:r>
              <a:rPr lang="en-GB"/>
              <a:t>As we saw from the previous slide 96% of the population lives in an area that is covered by mobile broadband leaving the remaining 4% in areas without mobile broadband coverage. We call this the coverage gap.</a:t>
            </a:r>
          </a:p>
          <a:p>
            <a:pPr marL="250190" indent="-250190">
              <a:buFont typeface="Arial,Sans-Serif"/>
              <a:buChar char="•"/>
            </a:pPr>
            <a:endParaRPr lang="en-GB"/>
          </a:p>
          <a:p>
            <a:pPr marL="177800" indent="-177800">
              <a:buFont typeface="Arial,Sans-Serif"/>
              <a:buChar char="•"/>
            </a:pPr>
            <a:r>
              <a:rPr lang="en-GB"/>
              <a:t>So, if 96% of the population lives in an area that is covered by mobile broadband, then the coverage gap is the 4% that remain uncovered.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4369-A50B-426A-BC2A-AA28647040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9D4E-0C5E-50DF-0FB6-6CA05959B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F643E-3504-B688-72FA-2734A6642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C5F8E-209D-C175-FCE2-98A8AB0FE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1CD1B-DCC9-BEEC-8491-C9A026037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0384-D593-FC49-AA1D-4F7809DD4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1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0384-D593-FC49-AA1D-4F7809DD4C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9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BC840-0618-4B7E-BD49-03CB51B298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5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9E-3F48-4BF4-BC59-03AB40DD2DC0}" type="datetime1">
              <a:rPr lang="en-GB" smtClean="0"/>
              <a:t>16/05/2025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BFC167-B716-A327-ECFD-AEC5D22B5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_Gray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81F175-7E0F-A5F0-5EA8-84A15620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A085-3330-4B00-A60A-515326445D30}" type="datetime1">
              <a:rPr lang="en-GB" smtClean="0"/>
              <a:t>16/05/2025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5FF143-6937-F4F3-E199-A5174D32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2CA7A7-D746-BE19-F148-7811E73C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0ACDC8D-FE47-7356-E580-965D01DB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60" y="440532"/>
            <a:ext cx="8351587" cy="535531"/>
          </a:xfrm>
        </p:spPr>
        <p:txBody>
          <a:bodyPr/>
          <a:lstStyle>
            <a:lvl1pPr>
              <a:lnSpc>
                <a:spcPct val="87000"/>
              </a:lnSpc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28D62D3-1FFD-0ABC-8607-9778DF92B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128" y="1406769"/>
            <a:ext cx="2830518" cy="470388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9192E39-2111-9126-4383-08527C3F4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_Red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81F175-7E0F-A5F0-5EA8-84A15620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5FF143-6937-F4F3-E199-A5174D32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2CA7A7-D746-BE19-F148-7811E73C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80A9ED2-01FA-5ACA-5AFB-D2496B64D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502632FA-F949-4C8E-853E-FCA0B7EE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60" y="440532"/>
            <a:ext cx="8361113" cy="535531"/>
          </a:xfrm>
        </p:spPr>
        <p:txBody>
          <a:bodyPr/>
          <a:lstStyle>
            <a:lvl1pPr>
              <a:lnSpc>
                <a:spcPct val="87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C6B3C30-83BE-ABFA-B443-F6A77F552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128" y="1406769"/>
            <a:ext cx="2830518" cy="47038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3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CEADB6-F722-4B9F-A14D-58DDD1683164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EF6063-5539-CDED-8ED3-B904B8687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60" y="1768475"/>
            <a:ext cx="5466427" cy="4379119"/>
          </a:xfrm>
        </p:spPr>
        <p:txBody>
          <a:bodyPr/>
          <a:lstStyle>
            <a:lvl1pPr>
              <a:defRPr sz="2200">
                <a:solidFill>
                  <a:schemeClr val="accent4"/>
                </a:solidFill>
              </a:defRPr>
            </a:lvl1pPr>
            <a:lvl2pPr>
              <a:defRPr sz="2200"/>
            </a:lvl2pPr>
            <a:lvl3pP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ADB6-F722-4B9F-A14D-58DDD1683164}" type="datetime1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54E90F-50F9-D450-21A3-1F26B493D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5012" y="1768475"/>
            <a:ext cx="5465634" cy="4379119"/>
          </a:xfrm>
        </p:spPr>
        <p:txBody>
          <a:bodyPr/>
          <a:lstStyle>
            <a:lvl1pPr>
              <a:defRPr sz="2200">
                <a:solidFill>
                  <a:schemeClr val="accent4"/>
                </a:solidFill>
              </a:defRPr>
            </a:lvl1pPr>
            <a:lvl2pPr>
              <a:defRPr sz="22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240DBB-AF57-9221-705F-3C7F495A8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60" y="1768475"/>
            <a:ext cx="5466427" cy="4379119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CEADB6-F722-4B9F-A14D-58DDD1683164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54E90F-50F9-D450-21A3-1F26B493D0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5012" y="1768475"/>
            <a:ext cx="5465634" cy="4379119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928FC6B-84ED-7344-6D4C-8E10BB0BD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61" y="1768475"/>
            <a:ext cx="3562520" cy="4379119"/>
          </a:xfrm>
        </p:spPr>
        <p:txBody>
          <a:bodyPr/>
          <a:lstStyle>
            <a:lvl1pPr>
              <a:defRPr sz="2200">
                <a:solidFill>
                  <a:schemeClr val="accent4"/>
                </a:solidFill>
              </a:defRPr>
            </a:lvl1pPr>
            <a:lvl2pPr>
              <a:defRPr sz="2200"/>
            </a:lvl2pPr>
            <a:lvl3pP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ADB6-F722-4B9F-A14D-58DDD1683164}" type="datetime1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240DBB-AF57-9221-705F-3C7F495A8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CFBB50-87E0-D806-5666-9B050DB8CB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4740" y="1768475"/>
            <a:ext cx="3562520" cy="4379119"/>
          </a:xfrm>
        </p:spPr>
        <p:txBody>
          <a:bodyPr/>
          <a:lstStyle>
            <a:lvl1pPr>
              <a:defRPr sz="2200">
                <a:solidFill>
                  <a:schemeClr val="accent4"/>
                </a:solidFill>
              </a:defRPr>
            </a:lvl1pPr>
            <a:lvl2pPr>
              <a:defRPr sz="2200"/>
            </a:lvl2pPr>
            <a:lvl3pP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0B4A51-2A2C-566C-3CFC-3BEF1B68A01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87459" y="1768475"/>
            <a:ext cx="3562520" cy="4379119"/>
          </a:xfrm>
        </p:spPr>
        <p:txBody>
          <a:bodyPr/>
          <a:lstStyle>
            <a:lvl1pPr>
              <a:defRPr sz="2200">
                <a:solidFill>
                  <a:schemeClr val="accent4"/>
                </a:solidFill>
              </a:defRPr>
            </a:lvl1pPr>
            <a:lvl2pPr>
              <a:defRPr sz="2200"/>
            </a:lvl2pPr>
            <a:lvl3pP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0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61" y="1768475"/>
            <a:ext cx="3562520" cy="4379119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CEADB6-F722-4B9F-A14D-58DDD1683164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240DBB-AF57-9221-705F-3C7F495A8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CFBB50-87E0-D806-5666-9B050DB8CB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4740" y="1768475"/>
            <a:ext cx="3562520" cy="4379119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marL="324000" indent="-324000">
              <a:buClr>
                <a:schemeClr val="accent4"/>
              </a:buClr>
              <a:defRPr lang="en-US" sz="1600" kern="1200" spc="-65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marL="324000" lvl="3" indent="-324000" algn="l" defTabSz="914355" rtl="0" eaLnBrk="1" latinLnBrk="0" hangingPunct="1">
              <a:lnSpc>
                <a:spcPct val="88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0B4A51-2A2C-566C-3CFC-3BEF1B68A01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87459" y="1768475"/>
            <a:ext cx="3562520" cy="4379119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marL="324000" indent="-324000">
              <a:buClr>
                <a:schemeClr val="accent4"/>
              </a:buClr>
              <a:defRPr lang="en-US" sz="1600" kern="1200" spc="-65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marL="324000" lvl="3" indent="-324000" algn="l" defTabSz="914355" rtl="0" eaLnBrk="1" latinLnBrk="0" hangingPunct="1">
              <a:lnSpc>
                <a:spcPct val="88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8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931263-CF04-265D-F287-4D5ACD269E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04234" cy="685800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841FE-32C4-0298-142F-7A21E85D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128" y="1013320"/>
            <a:ext cx="2830518" cy="5134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8FB3E3C-747F-02C7-8E65-604605279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A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931263-CF04-265D-F287-4D5ACD269E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004234" cy="685800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841FE-32C4-0298-142F-7A21E85D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128" y="1013320"/>
            <a:ext cx="2830518" cy="5134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EB487A-C207-885A-8A9D-688F14E5C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931263-CF04-265D-F287-4D5ACD269E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560" y="440531"/>
            <a:ext cx="7563673" cy="570706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841FE-32C4-0298-142F-7A21E85D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128" y="1013320"/>
            <a:ext cx="2830518" cy="5134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12AE86A-C8E6-21B6-852A-D756DCEEDAE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88A085-3330-4B00-A60A-515326445D30}" type="datetime1">
              <a:rPr lang="en-GB" smtClean="0"/>
              <a:t>16/05/2025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B0191E1-0EA8-2612-5330-63F3179276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407607C-CE0E-2DE4-7856-E46C106F27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D64EAF-C3F4-EBEE-D7D3-F4E432F2F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accent4"/>
                </a:solidFill>
              </a:defRPr>
            </a:lvl1pPr>
            <a:lvl2pPr>
              <a:defRPr sz="2200"/>
            </a:lvl2pPr>
            <a:lvl3pP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ADB6-F722-4B9F-A14D-58DDD1683164}" type="datetime1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8B74983-247E-E6E7-44B9-B45188B0A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B_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81F175-7E0F-A5F0-5EA8-84A156206C97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5FF143-6937-F4F3-E199-A5174D32FA8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2CA7A7-D746-BE19-F148-7811E73C490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28D62D3-1FFD-0ABC-8607-9778DF92B0C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920128" y="1013320"/>
            <a:ext cx="2830518" cy="5134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24C21E-4471-E2C2-F25E-15C7BC4D99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560" y="963745"/>
            <a:ext cx="7576690" cy="4598496"/>
          </a:xfrm>
          <a:custGeom>
            <a:avLst/>
            <a:gdLst>
              <a:gd name="connsiteX0" fmla="*/ 0 w 15152394"/>
              <a:gd name="connsiteY0" fmla="*/ 6895008 h 9196992"/>
              <a:gd name="connsiteX1" fmla="*/ 3524400 w 15152394"/>
              <a:gd name="connsiteY1" fmla="*/ 6895008 h 9196992"/>
              <a:gd name="connsiteX2" fmla="*/ 3524400 w 15152394"/>
              <a:gd name="connsiteY2" fmla="*/ 9194400 h 9196992"/>
              <a:gd name="connsiteX3" fmla="*/ 0 w 15152394"/>
              <a:gd name="connsiteY3" fmla="*/ 9194400 h 9196992"/>
              <a:gd name="connsiteX4" fmla="*/ 3876528 w 15152394"/>
              <a:gd name="connsiteY4" fmla="*/ 4599790 h 9196992"/>
              <a:gd name="connsiteX5" fmla="*/ 7400929 w 15152394"/>
              <a:gd name="connsiteY5" fmla="*/ 4599790 h 9196992"/>
              <a:gd name="connsiteX6" fmla="*/ 7400929 w 15152394"/>
              <a:gd name="connsiteY6" fmla="*/ 9196991 h 9196992"/>
              <a:gd name="connsiteX7" fmla="*/ 3876528 w 15152394"/>
              <a:gd name="connsiteY7" fmla="*/ 9196991 h 9196992"/>
              <a:gd name="connsiteX8" fmla="*/ 7753055 w 15152394"/>
              <a:gd name="connsiteY8" fmla="*/ 2299392 h 9196992"/>
              <a:gd name="connsiteX9" fmla="*/ 11277456 w 15152394"/>
              <a:gd name="connsiteY9" fmla="*/ 2299392 h 9196992"/>
              <a:gd name="connsiteX10" fmla="*/ 11277456 w 15152394"/>
              <a:gd name="connsiteY10" fmla="*/ 9196992 h 9196992"/>
              <a:gd name="connsiteX11" fmla="*/ 7753055 w 15152394"/>
              <a:gd name="connsiteY11" fmla="*/ 9196992 h 9196992"/>
              <a:gd name="connsiteX12" fmla="*/ 11627993 w 15152394"/>
              <a:gd name="connsiteY12" fmla="*/ 0 h 9196992"/>
              <a:gd name="connsiteX13" fmla="*/ 15152394 w 15152394"/>
              <a:gd name="connsiteY13" fmla="*/ 0 h 9196992"/>
              <a:gd name="connsiteX14" fmla="*/ 15152394 w 15152394"/>
              <a:gd name="connsiteY14" fmla="*/ 9194400 h 9196992"/>
              <a:gd name="connsiteX15" fmla="*/ 11627993 w 15152394"/>
              <a:gd name="connsiteY15" fmla="*/ 9194400 h 919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152394" h="9196992">
                <a:moveTo>
                  <a:pt x="0" y="6895008"/>
                </a:moveTo>
                <a:lnTo>
                  <a:pt x="3524400" y="6895008"/>
                </a:lnTo>
                <a:lnTo>
                  <a:pt x="3524400" y="9194400"/>
                </a:lnTo>
                <a:lnTo>
                  <a:pt x="0" y="9194400"/>
                </a:lnTo>
                <a:close/>
                <a:moveTo>
                  <a:pt x="3876528" y="4599790"/>
                </a:moveTo>
                <a:lnTo>
                  <a:pt x="7400929" y="4599790"/>
                </a:lnTo>
                <a:lnTo>
                  <a:pt x="7400929" y="9196991"/>
                </a:lnTo>
                <a:lnTo>
                  <a:pt x="3876528" y="9196991"/>
                </a:lnTo>
                <a:close/>
                <a:moveTo>
                  <a:pt x="7753055" y="2299392"/>
                </a:moveTo>
                <a:lnTo>
                  <a:pt x="11277456" y="2299392"/>
                </a:lnTo>
                <a:lnTo>
                  <a:pt x="11277456" y="9196992"/>
                </a:lnTo>
                <a:lnTo>
                  <a:pt x="7753055" y="9196992"/>
                </a:lnTo>
                <a:close/>
                <a:moveTo>
                  <a:pt x="11627993" y="0"/>
                </a:moveTo>
                <a:lnTo>
                  <a:pt x="15152394" y="0"/>
                </a:lnTo>
                <a:lnTo>
                  <a:pt x="15152394" y="9194400"/>
                </a:lnTo>
                <a:lnTo>
                  <a:pt x="11627993" y="9194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1">
            <a:noAutofit/>
          </a:bodyPr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F3063AC-CFAA-6E28-1948-E7ADDEA6F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931263-CF04-265D-F287-4D5ACD269E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560" y="909594"/>
            <a:ext cx="11310086" cy="523800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841FE-32C4-0298-142F-7A21E85D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560" y="440532"/>
            <a:ext cx="4427032" cy="181017"/>
          </a:xfrm>
        </p:spPr>
        <p:txBody>
          <a:bodyPr wrap="square">
            <a:spAutoFit/>
          </a:bodyPr>
          <a:lstStyle>
            <a:lvl1pPr>
              <a:lnSpc>
                <a:spcPct val="95000"/>
              </a:lnSpc>
              <a:defRPr sz="1200" b="0" spc="-1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12AE86A-C8E6-21B6-852A-D756DCEEDAE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88A085-3330-4B00-A60A-515326445D30}" type="datetime1">
              <a:rPr lang="en-GB" smtClean="0"/>
              <a:t>16/05/2025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B0191E1-0EA8-2612-5330-63F3179276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407607C-CE0E-2DE4-7856-E46C106F27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CF08E3A-0E93-7115-F8FA-A5AD02296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icture_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841FE-32C4-0298-142F-7A21E85D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128" y="1013320"/>
            <a:ext cx="2830518" cy="5134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6FCBA-A490-2F94-0542-196A1D088C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88A085-3330-4B00-A60A-515326445D30}" type="datetime1">
              <a:rPr lang="en-GB" smtClean="0"/>
              <a:t>16/05/2025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3AC10-DA36-8668-FC79-CED2494FB35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A2048E1-631B-804B-CE01-38E58D4F80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55" y="443730"/>
            <a:ext cx="2830517" cy="2788932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C86C63EE-228E-AE8B-0C6F-10BBE5D88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3500" y="3358662"/>
            <a:ext cx="3816136" cy="2788932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C942F2F-C76A-4105-04E1-3174C6060D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1355" y="3358662"/>
            <a:ext cx="3815802" cy="2788932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2238313-B7CE-B0D6-2883-63C1F2B02E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7880" y="443730"/>
            <a:ext cx="4801756" cy="2788932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5B50D6-954C-BE41-5B3B-A63C8CA74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icture_and Content 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4841FE-32C4-0298-142F-7A21E85D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128" y="1013320"/>
            <a:ext cx="2830518" cy="5134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6FCBA-A490-2F94-0542-196A1D088C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E88A085-3330-4B00-A60A-515326445D30}" type="datetime1">
              <a:rPr lang="en-GB" smtClean="0"/>
              <a:t>16/05/2025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3AC10-DA36-8668-FC79-CED2494FB35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A2048E1-631B-804B-CE01-38E58D4F80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34281" cy="1441939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C86C63EE-228E-AE8B-0C6F-10BBE5D88F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4424" y="3522317"/>
            <a:ext cx="2331170" cy="1856134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C942F2F-C76A-4105-04E1-3174C6060D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3522317"/>
            <a:ext cx="3596288" cy="3335684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2238313-B7CE-B0D6-2883-63C1F2B02E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43625" y="0"/>
            <a:ext cx="2361456" cy="3393831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5B50D6-954C-BE41-5B3B-A63C8CA74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DF14031-165E-B684-2564-3B08D39184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567939"/>
            <a:ext cx="1134281" cy="1825893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B8D5C2D-A510-F754-FD37-3F8E946B31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424" y="0"/>
            <a:ext cx="4795130" cy="3393831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81444C7-18A7-40F1-3EE0-0B10293F9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78384" y="3522317"/>
            <a:ext cx="2331170" cy="2510184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E4EFABD-EB8F-5F0B-93B7-8C847FF651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14424" y="5507573"/>
            <a:ext cx="2331170" cy="135042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DBC280A-3074-AE3A-5A2D-01696D7CCEF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78384" y="6160986"/>
            <a:ext cx="2331170" cy="697015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9E-3F48-4BF4-BC59-03AB40DD2DC0}" type="datetime1">
              <a:rPr lang="en-GB" smtClean="0"/>
              <a:t>16/05/2025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BFC167-B716-A327-ECFD-AEC5D22B5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069D4443-6336-46DD-8E82-884AF33A4D8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0560" y="1409700"/>
            <a:ext cx="11310086" cy="39814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600" b="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039E-3F48-4BF4-BC59-03AB40DD2DC0}" type="datetime1">
              <a:rPr lang="en-GB" smtClean="0"/>
              <a:t>16/05/2025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BFC167-B716-A327-ECFD-AEC5D22B5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E775B15-C19F-A275-AA12-D48FD7814F1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0560" y="1291080"/>
            <a:ext cx="8284908" cy="47625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800" b="0"/>
            </a:lvl1pPr>
          </a:lstStyle>
          <a:p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E34AEAC-C444-1EFA-6E88-59AFBBAD41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128" y="1291080"/>
            <a:ext cx="2830518" cy="4762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1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C87D-9129-4EE7-962F-1305B8DAD3A1}" type="datetime1">
              <a:rPr lang="en-GB" smtClean="0"/>
              <a:t>16/05/2025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758138-419D-87A6-0DB7-D6D676766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2ED41C-BC63-CCC9-525D-2F7C1D56F627}"/>
              </a:ext>
            </a:extLst>
          </p:cNvPr>
          <p:cNvGrpSpPr/>
          <p:nvPr userDrawn="1"/>
        </p:nvGrpSpPr>
        <p:grpSpPr>
          <a:xfrm>
            <a:off x="2" y="-1"/>
            <a:ext cx="12192001" cy="6857997"/>
            <a:chOff x="-2" y="0"/>
            <a:chExt cx="24382419" cy="13715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1B524B-3D40-A964-AE67-36FE4D8385E0}"/>
                </a:ext>
              </a:extLst>
            </p:cNvPr>
            <p:cNvSpPr/>
            <p:nvPr/>
          </p:nvSpPr>
          <p:spPr>
            <a:xfrm rot="16200000">
              <a:off x="6013123" y="-6013119"/>
              <a:ext cx="12356175" cy="243824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11F6C9-8F96-B31B-E24E-C5A2B8D6DA99}"/>
                </a:ext>
              </a:extLst>
            </p:cNvPr>
            <p:cNvGrpSpPr/>
            <p:nvPr userDrawn="1"/>
          </p:nvGrpSpPr>
          <p:grpSpPr>
            <a:xfrm>
              <a:off x="-2" y="11238272"/>
              <a:ext cx="24382419" cy="2477725"/>
              <a:chOff x="-2" y="12356176"/>
              <a:chExt cx="24382419" cy="13598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9ECD7D-3D62-C3F0-8DC0-E6A2C72260EF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959907" y="396273"/>
                <a:ext cx="462607" cy="243824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71AC1C-6861-88DE-0456-AB5F6C35D8CE}"/>
                  </a:ext>
                </a:extLst>
              </p:cNvPr>
              <p:cNvSpPr/>
              <p:nvPr/>
            </p:nvSpPr>
            <p:spPr>
              <a:xfrm rot="16200000">
                <a:off x="11959907" y="844878"/>
                <a:ext cx="462607" cy="243824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E037D4-079F-4C16-7B74-BDFEB31FD933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959902" y="1293482"/>
                <a:ext cx="462607" cy="243824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7735E-7B8F-8BC8-4F7E-BCF621E971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87D87-0237-95AC-CF2A-0A06A3DDEA1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CCE7D-722A-BE32-8704-7FDDF2102C3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B900B3-DF3E-739D-34F9-3945912E3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0988D1-2308-8A71-5492-5AE9966410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4790" y="5255898"/>
            <a:ext cx="2269668" cy="328474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EA6A2F7-CA39-CC34-72FC-369FA3812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246" y="5255898"/>
            <a:ext cx="2250854" cy="328474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90A1014-F90D-E672-9816-2372FD212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4888" y="5255898"/>
            <a:ext cx="2281890" cy="328474"/>
          </a:xfrm>
        </p:spPr>
        <p:txBody>
          <a:bodyPr/>
          <a:lstStyle>
            <a:lvl1pPr algn="ctr"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B790185-201F-47AF-7183-CE2CA54C2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44246" y="4966961"/>
            <a:ext cx="2250854" cy="232783"/>
          </a:xfrm>
        </p:spPr>
        <p:txBody>
          <a:bodyPr/>
          <a:lstStyle>
            <a:lvl1pPr algn="ctr" defTabSz="914355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GB" sz="1600" b="1" kern="1200" spc="-175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82E0977-BDCB-389D-25B7-32B8EE4836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23702" y="4966961"/>
            <a:ext cx="2250854" cy="232783"/>
          </a:xfrm>
        </p:spPr>
        <p:txBody>
          <a:bodyPr/>
          <a:lstStyle>
            <a:lvl1pPr algn="ctr">
              <a:defRPr lang="en-GB" sz="1600" b="1" kern="1200" spc="-175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ctr" defTabSz="914355" rtl="0" eaLnBrk="1" latinLnBrk="0" hangingPunct="1">
              <a:lnSpc>
                <a:spcPct val="8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A277695-E9F8-F057-7AA2-9AE78E846D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4790" y="4966961"/>
            <a:ext cx="2250854" cy="232783"/>
          </a:xfrm>
        </p:spPr>
        <p:txBody>
          <a:bodyPr/>
          <a:lstStyle>
            <a:lvl1pPr algn="ctr" defTabSz="914355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GB" sz="1600" b="1" kern="1200" spc="-175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4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67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2ED41C-BC63-CCC9-525D-2F7C1D56F627}"/>
              </a:ext>
            </a:extLst>
          </p:cNvPr>
          <p:cNvGrpSpPr/>
          <p:nvPr userDrawn="1"/>
        </p:nvGrpSpPr>
        <p:grpSpPr>
          <a:xfrm rot="16200000">
            <a:off x="2667000" y="-2667002"/>
            <a:ext cx="6858001" cy="12192003"/>
            <a:chOff x="-1" y="-1"/>
            <a:chExt cx="24382419" cy="24382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1B524B-3D40-A964-AE67-36FE4D8385E0}"/>
                </a:ext>
              </a:extLst>
            </p:cNvPr>
            <p:cNvSpPr/>
            <p:nvPr/>
          </p:nvSpPr>
          <p:spPr>
            <a:xfrm rot="16200000">
              <a:off x="7934789" y="-7934787"/>
              <a:ext cx="8512841" cy="243824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11F6C9-8F96-B31B-E24E-C5A2B8D6DA99}"/>
                </a:ext>
              </a:extLst>
            </p:cNvPr>
            <p:cNvGrpSpPr/>
            <p:nvPr userDrawn="1"/>
          </p:nvGrpSpPr>
          <p:grpSpPr>
            <a:xfrm>
              <a:off x="-1" y="8391310"/>
              <a:ext cx="24382419" cy="15991115"/>
              <a:chOff x="-1" y="10793714"/>
              <a:chExt cx="24382419" cy="877619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9ECD7D-3D62-C3F0-8DC0-E6A2C72260EF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959907" y="-1166189"/>
                <a:ext cx="462607" cy="243824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71AC1C-6861-88DE-0456-AB5F6C35D8CE}"/>
                  </a:ext>
                </a:extLst>
              </p:cNvPr>
              <p:cNvSpPr/>
              <p:nvPr/>
            </p:nvSpPr>
            <p:spPr>
              <a:xfrm rot="16200000">
                <a:off x="11959906" y="-717584"/>
                <a:ext cx="462607" cy="243824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E037D4-079F-4C16-7B74-BDFEB31FD933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8251717" y="3439207"/>
                <a:ext cx="7878980" cy="243824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E0493D-61A7-878A-76BD-FCC834E1786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434870" y="2965676"/>
            <a:ext cx="6315776" cy="421494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7735E-7B8F-8BC8-4F7E-BCF621E971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87D87-0237-95AC-CF2A-0A06A3DDEA1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CCE7D-722A-BE32-8704-7FDDF2102C3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B900B3-DF3E-739D-34F9-3945912E3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0988D1-2308-8A71-5492-5AE9966410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4870" y="3538620"/>
            <a:ext cx="6315776" cy="919081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679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1" y="441937"/>
            <a:ext cx="11310086" cy="270844"/>
          </a:xfrm>
        </p:spPr>
        <p:txBody>
          <a:bodyPr/>
          <a:lstStyle>
            <a:lvl1pPr>
              <a:lnSpc>
                <a:spcPct val="88000"/>
              </a:lnSpc>
              <a:defRPr sz="2000" spc="-65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09039E-3F48-4BF4-BC59-03AB40DD2DC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1567FF-E9AA-49ED-9131-480141738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A05A00C-646A-78AA-0057-40FFC58F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22CB22-A80F-B3D8-0213-5BA9FAAD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9CDB8D-9295-3AC0-B4E8-596DA43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C5A4D93-8CE8-20E4-92D9-E14FE07BB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61" y="1784171"/>
            <a:ext cx="11310086" cy="638637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B830C5-48C1-F895-C775-9780DF9B3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82A8F72-CB80-8FA5-CB83-FA47A6936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560" y="2575207"/>
            <a:ext cx="11310086" cy="484748"/>
          </a:xfrm>
        </p:spPr>
        <p:txBody>
          <a:bodyPr/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7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2ED41C-BC63-CCC9-525D-2F7C1D56F627}"/>
              </a:ext>
            </a:extLst>
          </p:cNvPr>
          <p:cNvGrpSpPr/>
          <p:nvPr userDrawn="1"/>
        </p:nvGrpSpPr>
        <p:grpSpPr>
          <a:xfrm>
            <a:off x="2" y="-1"/>
            <a:ext cx="12192001" cy="6857997"/>
            <a:chOff x="-2" y="0"/>
            <a:chExt cx="24382419" cy="13715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1B524B-3D40-A964-AE67-36FE4D8385E0}"/>
                </a:ext>
              </a:extLst>
            </p:cNvPr>
            <p:cNvSpPr/>
            <p:nvPr/>
          </p:nvSpPr>
          <p:spPr>
            <a:xfrm rot="16200000">
              <a:off x="6013123" y="-6013119"/>
              <a:ext cx="12356175" cy="243824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11F6C9-8F96-B31B-E24E-C5A2B8D6DA99}"/>
                </a:ext>
              </a:extLst>
            </p:cNvPr>
            <p:cNvGrpSpPr/>
            <p:nvPr userDrawn="1"/>
          </p:nvGrpSpPr>
          <p:grpSpPr>
            <a:xfrm>
              <a:off x="-2" y="11238272"/>
              <a:ext cx="24382419" cy="2477725"/>
              <a:chOff x="-2" y="12356176"/>
              <a:chExt cx="24382419" cy="13598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9ECD7D-3D62-C3F0-8DC0-E6A2C72260EF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959907" y="396273"/>
                <a:ext cx="462607" cy="243824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71AC1C-6861-88DE-0456-AB5F6C35D8CE}"/>
                  </a:ext>
                </a:extLst>
              </p:cNvPr>
              <p:cNvSpPr/>
              <p:nvPr/>
            </p:nvSpPr>
            <p:spPr>
              <a:xfrm rot="16200000">
                <a:off x="11959907" y="844878"/>
                <a:ext cx="462607" cy="243824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E037D4-079F-4C16-7B74-BDFEB31FD933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959902" y="1293482"/>
                <a:ext cx="462607" cy="243824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E0493D-61A7-878A-76BD-FCC834E1786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1618" y="3994376"/>
            <a:ext cx="6959028" cy="421494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7735E-7B8F-8BC8-4F7E-BCF621E971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87D87-0237-95AC-CF2A-0A06A3DDEA1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CCE7D-722A-BE32-8704-7FDDF2102C3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B900B3-DF3E-739D-34F9-3945912E3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0988D1-2308-8A71-5492-5AE9966410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18" y="4567320"/>
            <a:ext cx="6959028" cy="919081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67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rgbClr val="DE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8F836A-DFE3-7F68-33E0-FD5940B359CE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7000B">
                  <a:alpha val="17000"/>
                </a:srgbClr>
              </a:gs>
              <a:gs pos="36000">
                <a:srgbClr val="DE002B">
                  <a:alpha val="12000"/>
                </a:srgbClr>
              </a:gs>
              <a:gs pos="100000">
                <a:schemeClr val="tx1">
                  <a:alpha val="2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504666-C312-FD4C-385A-3B74DC49B5D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7000B">
                  <a:alpha val="17000"/>
                </a:srgbClr>
              </a:gs>
              <a:gs pos="36000">
                <a:srgbClr val="DE002B">
                  <a:alpha val="12000"/>
                </a:srgbClr>
              </a:gs>
              <a:gs pos="100000">
                <a:schemeClr val="tx1">
                  <a:alpha val="2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56A38E-1144-D2E1-C355-84B4C61E2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171" y="365126"/>
            <a:ext cx="11843658" cy="810532"/>
          </a:xfrm>
        </p:spPr>
        <p:txBody>
          <a:bodyPr lIns="0" tIns="0" rIns="0" bIns="0">
            <a:noAutofit/>
          </a:bodyPr>
          <a:lstStyle>
            <a:lvl1pPr marL="0" algn="ctr" defTabSz="914400" rtl="0" eaLnBrk="1" latinLnBrk="0" hangingPunct="1">
              <a:tabLst>
                <a:tab pos="1973263" algn="l"/>
              </a:tabLst>
              <a:defRPr lang="en-GB" sz="4400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26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D781-984D-41CC-8D69-04AB4DED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44AB-4AF5-46EB-B307-5FD6E2CA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8093A-6D3C-47EC-9959-D2201EC13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CB0E5-9365-482D-9DF0-E11AF7C4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D874-6D07-498B-BBCE-1B4A77AC5AE4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BFEEB-6A4A-4B3D-BC0B-F8617F99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22A53-9BF0-42C6-9532-E4EBD995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FC64-175B-485F-9CBA-27C78E95A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09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336C-62F4-F37A-23E6-F3BC97F168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EABDA-E8FE-F7A3-F258-CC52EFD903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FED60B-9051-475E-AA61-F172B3D18BBA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AF71D-A546-2897-9B5B-1E8C832579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2E41E-29C6-7E35-263E-563B2BCE63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F5CBC-00CF-4CFE-A204-E4A107CEC9DC}" type="slidenum">
              <a:t>‹#›</a:t>
            </a:fld>
            <a:endParaRPr lang="en-GB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BC9BCD64-FC42-9443-439C-8059EB10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64509045"/>
      </p:ext>
    </p:extLst>
  </p:cSld>
  <p:clrMapOvr>
    <a:masterClrMapping/>
  </p:clrMapOvr>
  <p:transition spd="med">
    <p:fade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FC2-797D-80B9-45B7-433CFEA0E1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ED1F-4566-80A5-6834-EA823294C69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C002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06E77-720D-5678-A3ED-5955BDC89F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1FF6E2-C689-4FC2-85A1-1859FD63A558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87265-4B1E-02C1-A3F7-179FFC4C85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E1FC1-A0F7-429A-B57E-B3958D906E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3202B-552E-40D2-9E13-9193EBC0A3B5}" type="slidenum">
              <a:t>‹#›</a:t>
            </a:fld>
            <a:endParaRPr lang="en-GB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EC431128-EFB9-9A08-B37A-1B9BA0EE6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37067186"/>
      </p:ext>
    </p:extLst>
  </p:cSld>
  <p:clrMapOvr>
    <a:masterClrMapping/>
  </p:clrMapOvr>
  <p:transition spd="med">
    <p:fade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C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2DE78961-F9DF-553A-4C18-0F44078498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F2EB1D5-F206-49D1-B38D-F3E937171FC7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A601591A-7796-2E29-2426-85ED6D6360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ED5263E6-94D9-AF19-0CA1-1A44120616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91EF459-D318-48C8-B929-1598231A7EF5}" type="slidenum">
              <a:t>‹#›</a:t>
            </a:fld>
            <a:endParaRPr lang="en-GB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7398EF12-0585-8E17-185C-6BDAA71B85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1784168"/>
            <a:ext cx="11310085" cy="638635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pic>
        <p:nvPicPr>
          <p:cNvPr id="6" name="Graphic 2">
            <a:extLst>
              <a:ext uri="{FF2B5EF4-FFF2-40B4-BE49-F238E27FC236}">
                <a16:creationId xmlns:a16="http://schemas.microsoft.com/office/drawing/2014/main" id="{6AD24DE8-0DDE-D2B3-A2DF-802DD7B18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2F590AD-C7BA-7BE7-3AF5-778A51DA07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557" y="2575206"/>
            <a:ext cx="11310085" cy="48475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05595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B988717D-38B2-AFB8-FB21-851D58A7079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D8D8D8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0AA7E383-AC16-16A2-1F83-0C5710DD87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86918BC-8011-4C0F-B2C5-B85F97483347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F698A457-4EA3-B114-C3A3-B852077BEB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96C54283-5416-E4FB-293F-568F5586E2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6ED5762-0FDD-45A5-B6ED-FE0638CD1FC2}" type="slidenum">
              <a:t>‹#›</a:t>
            </a:fld>
            <a:endParaRPr lang="en-GB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37E7C3A-7068-8680-E6A9-82BA04D74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1790367"/>
            <a:ext cx="11701430" cy="638635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8E59F04-02F1-2B11-C419-2128F439AE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557" y="2575206"/>
            <a:ext cx="11310085" cy="48475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74157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_Pictur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48CE5F75-4E06-D500-009C-3DDD33C05A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676B5C8-5126-4801-AEC7-6EBBC42C3761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9B64CBAF-0A49-0207-B60E-DCC5B788DDC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5CE64CA9-12E4-6406-9C1C-45F1512482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D193CCC-4709-428C-8059-67533A640A76}" type="slidenum">
              <a:t>‹#›</a:t>
            </a:fld>
            <a:endParaRPr lang="en-GB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C936F09-07DD-AAFE-023F-D190C89152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1790367"/>
            <a:ext cx="11701430" cy="638635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92BF78B3-9562-8F7F-EDCD-5E835F5FA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F9A147D-D39A-A728-3412-7D95959370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557" y="2575206"/>
            <a:ext cx="11310085" cy="48475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22273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7BA2F7AC-A929-5B42-F2AD-37D806758F2D}"/>
              </a:ext>
            </a:extLst>
          </p:cNvPr>
          <p:cNvGrpSpPr/>
          <p:nvPr/>
        </p:nvGrpSpPr>
        <p:grpSpPr>
          <a:xfrm>
            <a:off x="8" y="0"/>
            <a:ext cx="12191988" cy="6858000"/>
            <a:chOff x="8" y="0"/>
            <a:chExt cx="12191988" cy="6858000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24C88A70-483F-4FB7-EAB3-E6E9E3EC974B}"/>
                </a:ext>
              </a:extLst>
            </p:cNvPr>
            <p:cNvSpPr/>
            <p:nvPr/>
          </p:nvSpPr>
          <p:spPr>
            <a:xfrm rot="10799991">
              <a:off x="8" y="0"/>
              <a:ext cx="6095600" cy="6858000"/>
            </a:xfrm>
            <a:prstGeom prst="rect">
              <a:avLst/>
            </a:prstGeom>
            <a:solidFill>
              <a:srgbClr val="DC002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4C9181B4-B96B-82BE-ED65-DDE7ECD6AC9B}"/>
                </a:ext>
              </a:extLst>
            </p:cNvPr>
            <p:cNvGrpSpPr/>
            <p:nvPr/>
          </p:nvGrpSpPr>
          <p:grpSpPr>
            <a:xfrm>
              <a:off x="6096003" y="0"/>
              <a:ext cx="6095993" cy="6858000"/>
              <a:chOff x="6096003" y="0"/>
              <a:chExt cx="6095993" cy="6858000"/>
            </a:xfrm>
          </p:grpSpPr>
          <p:sp>
            <p:nvSpPr>
              <p:cNvPr id="5" name="Rectangle 7">
                <a:extLst>
                  <a:ext uri="{FF2B5EF4-FFF2-40B4-BE49-F238E27FC236}">
                    <a16:creationId xmlns:a16="http://schemas.microsoft.com/office/drawing/2014/main" id="{137860A6-2571-F14E-250C-85D68BC57272}"/>
                  </a:ext>
                </a:extLst>
              </p:cNvPr>
              <p:cNvSpPr/>
              <p:nvPr/>
            </p:nvSpPr>
            <p:spPr>
              <a:xfrm rot="10799991">
                <a:off x="6096003" y="0"/>
                <a:ext cx="2438951" cy="6858000"/>
              </a:xfrm>
              <a:prstGeom prst="rect">
                <a:avLst/>
              </a:prstGeom>
              <a:solidFill>
                <a:srgbClr val="BA032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8D10ED1F-A84C-76BC-796E-A405E9C601E4}"/>
                  </a:ext>
                </a:extLst>
              </p:cNvPr>
              <p:cNvSpPr/>
              <p:nvPr/>
            </p:nvSpPr>
            <p:spPr>
              <a:xfrm rot="10799991">
                <a:off x="8534944" y="0"/>
                <a:ext cx="2048009" cy="6858000"/>
              </a:xfrm>
              <a:prstGeom prst="rect">
                <a:avLst/>
              </a:prstGeom>
              <a:solidFill>
                <a:srgbClr val="97072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1BF810D9-0460-4152-22A1-004BD973C2BF}"/>
                  </a:ext>
                </a:extLst>
              </p:cNvPr>
              <p:cNvSpPr/>
              <p:nvPr/>
            </p:nvSpPr>
            <p:spPr>
              <a:xfrm rot="10799991">
                <a:off x="10582963" y="0"/>
                <a:ext cx="1609033" cy="6858000"/>
              </a:xfrm>
              <a:prstGeom prst="rect">
                <a:avLst/>
              </a:prstGeom>
              <a:solidFill>
                <a:srgbClr val="750A2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BFA2117-8F2E-6A8E-6DAF-F4B4FBB77A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758CE36-B933-43C2-8BE5-5A7D5A80E0B1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72C7B21-58E6-B081-4516-C60855BBC0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2B262CC-DF89-795C-6F1C-588396B61D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F78EAEE-E0EA-4359-9477-7AC6D8292011}" type="slidenum"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313C203-66F3-E65C-FAFA-41715CA9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89F4A4A2-E9FA-18A4-4534-9EF50A39C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1784168"/>
            <a:ext cx="11310085" cy="638635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C91387-B936-58F8-51A8-B15EE8C126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557" y="2575206"/>
            <a:ext cx="11310085" cy="48475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3139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0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AA4E6357-93A5-35FC-D115-2A00FE6C70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E1040AB-0D01-4F79-A691-B74F5633B8DB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51D99B15-3CCA-1D6C-93F0-F4A254927C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C0435DBF-88AB-782B-8A9F-A1F176F14A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B9DA3C7-9876-4CD9-89B7-B005A0A3C7A7}" type="slidenum"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97F0B51-F466-13E8-8467-6DC9FC7C65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557" y="2813425"/>
            <a:ext cx="3498649" cy="32825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0828FE10-5846-58E8-A8F4-4AA0C28F0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424458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F9860D8-2D96-3FA5-00BA-AFE16A53A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3225505 w 24382413"/>
              <a:gd name="connsiteY0" fmla="*/ 12921643 h 13716000"/>
              <a:gd name="connsiteX1" fmla="*/ 23325369 w 24382413"/>
              <a:gd name="connsiteY1" fmla="*/ 13067184 h 13716000"/>
              <a:gd name="connsiteX2" fmla="*/ 23125929 w 24382413"/>
              <a:gd name="connsiteY2" fmla="*/ 13067184 h 13716000"/>
              <a:gd name="connsiteX3" fmla="*/ 23177533 w 24382413"/>
              <a:gd name="connsiteY3" fmla="*/ 12879434 h 13716000"/>
              <a:gd name="connsiteX4" fmla="*/ 22955065 w 24382413"/>
              <a:gd name="connsiteY4" fmla="*/ 13196436 h 13716000"/>
              <a:gd name="connsiteX5" fmla="*/ 23037345 w 24382413"/>
              <a:gd name="connsiteY5" fmla="*/ 13196436 h 13716000"/>
              <a:gd name="connsiteX6" fmla="*/ 23086145 w 24382413"/>
              <a:gd name="connsiteY6" fmla="*/ 13125250 h 13716000"/>
              <a:gd name="connsiteX7" fmla="*/ 23365241 w 24382413"/>
              <a:gd name="connsiteY7" fmla="*/ 13125250 h 13716000"/>
              <a:gd name="connsiteX8" fmla="*/ 23414065 w 24382413"/>
              <a:gd name="connsiteY8" fmla="*/ 13196436 h 13716000"/>
              <a:gd name="connsiteX9" fmla="*/ 23499765 w 24382413"/>
              <a:gd name="connsiteY9" fmla="*/ 13196436 h 13716000"/>
              <a:gd name="connsiteX10" fmla="*/ 23277297 w 24382413"/>
              <a:gd name="connsiteY10" fmla="*/ 12879434 h 13716000"/>
              <a:gd name="connsiteX11" fmla="*/ 22395285 w 24382413"/>
              <a:gd name="connsiteY11" fmla="*/ 12879434 h 13716000"/>
              <a:gd name="connsiteX12" fmla="*/ 22395285 w 24382413"/>
              <a:gd name="connsiteY12" fmla="*/ 13196436 h 13716000"/>
              <a:gd name="connsiteX13" fmla="*/ 22468565 w 24382413"/>
              <a:gd name="connsiteY13" fmla="*/ 13196436 h 13716000"/>
              <a:gd name="connsiteX14" fmla="*/ 22468565 w 24382413"/>
              <a:gd name="connsiteY14" fmla="*/ 12966222 h 13716000"/>
              <a:gd name="connsiteX15" fmla="*/ 22613365 w 24382413"/>
              <a:gd name="connsiteY15" fmla="*/ 13196436 h 13716000"/>
              <a:gd name="connsiteX16" fmla="*/ 22713493 w 24382413"/>
              <a:gd name="connsiteY16" fmla="*/ 13196436 h 13716000"/>
              <a:gd name="connsiteX17" fmla="*/ 22857973 w 24382413"/>
              <a:gd name="connsiteY17" fmla="*/ 12967331 h 13716000"/>
              <a:gd name="connsiteX18" fmla="*/ 22858217 w 24382413"/>
              <a:gd name="connsiteY18" fmla="*/ 13196436 h 13716000"/>
              <a:gd name="connsiteX19" fmla="*/ 22932581 w 24382413"/>
              <a:gd name="connsiteY19" fmla="*/ 13196436 h 13716000"/>
              <a:gd name="connsiteX20" fmla="*/ 22932581 w 24382413"/>
              <a:gd name="connsiteY20" fmla="*/ 12879434 h 13716000"/>
              <a:gd name="connsiteX21" fmla="*/ 22838049 w 24382413"/>
              <a:gd name="connsiteY21" fmla="*/ 12879434 h 13716000"/>
              <a:gd name="connsiteX22" fmla="*/ 22664893 w 24382413"/>
              <a:gd name="connsiteY22" fmla="*/ 13150969 h 13716000"/>
              <a:gd name="connsiteX23" fmla="*/ 22491913 w 24382413"/>
              <a:gd name="connsiteY23" fmla="*/ 12879434 h 13716000"/>
              <a:gd name="connsiteX24" fmla="*/ 23439715 w 24382413"/>
              <a:gd name="connsiteY24" fmla="*/ 12879368 h 13716000"/>
              <a:gd name="connsiteX25" fmla="*/ 23439715 w 24382413"/>
              <a:gd name="connsiteY25" fmla="*/ 12926951 h 13716000"/>
              <a:gd name="connsiteX26" fmla="*/ 23447937 w 24382413"/>
              <a:gd name="connsiteY26" fmla="*/ 12926951 h 13716000"/>
              <a:gd name="connsiteX27" fmla="*/ 23447937 w 24382413"/>
              <a:gd name="connsiteY27" fmla="*/ 12892965 h 13716000"/>
              <a:gd name="connsiteX28" fmla="*/ 23462819 w 24382413"/>
              <a:gd name="connsiteY28" fmla="*/ 12915260 h 13716000"/>
              <a:gd name="connsiteX29" fmla="*/ 23463085 w 24382413"/>
              <a:gd name="connsiteY29" fmla="*/ 12915260 h 13716000"/>
              <a:gd name="connsiteX30" fmla="*/ 23478145 w 24382413"/>
              <a:gd name="connsiteY30" fmla="*/ 12892832 h 13716000"/>
              <a:gd name="connsiteX31" fmla="*/ 23478145 w 24382413"/>
              <a:gd name="connsiteY31" fmla="*/ 12926951 h 13716000"/>
              <a:gd name="connsiteX32" fmla="*/ 23486501 w 24382413"/>
              <a:gd name="connsiteY32" fmla="*/ 12926951 h 13716000"/>
              <a:gd name="connsiteX33" fmla="*/ 23486501 w 24382413"/>
              <a:gd name="connsiteY33" fmla="*/ 12879368 h 13716000"/>
              <a:gd name="connsiteX34" fmla="*/ 23477591 w 24382413"/>
              <a:gd name="connsiteY34" fmla="*/ 12879368 h 13716000"/>
              <a:gd name="connsiteX35" fmla="*/ 23463109 w 24382413"/>
              <a:gd name="connsiteY35" fmla="*/ 12901863 h 13716000"/>
              <a:gd name="connsiteX36" fmla="*/ 23448625 w 24382413"/>
              <a:gd name="connsiteY36" fmla="*/ 12879368 h 13716000"/>
              <a:gd name="connsiteX37" fmla="*/ 23395289 w 24382413"/>
              <a:gd name="connsiteY37" fmla="*/ 12879368 h 13716000"/>
              <a:gd name="connsiteX38" fmla="*/ 23395289 w 24382413"/>
              <a:gd name="connsiteY38" fmla="*/ 12887114 h 13716000"/>
              <a:gd name="connsiteX39" fmla="*/ 23410385 w 24382413"/>
              <a:gd name="connsiteY39" fmla="*/ 12887114 h 13716000"/>
              <a:gd name="connsiteX40" fmla="*/ 23410385 w 24382413"/>
              <a:gd name="connsiteY40" fmla="*/ 12926951 h 13716000"/>
              <a:gd name="connsiteX41" fmla="*/ 23418805 w 24382413"/>
              <a:gd name="connsiteY41" fmla="*/ 12926951 h 13716000"/>
              <a:gd name="connsiteX42" fmla="*/ 23418805 w 24382413"/>
              <a:gd name="connsiteY42" fmla="*/ 12887114 h 13716000"/>
              <a:gd name="connsiteX43" fmla="*/ 23433897 w 24382413"/>
              <a:gd name="connsiteY43" fmla="*/ 12887114 h 13716000"/>
              <a:gd name="connsiteX44" fmla="*/ 23433897 w 24382413"/>
              <a:gd name="connsiteY44" fmla="*/ 12879368 h 13716000"/>
              <a:gd name="connsiteX45" fmla="*/ 22114917 w 24382413"/>
              <a:gd name="connsiteY45" fmla="*/ 12871279 h 13716000"/>
              <a:gd name="connsiteX46" fmla="*/ 21932765 w 24382413"/>
              <a:gd name="connsiteY46" fmla="*/ 12909753 h 13716000"/>
              <a:gd name="connsiteX47" fmla="*/ 21909693 w 24382413"/>
              <a:gd name="connsiteY47" fmla="*/ 12973393 h 13716000"/>
              <a:gd name="connsiteX48" fmla="*/ 21928421 w 24382413"/>
              <a:gd name="connsiteY48" fmla="*/ 13027569 h 13716000"/>
              <a:gd name="connsiteX49" fmla="*/ 22121189 w 24382413"/>
              <a:gd name="connsiteY49" fmla="*/ 13067140 h 13716000"/>
              <a:gd name="connsiteX50" fmla="*/ 22261821 w 24382413"/>
              <a:gd name="connsiteY50" fmla="*/ 13086422 h 13716000"/>
              <a:gd name="connsiteX51" fmla="*/ 22269113 w 24382413"/>
              <a:gd name="connsiteY51" fmla="*/ 13107177 h 13716000"/>
              <a:gd name="connsiteX52" fmla="*/ 22260993 w 24382413"/>
              <a:gd name="connsiteY52" fmla="*/ 13128109 h 13716000"/>
              <a:gd name="connsiteX53" fmla="*/ 22128661 w 24382413"/>
              <a:gd name="connsiteY53" fmla="*/ 13147391 h 13716000"/>
              <a:gd name="connsiteX54" fmla="*/ 21900905 w 24382413"/>
              <a:gd name="connsiteY54" fmla="*/ 13105792 h 13716000"/>
              <a:gd name="connsiteX55" fmla="*/ 21900905 w 24382413"/>
              <a:gd name="connsiteY55" fmla="*/ 13168966 h 13716000"/>
              <a:gd name="connsiteX56" fmla="*/ 22128661 w 24382413"/>
              <a:gd name="connsiteY56" fmla="*/ 13204592 h 13716000"/>
              <a:gd name="connsiteX57" fmla="*/ 22320697 w 24382413"/>
              <a:gd name="connsiteY57" fmla="*/ 13163359 h 13716000"/>
              <a:gd name="connsiteX58" fmla="*/ 22343401 w 24382413"/>
              <a:gd name="connsiteY58" fmla="*/ 13099365 h 13716000"/>
              <a:gd name="connsiteX59" fmla="*/ 22323381 w 24382413"/>
              <a:gd name="connsiteY59" fmla="*/ 13043349 h 13716000"/>
              <a:gd name="connsiteX60" fmla="*/ 22125901 w 24382413"/>
              <a:gd name="connsiteY60" fmla="*/ 13004321 h 13716000"/>
              <a:gd name="connsiteX61" fmla="*/ 21990621 w 24382413"/>
              <a:gd name="connsiteY61" fmla="*/ 12985316 h 13716000"/>
              <a:gd name="connsiteX62" fmla="*/ 21983973 w 24382413"/>
              <a:gd name="connsiteY62" fmla="*/ 12966589 h 13716000"/>
              <a:gd name="connsiteX63" fmla="*/ 21991453 w 24382413"/>
              <a:gd name="connsiteY63" fmla="*/ 12946476 h 13716000"/>
              <a:gd name="connsiteX64" fmla="*/ 22115109 w 24382413"/>
              <a:gd name="connsiteY64" fmla="*/ 12928480 h 13716000"/>
              <a:gd name="connsiteX65" fmla="*/ 22316653 w 24382413"/>
              <a:gd name="connsiteY65" fmla="*/ 12964295 h 13716000"/>
              <a:gd name="connsiteX66" fmla="*/ 22316653 w 24382413"/>
              <a:gd name="connsiteY66" fmla="*/ 12901121 h 13716000"/>
              <a:gd name="connsiteX67" fmla="*/ 22114917 w 24382413"/>
              <a:gd name="connsiteY67" fmla="*/ 12871279 h 13716000"/>
              <a:gd name="connsiteX68" fmla="*/ 21626945 w 24382413"/>
              <a:gd name="connsiteY68" fmla="*/ 12871279 h 13716000"/>
              <a:gd name="connsiteX69" fmla="*/ 21413853 w 24382413"/>
              <a:gd name="connsiteY69" fmla="*/ 12927428 h 13716000"/>
              <a:gd name="connsiteX70" fmla="*/ 21372165 w 24382413"/>
              <a:gd name="connsiteY70" fmla="*/ 13037930 h 13716000"/>
              <a:gd name="connsiteX71" fmla="*/ 21413853 w 24382413"/>
              <a:gd name="connsiteY71" fmla="*/ 13148078 h 13716000"/>
              <a:gd name="connsiteX72" fmla="*/ 21626125 w 24382413"/>
              <a:gd name="connsiteY72" fmla="*/ 13204592 h 13716000"/>
              <a:gd name="connsiteX73" fmla="*/ 21824657 w 24382413"/>
              <a:gd name="connsiteY73" fmla="*/ 13153596 h 13716000"/>
              <a:gd name="connsiteX74" fmla="*/ 21858333 w 24382413"/>
              <a:gd name="connsiteY74" fmla="*/ 13056591 h 13716000"/>
              <a:gd name="connsiteX75" fmla="*/ 21858333 w 24382413"/>
              <a:gd name="connsiteY75" fmla="*/ 13019181 h 13716000"/>
              <a:gd name="connsiteX76" fmla="*/ 21587805 w 24382413"/>
              <a:gd name="connsiteY76" fmla="*/ 13019192 h 13716000"/>
              <a:gd name="connsiteX77" fmla="*/ 21587805 w 24382413"/>
              <a:gd name="connsiteY77" fmla="*/ 13076792 h 13716000"/>
              <a:gd name="connsiteX78" fmla="*/ 21783701 w 24382413"/>
              <a:gd name="connsiteY78" fmla="*/ 13076792 h 13716000"/>
              <a:gd name="connsiteX79" fmla="*/ 21768045 w 24382413"/>
              <a:gd name="connsiteY79" fmla="*/ 13116097 h 13716000"/>
              <a:gd name="connsiteX80" fmla="*/ 21626137 w 24382413"/>
              <a:gd name="connsiteY80" fmla="*/ 13146892 h 13716000"/>
              <a:gd name="connsiteX81" fmla="*/ 21472305 w 24382413"/>
              <a:gd name="connsiteY81" fmla="*/ 13109482 h 13716000"/>
              <a:gd name="connsiteX82" fmla="*/ 21447453 w 24382413"/>
              <a:gd name="connsiteY82" fmla="*/ 13037930 h 13716000"/>
              <a:gd name="connsiteX83" fmla="*/ 21472661 w 24382413"/>
              <a:gd name="connsiteY83" fmla="*/ 12966467 h 13716000"/>
              <a:gd name="connsiteX84" fmla="*/ 21626581 w 24382413"/>
              <a:gd name="connsiteY84" fmla="*/ 12930697 h 13716000"/>
              <a:gd name="connsiteX85" fmla="*/ 21835673 w 24382413"/>
              <a:gd name="connsiteY85" fmla="*/ 12972185 h 13716000"/>
              <a:gd name="connsiteX86" fmla="*/ 21835673 w 24382413"/>
              <a:gd name="connsiteY86" fmla="*/ 12905520 h 13716000"/>
              <a:gd name="connsiteX87" fmla="*/ 21626945 w 24382413"/>
              <a:gd name="connsiteY87" fmla="*/ 12871279 h 13716000"/>
              <a:gd name="connsiteX88" fmla="*/ 0 w 24382413"/>
              <a:gd name="connsiteY88" fmla="*/ 0 h 13716000"/>
              <a:gd name="connsiteX89" fmla="*/ 24382413 w 24382413"/>
              <a:gd name="connsiteY89" fmla="*/ 0 h 13716000"/>
              <a:gd name="connsiteX90" fmla="*/ 24382413 w 24382413"/>
              <a:gd name="connsiteY90" fmla="*/ 13716000 h 13716000"/>
              <a:gd name="connsiteX91" fmla="*/ 0 w 24382413"/>
              <a:gd name="connsiteY9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4382413" h="13716000">
                <a:moveTo>
                  <a:pt x="23225505" y="12921643"/>
                </a:moveTo>
                <a:lnTo>
                  <a:pt x="23325369" y="13067184"/>
                </a:lnTo>
                <a:lnTo>
                  <a:pt x="23125929" y="13067184"/>
                </a:lnTo>
                <a:close/>
                <a:moveTo>
                  <a:pt x="23177533" y="12879434"/>
                </a:moveTo>
                <a:lnTo>
                  <a:pt x="22955065" y="13196436"/>
                </a:lnTo>
                <a:lnTo>
                  <a:pt x="23037345" y="13196436"/>
                </a:lnTo>
                <a:lnTo>
                  <a:pt x="23086145" y="13125250"/>
                </a:lnTo>
                <a:lnTo>
                  <a:pt x="23365241" y="13125250"/>
                </a:lnTo>
                <a:lnTo>
                  <a:pt x="23414065" y="13196436"/>
                </a:lnTo>
                <a:lnTo>
                  <a:pt x="23499765" y="13196436"/>
                </a:lnTo>
                <a:lnTo>
                  <a:pt x="23277297" y="12879434"/>
                </a:lnTo>
                <a:close/>
                <a:moveTo>
                  <a:pt x="22395285" y="12879434"/>
                </a:moveTo>
                <a:lnTo>
                  <a:pt x="22395285" y="13196436"/>
                </a:lnTo>
                <a:lnTo>
                  <a:pt x="22468565" y="13196436"/>
                </a:lnTo>
                <a:lnTo>
                  <a:pt x="22468565" y="12966222"/>
                </a:lnTo>
                <a:lnTo>
                  <a:pt x="22613365" y="13196436"/>
                </a:lnTo>
                <a:lnTo>
                  <a:pt x="22713493" y="13196436"/>
                </a:lnTo>
                <a:lnTo>
                  <a:pt x="22857973" y="12967331"/>
                </a:lnTo>
                <a:lnTo>
                  <a:pt x="22858217" y="13196436"/>
                </a:lnTo>
                <a:lnTo>
                  <a:pt x="22932581" y="13196436"/>
                </a:lnTo>
                <a:lnTo>
                  <a:pt x="22932581" y="12879434"/>
                </a:lnTo>
                <a:lnTo>
                  <a:pt x="22838049" y="12879434"/>
                </a:lnTo>
                <a:lnTo>
                  <a:pt x="22664893" y="13150969"/>
                </a:lnTo>
                <a:lnTo>
                  <a:pt x="22491913" y="12879434"/>
                </a:lnTo>
                <a:close/>
                <a:moveTo>
                  <a:pt x="23439715" y="12879368"/>
                </a:moveTo>
                <a:lnTo>
                  <a:pt x="23439715" y="12926951"/>
                </a:lnTo>
                <a:lnTo>
                  <a:pt x="23447937" y="12926951"/>
                </a:lnTo>
                <a:lnTo>
                  <a:pt x="23447937" y="12892965"/>
                </a:lnTo>
                <a:lnTo>
                  <a:pt x="23462819" y="12915260"/>
                </a:lnTo>
                <a:lnTo>
                  <a:pt x="23463085" y="12915260"/>
                </a:lnTo>
                <a:lnTo>
                  <a:pt x="23478145" y="12892832"/>
                </a:lnTo>
                <a:lnTo>
                  <a:pt x="23478145" y="12926951"/>
                </a:lnTo>
                <a:lnTo>
                  <a:pt x="23486501" y="12926951"/>
                </a:lnTo>
                <a:lnTo>
                  <a:pt x="23486501" y="12879368"/>
                </a:lnTo>
                <a:lnTo>
                  <a:pt x="23477591" y="12879368"/>
                </a:lnTo>
                <a:lnTo>
                  <a:pt x="23463109" y="12901863"/>
                </a:lnTo>
                <a:lnTo>
                  <a:pt x="23448625" y="12879368"/>
                </a:lnTo>
                <a:close/>
                <a:moveTo>
                  <a:pt x="23395289" y="12879368"/>
                </a:moveTo>
                <a:lnTo>
                  <a:pt x="23395289" y="12887114"/>
                </a:lnTo>
                <a:lnTo>
                  <a:pt x="23410385" y="12887114"/>
                </a:lnTo>
                <a:lnTo>
                  <a:pt x="23410385" y="12926951"/>
                </a:lnTo>
                <a:lnTo>
                  <a:pt x="23418805" y="12926951"/>
                </a:lnTo>
                <a:lnTo>
                  <a:pt x="23418805" y="12887114"/>
                </a:lnTo>
                <a:lnTo>
                  <a:pt x="23433897" y="12887114"/>
                </a:lnTo>
                <a:lnTo>
                  <a:pt x="23433897" y="12879368"/>
                </a:lnTo>
                <a:close/>
                <a:moveTo>
                  <a:pt x="22114917" y="12871279"/>
                </a:moveTo>
                <a:cubicBezTo>
                  <a:pt x="22002345" y="12871279"/>
                  <a:pt x="21956201" y="12886427"/>
                  <a:pt x="21932765" y="12909753"/>
                </a:cubicBezTo>
                <a:cubicBezTo>
                  <a:pt x="21914681" y="12927749"/>
                  <a:pt x="21909693" y="12949790"/>
                  <a:pt x="21909693" y="12973393"/>
                </a:cubicBezTo>
                <a:cubicBezTo>
                  <a:pt x="21909693" y="12996442"/>
                  <a:pt x="21915589" y="13014804"/>
                  <a:pt x="21928421" y="13027569"/>
                </a:cubicBezTo>
                <a:cubicBezTo>
                  <a:pt x="21951581" y="13050618"/>
                  <a:pt x="21994589" y="13061356"/>
                  <a:pt x="22121189" y="13067140"/>
                </a:cubicBezTo>
                <a:cubicBezTo>
                  <a:pt x="22234597" y="13072559"/>
                  <a:pt x="22252225" y="13076870"/>
                  <a:pt x="22261821" y="13086422"/>
                </a:cubicBezTo>
                <a:cubicBezTo>
                  <a:pt x="22266985" y="13091563"/>
                  <a:pt x="22269113" y="13098268"/>
                  <a:pt x="22269113" y="13107177"/>
                </a:cubicBezTo>
                <a:cubicBezTo>
                  <a:pt x="22269113" y="13114801"/>
                  <a:pt x="22267085" y="13122048"/>
                  <a:pt x="22260993" y="13128109"/>
                </a:cubicBezTo>
                <a:cubicBezTo>
                  <a:pt x="22247973" y="13141052"/>
                  <a:pt x="22214937" y="13147391"/>
                  <a:pt x="22128661" y="13147391"/>
                </a:cubicBezTo>
                <a:cubicBezTo>
                  <a:pt x="22051045" y="13147391"/>
                  <a:pt x="21948801" y="13128375"/>
                  <a:pt x="21900905" y="13105792"/>
                </a:cubicBezTo>
                <a:lnTo>
                  <a:pt x="21900905" y="13168966"/>
                </a:lnTo>
                <a:cubicBezTo>
                  <a:pt x="21950649" y="13190364"/>
                  <a:pt x="22038593" y="13204592"/>
                  <a:pt x="22128661" y="13204592"/>
                </a:cubicBezTo>
                <a:cubicBezTo>
                  <a:pt x="22250377" y="13204592"/>
                  <a:pt x="22297437" y="13186497"/>
                  <a:pt x="22320697" y="13163359"/>
                </a:cubicBezTo>
                <a:cubicBezTo>
                  <a:pt x="22338329" y="13145828"/>
                  <a:pt x="22343401" y="13123422"/>
                  <a:pt x="22343401" y="13099365"/>
                </a:cubicBezTo>
                <a:cubicBezTo>
                  <a:pt x="22343401" y="13076404"/>
                  <a:pt x="22336389" y="13056292"/>
                  <a:pt x="22323381" y="13043349"/>
                </a:cubicBezTo>
                <a:cubicBezTo>
                  <a:pt x="22300497" y="13020577"/>
                  <a:pt x="22259517" y="13010382"/>
                  <a:pt x="22125901" y="13004321"/>
                </a:cubicBezTo>
                <a:cubicBezTo>
                  <a:pt x="22024949" y="12999910"/>
                  <a:pt x="22000305" y="12994957"/>
                  <a:pt x="21990621" y="12985316"/>
                </a:cubicBezTo>
                <a:cubicBezTo>
                  <a:pt x="21986189" y="12980917"/>
                  <a:pt x="21983973" y="12974490"/>
                  <a:pt x="21983973" y="12966589"/>
                </a:cubicBezTo>
                <a:cubicBezTo>
                  <a:pt x="21983973" y="12958411"/>
                  <a:pt x="21986289" y="12951618"/>
                  <a:pt x="21991453" y="12946476"/>
                </a:cubicBezTo>
                <a:cubicBezTo>
                  <a:pt x="22001969" y="12936005"/>
                  <a:pt x="22029005" y="12928480"/>
                  <a:pt x="22115109" y="12928480"/>
                </a:cubicBezTo>
                <a:cubicBezTo>
                  <a:pt x="22185705" y="12928480"/>
                  <a:pt x="22267741" y="12943640"/>
                  <a:pt x="22316653" y="12964295"/>
                </a:cubicBezTo>
                <a:lnTo>
                  <a:pt x="22316653" y="12901121"/>
                </a:lnTo>
                <a:cubicBezTo>
                  <a:pt x="22273737" y="12884133"/>
                  <a:pt x="22203149" y="12871279"/>
                  <a:pt x="22114917" y="12871279"/>
                </a:cubicBezTo>
                <a:close/>
                <a:moveTo>
                  <a:pt x="21626945" y="12871279"/>
                </a:moveTo>
                <a:cubicBezTo>
                  <a:pt x="21504333" y="12871279"/>
                  <a:pt x="21443985" y="12897453"/>
                  <a:pt x="21413853" y="12927428"/>
                </a:cubicBezTo>
                <a:cubicBezTo>
                  <a:pt x="21386005" y="12955142"/>
                  <a:pt x="21372165" y="12993461"/>
                  <a:pt x="21372165" y="13037930"/>
                </a:cubicBezTo>
                <a:cubicBezTo>
                  <a:pt x="21372165" y="13084937"/>
                  <a:pt x="21387457" y="13121804"/>
                  <a:pt x="21413853" y="13148078"/>
                </a:cubicBezTo>
                <a:cubicBezTo>
                  <a:pt x="21444073" y="13178241"/>
                  <a:pt x="21497593" y="13204592"/>
                  <a:pt x="21626125" y="13204592"/>
                </a:cubicBezTo>
                <a:cubicBezTo>
                  <a:pt x="21736905" y="13204592"/>
                  <a:pt x="21794073" y="13184025"/>
                  <a:pt x="21824657" y="13153596"/>
                </a:cubicBezTo>
                <a:cubicBezTo>
                  <a:pt x="21847409" y="13130957"/>
                  <a:pt x="21858333" y="13102246"/>
                  <a:pt x="21858333" y="13056591"/>
                </a:cubicBezTo>
                <a:lnTo>
                  <a:pt x="21858333" y="13019181"/>
                </a:lnTo>
                <a:lnTo>
                  <a:pt x="21587805" y="13019192"/>
                </a:lnTo>
                <a:lnTo>
                  <a:pt x="21587805" y="13076792"/>
                </a:lnTo>
                <a:lnTo>
                  <a:pt x="21783701" y="13076792"/>
                </a:lnTo>
                <a:cubicBezTo>
                  <a:pt x="21783789" y="13090921"/>
                  <a:pt x="21780153" y="13104052"/>
                  <a:pt x="21768045" y="13116097"/>
                </a:cubicBezTo>
                <a:cubicBezTo>
                  <a:pt x="21749381" y="13134670"/>
                  <a:pt x="21700693" y="13146892"/>
                  <a:pt x="21626137" y="13146892"/>
                </a:cubicBezTo>
                <a:cubicBezTo>
                  <a:pt x="21532565" y="13146892"/>
                  <a:pt x="21493061" y="13130126"/>
                  <a:pt x="21472305" y="13109482"/>
                </a:cubicBezTo>
                <a:cubicBezTo>
                  <a:pt x="21456649" y="13093813"/>
                  <a:pt x="21447453" y="13071440"/>
                  <a:pt x="21447453" y="13037930"/>
                </a:cubicBezTo>
                <a:cubicBezTo>
                  <a:pt x="21447453" y="13006049"/>
                  <a:pt x="21456005" y="12983045"/>
                  <a:pt x="21472661" y="12966467"/>
                </a:cubicBezTo>
                <a:cubicBezTo>
                  <a:pt x="21492953" y="12946277"/>
                  <a:pt x="21539105" y="12930697"/>
                  <a:pt x="21626581" y="12930697"/>
                </a:cubicBezTo>
                <a:cubicBezTo>
                  <a:pt x="21715429" y="12930697"/>
                  <a:pt x="21789429" y="12948626"/>
                  <a:pt x="21835673" y="12972185"/>
                </a:cubicBezTo>
                <a:lnTo>
                  <a:pt x="21835673" y="12905520"/>
                </a:lnTo>
                <a:cubicBezTo>
                  <a:pt x="21796709" y="12887402"/>
                  <a:pt x="21724337" y="12871279"/>
                  <a:pt x="21626945" y="12871279"/>
                </a:cubicBezTo>
                <a:close/>
                <a:moveTo>
                  <a:pt x="0" y="0"/>
                </a:moveTo>
                <a:lnTo>
                  <a:pt x="24382413" y="0"/>
                </a:lnTo>
                <a:lnTo>
                  <a:pt x="2438241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1">
            <a:noAutofit/>
          </a:bodyPr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81F175-7E0F-A5F0-5EA8-84A15620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5FF143-6937-F4F3-E199-A5174D32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2CA7A7-D746-BE19-F148-7811E73C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0ACDC8D-FE47-7356-E580-965D01DB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60" y="1790372"/>
            <a:ext cx="11701430" cy="638637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C820201-394A-F114-2B1F-6214C40DE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560" y="2575207"/>
            <a:ext cx="11310086" cy="484748"/>
          </a:xfrm>
        </p:spPr>
        <p:txBody>
          <a:bodyPr/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2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697B6AE-37DD-9004-2F6F-DAD4076184B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448653" cy="6858000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42E1786A-C1BD-24E0-11EA-FA8C8C82CA18}"/>
              </a:ext>
            </a:extLst>
          </p:cNvPr>
          <p:cNvGrpSpPr/>
          <p:nvPr/>
        </p:nvGrpSpPr>
        <p:grpSpPr>
          <a:xfrm>
            <a:off x="5448653" y="0"/>
            <a:ext cx="6743343" cy="6858000"/>
            <a:chOff x="5448653" y="0"/>
            <a:chExt cx="6743343" cy="68580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41B07E17-A5D7-9D80-C9C6-F956D1B49B86}"/>
                </a:ext>
              </a:extLst>
            </p:cNvPr>
            <p:cNvSpPr/>
            <p:nvPr/>
          </p:nvSpPr>
          <p:spPr>
            <a:xfrm rot="10799991">
              <a:off x="5448653" y="0"/>
              <a:ext cx="715618" cy="6858000"/>
            </a:xfrm>
            <a:prstGeom prst="rect">
              <a:avLst/>
            </a:prstGeom>
            <a:solidFill>
              <a:srgbClr val="DC002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854DA67F-4124-5950-01EF-6B8CF2100562}"/>
                </a:ext>
              </a:extLst>
            </p:cNvPr>
            <p:cNvGrpSpPr/>
            <p:nvPr/>
          </p:nvGrpSpPr>
          <p:grpSpPr>
            <a:xfrm>
              <a:off x="6164272" y="0"/>
              <a:ext cx="6027724" cy="6858000"/>
              <a:chOff x="6164272" y="0"/>
              <a:chExt cx="6027724" cy="6858000"/>
            </a:xfrm>
          </p:grpSpPr>
          <p:sp>
            <p:nvSpPr>
              <p:cNvPr id="6" name="Rectangle 14">
                <a:extLst>
                  <a:ext uri="{FF2B5EF4-FFF2-40B4-BE49-F238E27FC236}">
                    <a16:creationId xmlns:a16="http://schemas.microsoft.com/office/drawing/2014/main" id="{430CAFA8-F38D-E1BB-F2D1-00C6E4F05C1C}"/>
                  </a:ext>
                </a:extLst>
              </p:cNvPr>
              <p:cNvSpPr/>
              <p:nvPr/>
            </p:nvSpPr>
            <p:spPr>
              <a:xfrm rot="10799991">
                <a:off x="6164272" y="0"/>
                <a:ext cx="715618" cy="6858000"/>
              </a:xfrm>
              <a:prstGeom prst="rect">
                <a:avLst/>
              </a:prstGeom>
              <a:solidFill>
                <a:srgbClr val="BA032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Rectangle 15">
                <a:extLst>
                  <a:ext uri="{FF2B5EF4-FFF2-40B4-BE49-F238E27FC236}">
                    <a16:creationId xmlns:a16="http://schemas.microsoft.com/office/drawing/2014/main" id="{B52C50AB-99CA-3468-FEFC-D649D5599861}"/>
                  </a:ext>
                </a:extLst>
              </p:cNvPr>
              <p:cNvSpPr/>
              <p:nvPr/>
            </p:nvSpPr>
            <p:spPr>
              <a:xfrm rot="10799991">
                <a:off x="6879900" y="0"/>
                <a:ext cx="626025" cy="6858000"/>
              </a:xfrm>
              <a:prstGeom prst="rect">
                <a:avLst/>
              </a:prstGeom>
              <a:solidFill>
                <a:srgbClr val="97072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Rectangle 16">
                <a:extLst>
                  <a:ext uri="{FF2B5EF4-FFF2-40B4-BE49-F238E27FC236}">
                    <a16:creationId xmlns:a16="http://schemas.microsoft.com/office/drawing/2014/main" id="{29AB39E7-67BA-4BA8-41B5-E9A0BCC057A0}"/>
                  </a:ext>
                </a:extLst>
              </p:cNvPr>
              <p:cNvSpPr/>
              <p:nvPr/>
            </p:nvSpPr>
            <p:spPr>
              <a:xfrm rot="10799991">
                <a:off x="7505916" y="0"/>
                <a:ext cx="4686080" cy="6858000"/>
              </a:xfrm>
              <a:prstGeom prst="rect">
                <a:avLst/>
              </a:prstGeom>
              <a:solidFill>
                <a:srgbClr val="750A2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5807E39B-E140-4A00-6AAB-1BBB067718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545257F-1E6F-4874-9890-260DA756C6B3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AB9F3BB-78D3-5E81-4C55-772BAB28CB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0DB593B5-F238-4B22-90C3-50948EFC41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BFD5FE0-599D-4587-8DAD-7D4E16741890}" type="slidenum">
              <a:t>‹#›</a:t>
            </a:fld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7AD0653-3D92-8CB8-E99C-CF9C432AB6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23457" y="2813425"/>
            <a:ext cx="3651016" cy="328257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3" name="Graphic 10">
            <a:extLst>
              <a:ext uri="{FF2B5EF4-FFF2-40B4-BE49-F238E27FC236}">
                <a16:creationId xmlns:a16="http://schemas.microsoft.com/office/drawing/2014/main" id="{F8DE5CD7-3CA7-59E8-2F61-313A10D34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6732955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E7C7906D-C6D7-4753-C491-BD50A6E83C1E}"/>
              </a:ext>
            </a:extLst>
          </p:cNvPr>
          <p:cNvGrpSpPr/>
          <p:nvPr/>
        </p:nvGrpSpPr>
        <p:grpSpPr>
          <a:xfrm>
            <a:off x="8" y="0"/>
            <a:ext cx="12191988" cy="6858000"/>
            <a:chOff x="8" y="0"/>
            <a:chExt cx="12191988" cy="6858000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3F5DDBB5-977B-3346-FE1E-5420920884EB}"/>
                </a:ext>
              </a:extLst>
            </p:cNvPr>
            <p:cNvSpPr/>
            <p:nvPr/>
          </p:nvSpPr>
          <p:spPr>
            <a:xfrm rot="10799991">
              <a:off x="8" y="0"/>
              <a:ext cx="6095600" cy="6858000"/>
            </a:xfrm>
            <a:prstGeom prst="rect">
              <a:avLst/>
            </a:prstGeom>
            <a:solidFill>
              <a:srgbClr val="DC002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D66DE7F6-6FE5-F53D-54DA-F5781FCD771B}"/>
                </a:ext>
              </a:extLst>
            </p:cNvPr>
            <p:cNvGrpSpPr/>
            <p:nvPr/>
          </p:nvGrpSpPr>
          <p:grpSpPr>
            <a:xfrm>
              <a:off x="6096003" y="0"/>
              <a:ext cx="6095993" cy="6858000"/>
              <a:chOff x="6096003" y="0"/>
              <a:chExt cx="6095993" cy="6858000"/>
            </a:xfrm>
          </p:grpSpPr>
          <p:sp>
            <p:nvSpPr>
              <p:cNvPr id="5" name="Rectangle 7">
                <a:extLst>
                  <a:ext uri="{FF2B5EF4-FFF2-40B4-BE49-F238E27FC236}">
                    <a16:creationId xmlns:a16="http://schemas.microsoft.com/office/drawing/2014/main" id="{622D4883-EA61-F1A1-F730-8D0C7A06D8D0}"/>
                  </a:ext>
                </a:extLst>
              </p:cNvPr>
              <p:cNvSpPr/>
              <p:nvPr/>
            </p:nvSpPr>
            <p:spPr>
              <a:xfrm rot="10799991">
                <a:off x="6096003" y="0"/>
                <a:ext cx="2438951" cy="6858000"/>
              </a:xfrm>
              <a:prstGeom prst="rect">
                <a:avLst/>
              </a:prstGeom>
              <a:solidFill>
                <a:srgbClr val="BA032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FBE501B7-98AB-3C2F-0347-AA5187654B4E}"/>
                  </a:ext>
                </a:extLst>
              </p:cNvPr>
              <p:cNvSpPr/>
              <p:nvPr/>
            </p:nvSpPr>
            <p:spPr>
              <a:xfrm rot="10799991">
                <a:off x="8534944" y="0"/>
                <a:ext cx="2048009" cy="6858000"/>
              </a:xfrm>
              <a:prstGeom prst="rect">
                <a:avLst/>
              </a:prstGeom>
              <a:solidFill>
                <a:srgbClr val="97072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C96B9F66-228D-4B62-6BAF-FF707DAC0137}"/>
                  </a:ext>
                </a:extLst>
              </p:cNvPr>
              <p:cNvSpPr/>
              <p:nvPr/>
            </p:nvSpPr>
            <p:spPr>
              <a:xfrm rot="10799991">
                <a:off x="10582963" y="0"/>
                <a:ext cx="1609033" cy="6858000"/>
              </a:xfrm>
              <a:prstGeom prst="rect">
                <a:avLst/>
              </a:prstGeom>
              <a:solidFill>
                <a:srgbClr val="750A2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EC89AA8-6F1F-AF63-9310-3BA76CFBCE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2965673"/>
            <a:ext cx="5208129" cy="421492"/>
          </a:xfrm>
        </p:spPr>
        <p:txBody>
          <a:bodyPr/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28E792A-410B-9B47-1BA8-14AA341A18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EFDEA28-84D0-40DD-A804-B005B0471ED6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F161B56-6F7C-3877-E9C9-A589484D1B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B267F50-A19A-EC06-F48A-5B0692F6AF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1246556-E291-41D0-9F2D-14F32454C694}" type="slidenum">
              <a:t>‹#›</a:t>
            </a:fld>
            <a:endParaRPr lang="en-GB"/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61EA1E55-4BC0-EFDE-E225-E0973AAD9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8B99F68-10CD-F0A3-D86F-43C15A2564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557" y="3538618"/>
            <a:ext cx="5208129" cy="919081"/>
          </a:xfrm>
        </p:spPr>
        <p:txBody>
          <a:bodyPr/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23012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Message_Gray Backgroun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9D1F94F5-DCFD-774D-4819-D157573B8F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B88EB-A45C-4360-B939-FC75BBA55751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EB50772C-FC54-2250-E828-913B04E0DD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68A3A9D7-BBCA-1E02-F601-0CD74C1008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4D7C31-0169-4989-92D0-1780CA2D0C55}" type="slidenum">
              <a:t>‹#›</a:t>
            </a:fld>
            <a:endParaRPr lang="en-GB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1AC602E3-C07C-253D-0330-070581458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440530"/>
            <a:ext cx="8351590" cy="535527"/>
          </a:xfrm>
        </p:spPr>
        <p:txBody>
          <a:bodyPr/>
          <a:lstStyle>
            <a:lvl1pPr>
              <a:lnSpc>
                <a:spcPct val="87000"/>
              </a:lnSpc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67A419E-E7FA-C479-D758-D83654AB44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406767"/>
            <a:ext cx="2830516" cy="47038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Graphic 15">
            <a:extLst>
              <a:ext uri="{FF2B5EF4-FFF2-40B4-BE49-F238E27FC236}">
                <a16:creationId xmlns:a16="http://schemas.microsoft.com/office/drawing/2014/main" id="{1FF81872-C1DC-8209-6B7B-43F6F7907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4154985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Message_Red Background">
    <p:bg>
      <p:bgPr>
        <a:solidFill>
          <a:srgbClr val="DC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C472234-8F52-EED0-8ECC-5F66F51442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5792B87-9942-4967-95FF-0B274EB3F194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EC6234C4-5423-49EF-C7AE-2CE9D0CC3C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5EAB2319-A67E-49CF-7718-DB78635D87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A91FE1D-8369-4732-BFF8-B493B3B1A953}" type="slidenum">
              <a:t>‹#›</a:t>
            </a:fld>
            <a:endParaRPr lang="en-GB"/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4E62F7D6-4C4B-6EB5-B8BC-79925AC8C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FF8F4512-4450-9116-F396-F73222944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440530"/>
            <a:ext cx="8361109" cy="535527"/>
          </a:xfrm>
        </p:spPr>
        <p:txBody>
          <a:bodyPr/>
          <a:lstStyle>
            <a:lvl1pPr>
              <a:lnSpc>
                <a:spcPct val="87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E1009B2-4655-B831-7BA1-237AB234F8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406767"/>
            <a:ext cx="2830516" cy="47038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0044528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Red">
    <p:bg>
      <p:bgPr>
        <a:solidFill>
          <a:srgbClr val="DC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B0-D5BC-D820-35E2-0BC7FDB9F6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90E2-5EF4-8D55-7CCD-3C913B8A0B6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64FE-6399-27EE-0CEB-ABA4DAF97D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646EAA4-C5BF-456C-A3B0-88D6418D0B7E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3D15-F64E-E5F8-A65E-30D4317DE0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3A44F-9601-8351-C12A-324CEB8863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94BE2FF-4EDC-4239-BA57-08BFCD1D5C24}" type="slidenum">
              <a:t>‹#›</a:t>
            </a:fld>
            <a:endParaRPr lang="en-GB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18E02AFF-9565-7E40-9A39-A7648AB1C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6164523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2FD1-330D-C147-18BA-BE79FB2B14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0700-3090-5E68-3090-AE31CA6AB23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0557" y="1768477"/>
            <a:ext cx="5466429" cy="4379116"/>
          </a:xfrm>
        </p:spPr>
        <p:txBody>
          <a:bodyPr/>
          <a:lstStyle>
            <a:lvl1pPr>
              <a:defRPr>
                <a:solidFill>
                  <a:srgbClr val="DC002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15067-12AC-2441-7A1F-C9109312E5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3D619-409F-4A6B-86BC-FF16CEA88484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4F9F8-AA58-FCDF-6DD8-C3F8F7A327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6F2FF-07F6-916E-EC8A-BABB035D58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E597CB-7054-40C3-9D46-FB502008E9BA}" type="slidenum">
              <a:t>‹#›</a:t>
            </a:fld>
            <a:endParaRPr lang="en-GB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70EE558-33EB-94FD-7DD4-D27A44CDCAA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5009" y="1768477"/>
            <a:ext cx="5465633" cy="4379116"/>
          </a:xfrm>
        </p:spPr>
        <p:txBody>
          <a:bodyPr/>
          <a:lstStyle>
            <a:lvl1pPr>
              <a:defRPr>
                <a:solidFill>
                  <a:srgbClr val="DC002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Graphic 10">
            <a:extLst>
              <a:ext uri="{FF2B5EF4-FFF2-40B4-BE49-F238E27FC236}">
                <a16:creationId xmlns:a16="http://schemas.microsoft.com/office/drawing/2014/main" id="{A2C78595-9DE2-BBE3-764D-8CCC6559F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0209694"/>
      </p:ext>
    </p:extLst>
  </p:cSld>
  <p:clrMapOvr>
    <a:masterClrMapping/>
  </p:clrMapOvr>
  <p:transition spd="med">
    <p:fade/>
  </p:transition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_Red">
    <p:bg>
      <p:bgPr>
        <a:solidFill>
          <a:srgbClr val="DC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09EE0-2406-F241-CBAE-A492FFF873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D8049-77E7-B958-02BE-68EDFB7B9EC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0557" y="1768477"/>
            <a:ext cx="5466429" cy="437911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891D3-0817-2091-029E-5882B14D11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95569C3-5C49-4ED1-9CDE-BD446926C9DD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8D6D-7E29-31A8-0FEA-C04407A32E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E528-6B2A-432B-B201-21B8A3EC62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CDAFE1E-382E-4C9D-B6D7-5F559A4A1F7F}" type="slidenum">
              <a:t>‹#›</a:t>
            </a:fld>
            <a:endParaRPr lang="en-GB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4ADC0DDC-C4CD-72B4-B057-6F1F31810EE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5009" y="1768477"/>
            <a:ext cx="5465633" cy="437911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Graphic 10">
            <a:extLst>
              <a:ext uri="{FF2B5EF4-FFF2-40B4-BE49-F238E27FC236}">
                <a16:creationId xmlns:a16="http://schemas.microsoft.com/office/drawing/2014/main" id="{4BB285FD-7A4F-4245-2396-F50423D2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7573522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2A5A-20FD-95CB-F702-FFBA17BC37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4D60-EC61-0289-887F-5D2EAC035D1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0557" y="1768477"/>
            <a:ext cx="3562520" cy="4379116"/>
          </a:xfrm>
        </p:spPr>
        <p:txBody>
          <a:bodyPr/>
          <a:lstStyle>
            <a:lvl1pPr>
              <a:defRPr>
                <a:solidFill>
                  <a:srgbClr val="DC002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D7D0F-969A-B490-C0D5-BA16113591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4D6B6-B862-4903-B5B7-DEFC4A11CAC3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047DF-CF33-F34D-5C09-ED4A87BB1F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D7CD-2D74-4181-EF11-22E1DE75F1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62EB92-98AC-46CE-AE28-4437CA328246}" type="slidenum">
              <a:t>‹#›</a:t>
            </a:fld>
            <a:endParaRPr lang="en-GB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923ECACB-887E-E1B9-6C29-BA0DB781B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EAED5-37B0-6065-7C18-A8A35B2685F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4742" y="1768477"/>
            <a:ext cx="3562520" cy="4379116"/>
          </a:xfrm>
        </p:spPr>
        <p:txBody>
          <a:bodyPr/>
          <a:lstStyle>
            <a:lvl1pPr>
              <a:defRPr>
                <a:solidFill>
                  <a:srgbClr val="DC002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E60654-C029-9218-0384-5BB71AAB924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87455" y="1768477"/>
            <a:ext cx="3562520" cy="4379116"/>
          </a:xfrm>
        </p:spPr>
        <p:txBody>
          <a:bodyPr/>
          <a:lstStyle>
            <a:lvl1pPr>
              <a:defRPr>
                <a:solidFill>
                  <a:srgbClr val="DC002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966955"/>
      </p:ext>
    </p:extLst>
  </p:cSld>
  <p:clrMapOvr>
    <a:masterClrMapping/>
  </p:clrMapOvr>
  <p:transition spd="med">
    <p:fade/>
  </p:transition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_Red">
    <p:bg>
      <p:bgPr>
        <a:solidFill>
          <a:srgbClr val="DC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9FFD-A353-8AAA-CE22-AEE900061D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0DE8F-0F16-04C6-0260-FA8FAB5CAB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0557" y="1768477"/>
            <a:ext cx="3562520" cy="437911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26DB7-0A63-87B5-40C4-03EBE928EE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F660219-9B6E-439E-B06E-C8C7F04BBC44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246D4-F261-FD3A-ADD9-012B40D34E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A23-F2D9-2A1B-4BBE-50556C2800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0D8E019-9EF0-40EE-9223-206BB3B73374}" type="slidenum">
              <a:t>‹#›</a:t>
            </a:fld>
            <a:endParaRPr lang="en-GB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C32E7077-62DD-F2DF-703C-1D05310E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79F164-E937-C811-0DB4-927BC531F6C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14742" y="1768477"/>
            <a:ext cx="3562520" cy="437911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01129D-AFA8-9E7B-BEAA-F2F6442966D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87455" y="1768477"/>
            <a:ext cx="3562520" cy="437911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86891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A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27343B9-5BD3-CA25-0018-15BBCB3671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CE42BC-93D1-4E98-8BD9-83C6885843AB}" type="slidenum">
              <a:t>‹#›</a:t>
            </a:fld>
            <a:endParaRPr lang="en-GB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9F4949B-6203-011D-387F-140DCD6138D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8004236" cy="6858000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F40DB61-3F7E-AE7D-4AF3-13D6BFDE78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013319"/>
            <a:ext cx="2830516" cy="51342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86CCB3B6-0C7D-193A-4DBE-B2E0231B5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415202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_Pictur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81F175-7E0F-A5F0-5EA8-84A15620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5FF143-6937-F4F3-E199-A5174D32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2CA7A7-D746-BE19-F148-7811E73C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0ACDC8D-FE47-7356-E580-965D01DB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60" y="1790372"/>
            <a:ext cx="11701430" cy="638637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179A0BF-49E1-7C12-B83B-507FBE716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C820201-394A-F114-2B1F-6214C40DE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560" y="2575207"/>
            <a:ext cx="11310086" cy="484748"/>
          </a:xfrm>
        </p:spPr>
        <p:txBody>
          <a:bodyPr/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9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A_Red">
    <p:bg>
      <p:bgPr>
        <a:solidFill>
          <a:srgbClr val="DC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A4334E0-343E-E5C0-BDA0-1930C880EE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EC0D66C-D4F7-425E-B31E-00EED5E387F5}" type="slidenum">
              <a:t>‹#›</a:t>
            </a:fld>
            <a:endParaRPr lang="en-GB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3371F87-EAB9-1A75-9ED2-42F02C9C28C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8004236" cy="6858000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D446793-92D2-AE76-781E-D122DAED1B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013319"/>
            <a:ext cx="2830516" cy="51342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46A512A4-3C0E-0EE1-324D-75BA1C3C5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8341320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B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0B52DBCB-89E1-05BF-1A2B-4344294049B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0557" y="440530"/>
            <a:ext cx="7563669" cy="5707063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D83A620-CA90-1F4C-1C6A-6A1FA4577F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013319"/>
            <a:ext cx="2830516" cy="51342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FB8FEC9B-D026-77F1-8778-531022068A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48629E-55BD-44FB-B519-5AF76DA6A5BE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64C9590-01F6-99D2-CEAA-38FFE13F8C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67C70126-14A0-4101-39B4-2F93B75303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2403D8-070A-47B8-895B-6C375F34A4F3}" type="slidenum">
              <a:t>‹#›</a:t>
            </a:fld>
            <a:endParaRPr lang="en-GB"/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44BCF651-D8BA-0C92-4778-08D6DAAAD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4620469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B_Red">
    <p:bg>
      <p:bgPr>
        <a:solidFill>
          <a:srgbClr val="DC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0EE7B68E-731F-9FB6-90A4-E2459949DF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DBACCC0-3584-4FA0-84E9-D87294F9EE13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D7797F75-8176-7D7D-A965-1905EEA23C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A3B854A0-6D1A-BFA2-1D24-C5754064AA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6B82661-1054-43C6-8AF4-736A451409F7}" type="slidenum"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B569B49-19F5-E562-5C0A-6FCD75E3AB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013319"/>
            <a:ext cx="2830516" cy="51342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Picture Placeholder 50">
            <a:extLst>
              <a:ext uri="{FF2B5EF4-FFF2-40B4-BE49-F238E27FC236}">
                <a16:creationId xmlns:a16="http://schemas.microsoft.com/office/drawing/2014/main" id="{2AC8459E-F3BB-B833-CACA-D275C17790F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0557" y="963741"/>
            <a:ext cx="7576690" cy="4598499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0AE16BC0-9B9A-0F90-A4C3-D58B65954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2858202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 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B7E011-9D4F-C24F-D6C8-129AA16716B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0557" y="909590"/>
            <a:ext cx="11310085" cy="5238003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65499D1-AAEF-2707-BBD2-9E22BCDD93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557" y="440530"/>
            <a:ext cx="4427031" cy="181014"/>
          </a:xfrm>
        </p:spPr>
        <p:txBody>
          <a:bodyPr>
            <a:spAutoFit/>
          </a:bodyPr>
          <a:lstStyle>
            <a:lvl1pPr>
              <a:lnSpc>
                <a:spcPct val="95000"/>
              </a:lnSpc>
              <a:defRPr sz="1200" b="0" spc="-15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8DE3F898-095A-2904-EF5A-E92BA8CB91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2C2CCE-4831-4CAF-A141-138BD332ABD7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B3C83B3-C498-33AC-3435-25C48C54E7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9A7EE10D-E128-8717-CB2B-FF4AF23A16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E4001A-FF06-43D5-9FEF-AA89C3BE9770}" type="slidenum">
              <a:t>‹#›</a:t>
            </a:fld>
            <a:endParaRPr lang="en-GB"/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32015A6D-3395-2FCA-AA83-98DFAACE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83774687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 Picture_and Content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A4116C2-BA58-640E-1148-3B52FCCE8D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237337-815A-456E-9F7A-88DF7BF5DF65}" type="slidenum">
              <a:t>‹#›</a:t>
            </a:fld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9E169A-8806-BECC-DF0E-F16DFE0853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013319"/>
            <a:ext cx="2830516" cy="51342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FE502B4-7926-F96B-5ED1-33106BE6D4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D61A01-0F15-4E04-813D-12AD3CE7CBF2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84FDF08-2923-B5B7-E6BD-C4C7748193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ECDEF1E-1C02-9CA7-31A1-DE34D90E6C9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1353" y="443730"/>
            <a:ext cx="2830516" cy="2788929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950FF5-7E39-E398-0132-54FF00E50E4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383496" y="3358664"/>
            <a:ext cx="3816138" cy="2788929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C6A7400-61D1-6503-0241-464355B5C9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1353" y="3358664"/>
            <a:ext cx="3815800" cy="2788929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1BA5F09-7F55-503B-682B-81470506AA0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397882" y="443730"/>
            <a:ext cx="4801752" cy="2788929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pic>
        <p:nvPicPr>
          <p:cNvPr id="10" name="Graphic 13">
            <a:extLst>
              <a:ext uri="{FF2B5EF4-FFF2-40B4-BE49-F238E27FC236}">
                <a16:creationId xmlns:a16="http://schemas.microsoft.com/office/drawing/2014/main" id="{1460F0AF-0EC7-DE79-B154-93701A403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44675247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 Picture_and Content 02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21590D7-9EC0-9DAF-54D7-4FA0691CE0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BBB9EE-CD46-4974-A154-D31A77B65F9E}" type="slidenum">
              <a:t>‹#›</a:t>
            </a:fld>
            <a:endParaRPr lang="en-GB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67B475A-162F-BF52-BA09-6212621BEF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013319"/>
            <a:ext cx="2830516" cy="51342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2654182-6A3F-378B-C149-5EF9085A36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AD4E10-19A1-4F11-A556-22A52C9EE1A7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42B72A1-E15C-C053-E71B-1DB524612D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EDED926-7518-BD39-4081-13CE23C9D5D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134276" cy="1441935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0F5136-D7ED-11F5-0E94-E545D11B72A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714420" y="3522314"/>
            <a:ext cx="2331171" cy="1856131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2898415-0829-4179-4247-DA95657B88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3522314"/>
            <a:ext cx="3596289" cy="3335685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23475FE-9477-28F1-9B11-77CEE36916B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3620" y="0"/>
            <a:ext cx="2361456" cy="3393832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pic>
        <p:nvPicPr>
          <p:cNvPr id="10" name="Graphic 13">
            <a:extLst>
              <a:ext uri="{FF2B5EF4-FFF2-40B4-BE49-F238E27FC236}">
                <a16:creationId xmlns:a16="http://schemas.microsoft.com/office/drawing/2014/main" id="{5D4F047D-EA3E-9EAE-8974-E8ABF94C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3BA0D12-0B1E-DF2B-48E7-9B5D4B44086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567939"/>
            <a:ext cx="1134276" cy="1825892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BDFF3ED-37C0-4D4D-C0B7-859B207B61E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714420" y="0"/>
            <a:ext cx="4795131" cy="3393832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A58958F-5426-CED1-E30E-8A7D2EAE15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178381" y="3522314"/>
            <a:ext cx="2331171" cy="2510183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E3204E6-F99C-9BEA-6AE3-234D0BDC159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714420" y="5507577"/>
            <a:ext cx="2331171" cy="1350431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2AE950C-5DD5-7519-05E5-F63DCA6C10D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178381" y="6160989"/>
            <a:ext cx="2331171" cy="697010"/>
          </a:xfrm>
          <a:solidFill>
            <a:srgbClr val="D9D9D9"/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9462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E42D-9D3B-9096-15D2-AE977747DD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87ADB-B8D1-4CD9-3D0F-C61B2621C8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26AB3-581E-4DC1-9A26-A1972F59DA7E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C76E4-DEEC-C049-28C6-40BD059BBB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7739A-DD8A-4120-CF98-FA8D8151A0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D4A868-BC32-4D5C-B8EF-BB28A82261B0}" type="slidenum">
              <a:t>‹#›</a:t>
            </a:fld>
            <a:endParaRPr lang="en-GB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1FF98F5C-B240-819A-B967-37D784ED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B147F1F-F1D3-B011-466F-2D76E41800B0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440557" y="1409703"/>
            <a:ext cx="11310085" cy="3981453"/>
          </a:xfrm>
          <a:solidFill>
            <a:srgbClr val="F0F0F0"/>
          </a:solidFill>
        </p:spPr>
        <p:txBody>
          <a:bodyPr anchor="ctr" anchorCtr="1"/>
          <a:lstStyle>
            <a:lvl1pPr algn="ctr">
              <a:defRPr sz="1600" b="0"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40991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1D84-F2B6-EAF5-DAB1-0F5BEC1851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77DE7-A05C-33AE-F1C6-A72EC7659A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779964-FD68-4D57-B753-DF464BD118DF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F5F6E-2A70-19D9-BF3C-B42A820E81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8ED1C-D71E-BB96-35C1-5456B3BBF8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4AA75B-4D4C-4E09-A4D9-E244BBE4595E}" type="slidenum">
              <a:t>‹#›</a:t>
            </a:fld>
            <a:endParaRPr lang="en-GB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D608C919-3426-C955-56E6-AC2BDD7C3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1005BFB-A2BB-02FE-23FD-1CFB43B19B04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440557" y="1291077"/>
            <a:ext cx="8284912" cy="4762496"/>
          </a:xfrm>
          <a:solidFill>
            <a:srgbClr val="F0F0F0"/>
          </a:solidFill>
        </p:spPr>
        <p:txBody>
          <a:bodyPr anchor="ctr" anchorCtr="1"/>
          <a:lstStyle>
            <a:lvl1pPr algn="ctr">
              <a:defRPr sz="1800" b="0"/>
            </a:lvl1pPr>
          </a:lstStyle>
          <a:p>
            <a:pPr lvl="0"/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90082E2-5C8F-642F-1B85-5BBFDD26FC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20127" y="1291077"/>
            <a:ext cx="2830516" cy="47624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029641"/>
      </p:ext>
    </p:extLst>
  </p:cSld>
  <p:clrMapOvr>
    <a:masterClrMapping/>
  </p:clrMapOvr>
  <p:transition spd="med">
    <p:fade/>
  </p:transition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3DD43-C215-FD62-7D58-5FDD7D9BC7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5843E-071B-4222-BF83-EAB40C41CCF0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89EFE-3BD0-C6DE-5BAB-6ADC35F81F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220C6-33C7-946C-2184-1501B21299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2338C-884A-43EF-AF45-EC92F7C01CB1}" type="slidenum">
              <a:t>‹#›</a:t>
            </a:fld>
            <a:endParaRPr lang="en-GB"/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2672AFB1-ED98-FC86-62B4-8D6B0DF39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6669409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7933E347-5C86-C571-4B24-9EAA83AA1EC8}"/>
              </a:ext>
            </a:extLst>
          </p:cNvPr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24881B20-127F-B677-F29D-423103F8C804}"/>
                </a:ext>
              </a:extLst>
            </p:cNvPr>
            <p:cNvSpPr/>
            <p:nvPr/>
          </p:nvSpPr>
          <p:spPr>
            <a:xfrm rot="16200004">
              <a:off x="3006954" y="-3006954"/>
              <a:ext cx="6178088" cy="12191996"/>
            </a:xfrm>
            <a:prstGeom prst="rect">
              <a:avLst/>
            </a:prstGeom>
            <a:solidFill>
              <a:srgbClr val="DC002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611B7F35-55DF-D5DA-C005-1422D4C49F83}"/>
                </a:ext>
              </a:extLst>
            </p:cNvPr>
            <p:cNvGrpSpPr/>
            <p:nvPr/>
          </p:nvGrpSpPr>
          <p:grpSpPr>
            <a:xfrm>
              <a:off x="0" y="5619142"/>
              <a:ext cx="12191996" cy="1238857"/>
              <a:chOff x="0" y="5619142"/>
              <a:chExt cx="12191996" cy="1238857"/>
            </a:xfrm>
          </p:grpSpPr>
          <p:sp>
            <p:nvSpPr>
              <p:cNvPr id="5" name="Rectangle 7">
                <a:extLst>
                  <a:ext uri="{FF2B5EF4-FFF2-40B4-BE49-F238E27FC236}">
                    <a16:creationId xmlns:a16="http://schemas.microsoft.com/office/drawing/2014/main" id="{E57B3FAA-10C4-3BE6-AAB6-E2B66217E759}"/>
                  </a:ext>
                </a:extLst>
              </p:cNvPr>
              <p:cNvSpPr/>
              <p:nvPr/>
            </p:nvSpPr>
            <p:spPr>
              <a:xfrm rot="16200004">
                <a:off x="5885270" y="-266128"/>
                <a:ext cx="421456" cy="12191996"/>
              </a:xfrm>
              <a:prstGeom prst="rect">
                <a:avLst/>
              </a:prstGeom>
              <a:solidFill>
                <a:srgbClr val="BA032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5F4AF138-FCFA-C7E6-4A98-C30DC7FB34FF}"/>
                  </a:ext>
                </a:extLst>
              </p:cNvPr>
              <p:cNvSpPr/>
              <p:nvPr/>
            </p:nvSpPr>
            <p:spPr>
              <a:xfrm rot="16200004">
                <a:off x="5885270" y="142573"/>
                <a:ext cx="421456" cy="12191996"/>
              </a:xfrm>
              <a:prstGeom prst="rect">
                <a:avLst/>
              </a:prstGeom>
              <a:solidFill>
                <a:srgbClr val="97072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63316054-F19C-CC8C-DA1B-738356139CAB}"/>
                  </a:ext>
                </a:extLst>
              </p:cNvPr>
              <p:cNvSpPr/>
              <p:nvPr/>
            </p:nvSpPr>
            <p:spPr>
              <a:xfrm rot="16200004">
                <a:off x="5885270" y="551273"/>
                <a:ext cx="421456" cy="12191996"/>
              </a:xfrm>
              <a:prstGeom prst="rect">
                <a:avLst/>
              </a:prstGeom>
              <a:solidFill>
                <a:srgbClr val="750A2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803CEEE-CC85-550C-985D-014D069918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64FA42B-195F-461B-A215-917325E21DCA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D86B9B6-F1A7-111A-77AF-AF4B5FBF32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1F926B9-71D4-7067-FEBC-E6F692C876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FCB3FBC-55A2-4709-ABF5-C4F4C5905DF8}" type="slidenum"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4CE185A-9104-4DD2-7AD6-C16B0B2AD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608C10-2FF7-3D8E-320B-A741346424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4788" y="5255898"/>
            <a:ext cx="2269668" cy="328470"/>
          </a:xfrm>
        </p:spPr>
        <p:txBody>
          <a:bodyPr anchorCtr="1"/>
          <a:lstStyle>
            <a:lvl1pPr algn="ctr"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9E4359-6893-F799-38BD-6ACB070C33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4244" y="5255898"/>
            <a:ext cx="2250850" cy="328470"/>
          </a:xfrm>
        </p:spPr>
        <p:txBody>
          <a:bodyPr anchorCtr="1"/>
          <a:lstStyle>
            <a:lvl1pPr algn="ctr"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03A0569-968E-AC32-ACD8-193AE4C1E7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04890" y="5255898"/>
            <a:ext cx="2281894" cy="328470"/>
          </a:xfrm>
        </p:spPr>
        <p:txBody>
          <a:bodyPr anchorCtr="1"/>
          <a:lstStyle>
            <a:lvl1pPr algn="ctr"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30083F3-57A0-2BF8-4E60-B8F8D1E4CD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4244" y="4966956"/>
            <a:ext cx="2250850" cy="232778"/>
          </a:xfrm>
        </p:spPr>
        <p:txBody>
          <a:bodyPr anchorCtr="1"/>
          <a:lstStyle>
            <a:lvl1pPr algn="ctr">
              <a:defRPr sz="1600" spc="-175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129D274-424A-C256-4EA0-07398B2868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23699" y="4966956"/>
            <a:ext cx="2250850" cy="232778"/>
          </a:xfrm>
        </p:spPr>
        <p:txBody>
          <a:bodyPr anchorCtr="1"/>
          <a:lstStyle>
            <a:lvl1pPr algn="ctr">
              <a:defRPr sz="1600" spc="-175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EDA45C-C60C-C7D1-F5DF-B156A12D24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4788" y="4966956"/>
            <a:ext cx="2250850" cy="232778"/>
          </a:xfrm>
        </p:spPr>
        <p:txBody>
          <a:bodyPr anchorCtr="1"/>
          <a:lstStyle>
            <a:lvl1pPr algn="ctr">
              <a:defRPr sz="1600" spc="-175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797908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2ED41C-BC63-CCC9-525D-2F7C1D56F627}"/>
              </a:ext>
            </a:extLst>
          </p:cNvPr>
          <p:cNvGrpSpPr/>
          <p:nvPr userDrawn="1"/>
        </p:nvGrpSpPr>
        <p:grpSpPr>
          <a:xfrm rot="16200000">
            <a:off x="2667001" y="-2667002"/>
            <a:ext cx="6857999" cy="12192002"/>
            <a:chOff x="3" y="-1"/>
            <a:chExt cx="24382416" cy="243824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1B524B-3D40-A964-AE67-36FE4D8385E0}"/>
                </a:ext>
              </a:extLst>
            </p:cNvPr>
            <p:cNvSpPr/>
            <p:nvPr/>
          </p:nvSpPr>
          <p:spPr>
            <a:xfrm rot="16200000">
              <a:off x="6096003" y="-6096000"/>
              <a:ext cx="12190416" cy="243824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11F6C9-8F96-B31B-E24E-C5A2B8D6DA99}"/>
                </a:ext>
              </a:extLst>
            </p:cNvPr>
            <p:cNvGrpSpPr/>
            <p:nvPr userDrawn="1"/>
          </p:nvGrpSpPr>
          <p:grpSpPr>
            <a:xfrm>
              <a:off x="3" y="12191209"/>
              <a:ext cx="24382416" cy="12191214"/>
              <a:chOff x="3" y="12879162"/>
              <a:chExt cx="24382416" cy="669074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9ECD7D-3D62-C3F0-8DC0-E6A2C72260EF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0852760" y="2026407"/>
                <a:ext cx="2676903" cy="243824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71AC1C-6861-88DE-0456-AB5F6C35D8CE}"/>
                  </a:ext>
                </a:extLst>
              </p:cNvPr>
              <p:cNvSpPr/>
              <p:nvPr/>
            </p:nvSpPr>
            <p:spPr>
              <a:xfrm rot="16200000">
                <a:off x="11067304" y="4488770"/>
                <a:ext cx="2247816" cy="243824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E037D4-079F-4C16-7B74-BDFEB31FD933}"/>
                  </a:ext>
                </a:extLst>
              </p:cNvPr>
              <p:cNvSpPr>
                <a:spLocks/>
              </p:cNvSpPr>
              <p:nvPr userDrawn="1"/>
            </p:nvSpPr>
            <p:spPr>
              <a:xfrm rot="16200000">
                <a:off x="11308201" y="6495688"/>
                <a:ext cx="1766018" cy="243824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7735E-7B8F-8BC8-4F7E-BCF621E971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87D87-0237-95AC-CF2A-0A06A3DDEA1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CCE7D-722A-BE32-8704-7FDDF2102C3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B900B3-DF3E-739D-34F9-3945912E3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38DFF472-AE3A-8C04-7682-CF821E204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61" y="1784171"/>
            <a:ext cx="11310086" cy="638637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EE1D423-C061-3CD7-1545-97D237C67E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560" y="2575207"/>
            <a:ext cx="11310086" cy="484748"/>
          </a:xfrm>
        </p:spPr>
        <p:txBody>
          <a:bodyPr/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3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679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F34A58F2-0F8B-7301-8343-6B2226084A1A}"/>
              </a:ext>
            </a:extLst>
          </p:cNvPr>
          <p:cNvGrpSpPr/>
          <p:nvPr/>
        </p:nvGrpSpPr>
        <p:grpSpPr>
          <a:xfrm>
            <a:off x="0" y="0"/>
            <a:ext cx="12192005" cy="6858000"/>
            <a:chOff x="0" y="0"/>
            <a:chExt cx="12192005" cy="6858000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400099D4-C6FB-85C9-B124-AC034398A120}"/>
                </a:ext>
              </a:extLst>
            </p:cNvPr>
            <p:cNvSpPr/>
            <p:nvPr/>
          </p:nvSpPr>
          <p:spPr>
            <a:xfrm rot="10799991">
              <a:off x="0" y="0"/>
              <a:ext cx="4256696" cy="6858000"/>
            </a:xfrm>
            <a:prstGeom prst="rect">
              <a:avLst/>
            </a:prstGeom>
            <a:solidFill>
              <a:srgbClr val="DC002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3AD25C7C-C25B-BE26-4F8E-3A6BD1660ECB}"/>
                </a:ext>
              </a:extLst>
            </p:cNvPr>
            <p:cNvGrpSpPr/>
            <p:nvPr/>
          </p:nvGrpSpPr>
          <p:grpSpPr>
            <a:xfrm>
              <a:off x="4195925" y="0"/>
              <a:ext cx="7996080" cy="6858000"/>
              <a:chOff x="4195925" y="0"/>
              <a:chExt cx="7996080" cy="6858000"/>
            </a:xfrm>
          </p:grpSpPr>
          <p:sp>
            <p:nvSpPr>
              <p:cNvPr id="5" name="Rectangle 7">
                <a:extLst>
                  <a:ext uri="{FF2B5EF4-FFF2-40B4-BE49-F238E27FC236}">
                    <a16:creationId xmlns:a16="http://schemas.microsoft.com/office/drawing/2014/main" id="{44156F13-5125-888D-3FF7-0A13FAC49161}"/>
                  </a:ext>
                </a:extLst>
              </p:cNvPr>
              <p:cNvSpPr/>
              <p:nvPr/>
            </p:nvSpPr>
            <p:spPr>
              <a:xfrm rot="10799991">
                <a:off x="4195925" y="0"/>
                <a:ext cx="421483" cy="6858000"/>
              </a:xfrm>
              <a:prstGeom prst="rect">
                <a:avLst/>
              </a:prstGeom>
              <a:solidFill>
                <a:srgbClr val="BA032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91D7C4D6-242A-9F38-9070-DD60F5BDA7CD}"/>
                  </a:ext>
                </a:extLst>
              </p:cNvPr>
              <p:cNvSpPr/>
              <p:nvPr/>
            </p:nvSpPr>
            <p:spPr>
              <a:xfrm rot="10799991">
                <a:off x="4604652" y="0"/>
                <a:ext cx="421483" cy="6858000"/>
              </a:xfrm>
              <a:prstGeom prst="rect">
                <a:avLst/>
              </a:prstGeom>
              <a:solidFill>
                <a:srgbClr val="97072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2134FC63-2F96-01C8-E2F0-329112832306}"/>
                  </a:ext>
                </a:extLst>
              </p:cNvPr>
              <p:cNvSpPr/>
              <p:nvPr/>
            </p:nvSpPr>
            <p:spPr>
              <a:xfrm rot="10799991">
                <a:off x="5013389" y="0"/>
                <a:ext cx="7178616" cy="6858000"/>
              </a:xfrm>
              <a:prstGeom prst="rect">
                <a:avLst/>
              </a:prstGeom>
              <a:solidFill>
                <a:srgbClr val="750A2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568920D1-EBF8-2908-CA54-CC87A5746D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34873" y="2965673"/>
            <a:ext cx="6315779" cy="421492"/>
          </a:xfrm>
        </p:spPr>
        <p:txBody>
          <a:bodyPr/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CD07E54-38CA-1625-C4D2-1E0448F53C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A77C577-3479-4EBF-9348-DA8CE4CEBD7B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846D419-9A24-25DA-8E79-79743D0310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F130FFB-CBD4-A234-EE31-8449FB93B4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3CAE586-7B72-4636-9C70-2F4CDD11EEBF}" type="slidenum">
              <a:t>‹#›</a:t>
            </a:fld>
            <a:endParaRPr lang="en-GB"/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7F797651-32A2-DCAA-7730-26C8131B8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2714D04-53F7-54F7-F173-678997792E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34873" y="3538618"/>
            <a:ext cx="6315779" cy="919081"/>
          </a:xfrm>
        </p:spPr>
        <p:txBody>
          <a:bodyPr/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32393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9F85-4CC8-CA9F-445C-2AAAC11EB8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441938"/>
            <a:ext cx="11310085" cy="270845"/>
          </a:xfrm>
        </p:spPr>
        <p:txBody>
          <a:bodyPr/>
          <a:lstStyle>
            <a:lvl1pPr>
              <a:lnSpc>
                <a:spcPct val="88000"/>
              </a:lnSpc>
              <a:defRPr sz="2000" spc="-65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95BC4-61F6-E006-2A5D-8D2447EE68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B887D8-89B7-4147-97FA-DCE4AD1C350F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FA477-4E38-2993-B9EB-55274B16F4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32E85-897B-338F-FAD8-2DD926AD84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92C7E07-3D7E-47AC-8081-F144F5812324}" type="slidenum">
              <a:t>‹#›</a:t>
            </a:fld>
            <a:endParaRPr lang="en-GB"/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C28824FF-0D53-4DF3-3B13-709CF45BD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15174651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033EF056-DC46-2261-0B62-95532F7CB3AE}"/>
              </a:ext>
            </a:extLst>
          </p:cNvPr>
          <p:cNvGrpSpPr/>
          <p:nvPr/>
        </p:nvGrpSpPr>
        <p:grpSpPr>
          <a:xfrm>
            <a:off x="0" y="0"/>
            <a:ext cx="12191996" cy="6857999"/>
            <a:chOff x="0" y="0"/>
            <a:chExt cx="12191996" cy="6857999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B921B291-C9DB-C272-13F1-1EADAE0A9C1A}"/>
                </a:ext>
              </a:extLst>
            </p:cNvPr>
            <p:cNvSpPr/>
            <p:nvPr/>
          </p:nvSpPr>
          <p:spPr>
            <a:xfrm rot="16200004">
              <a:off x="3006954" y="-3006954"/>
              <a:ext cx="6178088" cy="12191996"/>
            </a:xfrm>
            <a:prstGeom prst="rect">
              <a:avLst/>
            </a:prstGeom>
            <a:solidFill>
              <a:srgbClr val="DC002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ED34BDFD-CC06-AC16-DEDD-2A0572E511E5}"/>
                </a:ext>
              </a:extLst>
            </p:cNvPr>
            <p:cNvGrpSpPr/>
            <p:nvPr/>
          </p:nvGrpSpPr>
          <p:grpSpPr>
            <a:xfrm>
              <a:off x="0" y="5619142"/>
              <a:ext cx="12191996" cy="1238857"/>
              <a:chOff x="0" y="5619142"/>
              <a:chExt cx="12191996" cy="1238857"/>
            </a:xfrm>
          </p:grpSpPr>
          <p:sp>
            <p:nvSpPr>
              <p:cNvPr id="5" name="Rectangle 7">
                <a:extLst>
                  <a:ext uri="{FF2B5EF4-FFF2-40B4-BE49-F238E27FC236}">
                    <a16:creationId xmlns:a16="http://schemas.microsoft.com/office/drawing/2014/main" id="{418A1DF5-E147-768E-F717-196E9099115B}"/>
                  </a:ext>
                </a:extLst>
              </p:cNvPr>
              <p:cNvSpPr/>
              <p:nvPr/>
            </p:nvSpPr>
            <p:spPr>
              <a:xfrm rot="16200004">
                <a:off x="5885270" y="-266128"/>
                <a:ext cx="421456" cy="12191996"/>
              </a:xfrm>
              <a:prstGeom prst="rect">
                <a:avLst/>
              </a:prstGeom>
              <a:solidFill>
                <a:srgbClr val="BA032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055B1B45-7D0B-422D-6E8A-62E69742B033}"/>
                  </a:ext>
                </a:extLst>
              </p:cNvPr>
              <p:cNvSpPr/>
              <p:nvPr/>
            </p:nvSpPr>
            <p:spPr>
              <a:xfrm rot="16200004">
                <a:off x="5885270" y="142573"/>
                <a:ext cx="421456" cy="12191996"/>
              </a:xfrm>
              <a:prstGeom prst="rect">
                <a:avLst/>
              </a:prstGeom>
              <a:solidFill>
                <a:srgbClr val="97072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AF203E02-BC01-0095-3CE7-0334C4A785D7}"/>
                  </a:ext>
                </a:extLst>
              </p:cNvPr>
              <p:cNvSpPr/>
              <p:nvPr/>
            </p:nvSpPr>
            <p:spPr>
              <a:xfrm rot="16200004">
                <a:off x="5885270" y="551273"/>
                <a:ext cx="421456" cy="12191996"/>
              </a:xfrm>
              <a:prstGeom prst="rect">
                <a:avLst/>
              </a:prstGeom>
              <a:solidFill>
                <a:srgbClr val="750A2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9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BF97BE6-304C-52B9-1B89-DE0F346C65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1620" y="3994373"/>
            <a:ext cx="6959032" cy="421492"/>
          </a:xfrm>
        </p:spPr>
        <p:txBody>
          <a:bodyPr/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42AB662-6206-E054-8794-75599BD67B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1FA0145-E9E9-412C-8F37-B625070F83DD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9BE04B-BDA4-F79E-917B-28F03DD36C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1EFFF29-A864-6682-7BDD-1D17AEE55D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FEDDDFE-C62F-481A-8040-061C7DB4DF7C}" type="slidenum">
              <a:t>‹#›</a:t>
            </a:fld>
            <a:endParaRPr lang="en-GB"/>
          </a:p>
        </p:txBody>
      </p:sp>
      <p:pic>
        <p:nvPicPr>
          <p:cNvPr id="12" name="Graphic 10">
            <a:extLst>
              <a:ext uri="{FF2B5EF4-FFF2-40B4-BE49-F238E27FC236}">
                <a16:creationId xmlns:a16="http://schemas.microsoft.com/office/drawing/2014/main" id="{638FE40B-5E68-A2B4-DDAA-00A3AD3A6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5" y="6435638"/>
            <a:ext cx="1063867" cy="1667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A4663E3-300B-04C4-7F07-B0F12C2783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1620" y="4567318"/>
            <a:ext cx="6959032" cy="919081"/>
          </a:xfrm>
        </p:spPr>
        <p:txBody>
          <a:bodyPr/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450639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DE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9949E4-67F6-A51C-DCDA-4FE0C4C38E56}"/>
              </a:ext>
            </a:extLst>
          </p:cNvPr>
          <p:cNvSpPr/>
          <p:nvPr/>
        </p:nvSpPr>
        <p:spPr>
          <a:xfrm flipH="1"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37000B">
                  <a:alpha val="17000"/>
                </a:srgbClr>
              </a:gs>
              <a:gs pos="100000">
                <a:srgbClr val="DE002B">
                  <a:alpha val="12000"/>
                </a:srgbClr>
              </a:gs>
            </a:gsLst>
            <a:lin ang="1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A8BF678-DBEA-4310-E9E3-6819E1E2CC8A}"/>
              </a:ext>
            </a:extLst>
          </p:cNvPr>
          <p:cNvSpPr/>
          <p:nvPr/>
        </p:nvSpPr>
        <p:spPr>
          <a:xfrm flipH="1"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37000B">
                  <a:alpha val="17000"/>
                </a:srgbClr>
              </a:gs>
              <a:gs pos="100000">
                <a:srgbClr val="DE002B">
                  <a:alpha val="12000"/>
                </a:srgbClr>
              </a:gs>
            </a:gsLst>
            <a:lin ang="1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7694C3-0218-4965-270B-1A8B3ADF4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174" y="365129"/>
            <a:ext cx="11843656" cy="810533"/>
          </a:xfrm>
        </p:spPr>
        <p:txBody>
          <a:bodyPr anchorCtr="1">
            <a:noAutofit/>
          </a:bodyPr>
          <a:lstStyle>
            <a:lvl1pPr algn="ctr" defTabSz="914400">
              <a:tabLst>
                <a:tab pos="1973266" algn="l"/>
              </a:tabLst>
              <a:defRPr lang="en-US" sz="4400">
                <a:solidFill>
                  <a:srgbClr val="FFFFFF"/>
                </a:solidFill>
                <a:latin typeface="Arial Black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2173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7A8C-A560-AF03-C833-B57521DFA4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AA6F-4AED-9D62-5AAA-3A96920971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EC500-8F6F-CE0C-5707-0B4F7A8AAD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DDAE4-CD63-C7BF-8D86-58D9CA18C6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AE4B92-C39A-4F2E-AB86-1B17F4576323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253E9-5362-9568-7A33-C5A81F24AD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2BB1A-84A3-EC41-97DD-71A99059D0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60A20-47FC-4CE4-9D5E-1643E98274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4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69057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DE80647-E7C1-2CC7-273A-DC2E9493F9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9628" y="2120255"/>
            <a:ext cx="11414116" cy="4229301"/>
          </a:xfrm>
        </p:spPr>
        <p:txBody>
          <a:bodyPr/>
          <a:lstStyle>
            <a:lvl1pPr>
              <a:defRPr sz="1698"/>
            </a:lvl1pPr>
            <a:lvl2pPr>
              <a:defRPr sz="1698"/>
            </a:lvl2pPr>
            <a:lvl3pPr>
              <a:defRPr sz="1698"/>
            </a:lvl3pPr>
            <a:lvl4pPr>
              <a:defRPr sz="1698"/>
            </a:lvl4pPr>
            <a:lvl5pPr>
              <a:defRPr sz="1698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DB696B95-989A-1174-0EB0-ABF37261E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628" y="1072408"/>
            <a:ext cx="11460321" cy="464679"/>
          </a:xfrm>
        </p:spPr>
        <p:txBody>
          <a:bodyPr/>
          <a:lstStyle>
            <a:lvl1pPr>
              <a:defRPr sz="3638">
                <a:solidFill>
                  <a:srgbClr val="878787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39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81F175-7E0F-A5F0-5EA8-84A15620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5FF143-6937-F4F3-E199-A5174D32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2CA7A7-D746-BE19-F148-7811E73C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28D62D3-1FFD-0ABC-8607-9778DF92B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561" y="2813426"/>
            <a:ext cx="3498650" cy="328257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184F31-94DF-9F7A-09CB-A278E0B92C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5FA7D57-A765-5652-445E-CA88F064A1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48655" cy="685800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>
              <a:lnSpc>
                <a:spcPct val="88000"/>
              </a:lnSpc>
              <a:defRPr sz="2000" b="0"/>
            </a:lvl1pPr>
            <a:lvl3pPr algn="ctr">
              <a:defRPr/>
            </a:lvl3pPr>
          </a:lstStyle>
          <a:p>
            <a:pPr lvl="0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21DDDF-9F58-018D-7641-C0172BCA5EB2}"/>
              </a:ext>
            </a:extLst>
          </p:cNvPr>
          <p:cNvGrpSpPr/>
          <p:nvPr userDrawn="1"/>
        </p:nvGrpSpPr>
        <p:grpSpPr>
          <a:xfrm rot="16200000">
            <a:off x="5391329" y="57326"/>
            <a:ext cx="6858000" cy="6743346"/>
            <a:chOff x="2" y="-1"/>
            <a:chExt cx="24382416" cy="243824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9DEC84-A7A7-B2CA-1C51-4FBF92CB5FBE}"/>
                </a:ext>
              </a:extLst>
            </p:cNvPr>
            <p:cNvSpPr/>
            <p:nvPr/>
          </p:nvSpPr>
          <p:spPr>
            <a:xfrm rot="16200000">
              <a:off x="10897452" y="-10897451"/>
              <a:ext cx="2587514" cy="243824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F24DB5-D27A-BC9D-0F48-6EDD8F7767F1}"/>
                </a:ext>
              </a:extLst>
            </p:cNvPr>
            <p:cNvGrpSpPr/>
            <p:nvPr userDrawn="1"/>
          </p:nvGrpSpPr>
          <p:grpSpPr>
            <a:xfrm>
              <a:off x="2" y="2587514"/>
              <a:ext cx="24382416" cy="21794908"/>
              <a:chOff x="2" y="7608494"/>
              <a:chExt cx="24382416" cy="119614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6336F52-5DF8-8E29-4B99-0C1EC481382F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481174" y="-3872677"/>
                <a:ext cx="1420072" cy="243824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FFF0EEE-E29C-9168-E755-B3B0FFB521D0}"/>
                  </a:ext>
                </a:extLst>
              </p:cNvPr>
              <p:cNvSpPr/>
              <p:nvPr/>
            </p:nvSpPr>
            <p:spPr>
              <a:xfrm rot="16200000">
                <a:off x="11570069" y="-2541498"/>
                <a:ext cx="1242286" cy="243824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284B3E-6285-AEC4-D883-3D52839EFA8A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541683" y="2729170"/>
                <a:ext cx="9299053" cy="243824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81F175-7E0F-A5F0-5EA8-84A15620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5FF143-6937-F4F3-E199-A5174D32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2CA7A7-D746-BE19-F148-7811E73C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28D62D3-1FFD-0ABC-8607-9778DF92B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3454" y="2813426"/>
            <a:ext cx="3651012" cy="328257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buClrTx/>
              <a:defRPr sz="16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184F31-94DF-9F7A-09CB-A278E0B92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72ED41C-BC63-CCC9-525D-2F7C1D56F627}"/>
              </a:ext>
            </a:extLst>
          </p:cNvPr>
          <p:cNvGrpSpPr/>
          <p:nvPr userDrawn="1"/>
        </p:nvGrpSpPr>
        <p:grpSpPr>
          <a:xfrm rot="16200000">
            <a:off x="2667001" y="-2667002"/>
            <a:ext cx="6857999" cy="12192002"/>
            <a:chOff x="3" y="-1"/>
            <a:chExt cx="24382416" cy="243824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1B524B-3D40-A964-AE67-36FE4D8385E0}"/>
                </a:ext>
              </a:extLst>
            </p:cNvPr>
            <p:cNvSpPr/>
            <p:nvPr/>
          </p:nvSpPr>
          <p:spPr>
            <a:xfrm rot="16200000">
              <a:off x="6096003" y="-6096000"/>
              <a:ext cx="12190416" cy="243824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11F6C9-8F96-B31B-E24E-C5A2B8D6DA99}"/>
                </a:ext>
              </a:extLst>
            </p:cNvPr>
            <p:cNvGrpSpPr/>
            <p:nvPr userDrawn="1"/>
          </p:nvGrpSpPr>
          <p:grpSpPr>
            <a:xfrm>
              <a:off x="3" y="12191209"/>
              <a:ext cx="24382416" cy="12191214"/>
              <a:chOff x="3" y="12879162"/>
              <a:chExt cx="24382416" cy="669074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9ECD7D-3D62-C3F0-8DC0-E6A2C72260EF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0852760" y="2026407"/>
                <a:ext cx="2676903" cy="243824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71AC1C-6861-88DE-0456-AB5F6C35D8CE}"/>
                  </a:ext>
                </a:extLst>
              </p:cNvPr>
              <p:cNvSpPr/>
              <p:nvPr/>
            </p:nvSpPr>
            <p:spPr>
              <a:xfrm rot="16200000">
                <a:off x="11067304" y="4488770"/>
                <a:ext cx="2247816" cy="2438241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E037D4-079F-4C16-7B74-BDFEB31FD933}"/>
                  </a:ext>
                </a:extLst>
              </p:cNvPr>
              <p:cNvSpPr>
                <a:spLocks/>
              </p:cNvSpPr>
              <p:nvPr userDrawn="1"/>
            </p:nvSpPr>
            <p:spPr>
              <a:xfrm rot="16200000">
                <a:off x="11308201" y="6495688"/>
                <a:ext cx="1766018" cy="243824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E0493D-61A7-878A-76BD-FCC834E1786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0561" y="2965676"/>
            <a:ext cx="5208132" cy="421494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7735E-7B8F-8BC8-4F7E-BCF621E9717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8A085-3330-4B00-A60A-515326445D30}" type="datetime1">
              <a:rPr lang="en-GB" smtClean="0"/>
              <a:pPr/>
              <a:t>16/05/2025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87D87-0237-95AC-CF2A-0A06A3DDEA1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CCE7D-722A-BE32-8704-7FDDF2102C3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B900B3-DF3E-739D-34F9-3945912E3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778" y="6435640"/>
            <a:ext cx="1063869" cy="166773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0988D1-2308-8A71-5492-5AE9966410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561" y="3538620"/>
            <a:ext cx="5208132" cy="919081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0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679">
          <p15:clr>
            <a:srgbClr val="FBAE40"/>
          </p15:clr>
        </p15:guide>
        <p15:guide id="2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229" y="1768475"/>
            <a:ext cx="11309418" cy="4379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800" y="6472417"/>
            <a:ext cx="1844896" cy="15388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spc="-20" baseline="0">
                <a:solidFill>
                  <a:schemeClr val="tx1"/>
                </a:solidFill>
              </a:defRPr>
            </a:lvl1pPr>
          </a:lstStyle>
          <a:p>
            <a:fld id="{7E88A085-3330-4B00-A60A-515326445D30}" type="datetime1">
              <a:rPr lang="en-GB" smtClean="0"/>
              <a:t>16/05/2025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560" y="6472417"/>
            <a:ext cx="1844897" cy="15388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spc="-2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© GSMA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0617" y="230006"/>
            <a:ext cx="450029" cy="15388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 spc="-20" baseline="0">
                <a:solidFill>
                  <a:schemeClr val="tx1"/>
                </a:solidFill>
              </a:defRPr>
            </a:lvl1pPr>
          </a:lstStyle>
          <a:p>
            <a:fld id="{B51C77D3-387C-4881-A960-1F7F91E3F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3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55" rtl="0" eaLnBrk="1" latinLnBrk="0" hangingPunct="1">
        <a:lnSpc>
          <a:spcPct val="83000"/>
        </a:lnSpc>
        <a:spcBef>
          <a:spcPct val="0"/>
        </a:spcBef>
        <a:buNone/>
        <a:defRPr sz="4000" b="1" kern="1200" spc="-1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5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None/>
        <a:defRPr sz="2200" b="1" kern="1200" spc="-65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55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None/>
        <a:defRPr sz="2200" kern="1200" spc="-65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55" rtl="0" eaLnBrk="1" latinLnBrk="0" hangingPunct="1">
        <a:lnSpc>
          <a:spcPct val="88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kern="1200" spc="-65" baseline="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324000" algn="l" defTabSz="914355" rtl="0" eaLnBrk="1" latinLnBrk="0" hangingPunct="1">
        <a:lnSpc>
          <a:spcPct val="88000"/>
        </a:lnSpc>
        <a:spcBef>
          <a:spcPts val="0"/>
        </a:spcBef>
        <a:spcAft>
          <a:spcPts val="900"/>
        </a:spcAft>
        <a:buClr>
          <a:schemeClr val="accent4"/>
        </a:buClr>
        <a:buFont typeface="Arial" panose="020B0604020202020204" pitchFamily="34" charset="0"/>
        <a:buChar char="–"/>
        <a:defRPr sz="1600" kern="1200" spc="-65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5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defRPr sz="900" kern="1200" spc="-15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15359">
          <p15:clr>
            <a:srgbClr val="F26B43"/>
          </p15:clr>
        </p15:guide>
        <p15:guide id="3" pos="555">
          <p15:clr>
            <a:srgbClr val="F26B43"/>
          </p15:clr>
        </p15:guide>
        <p15:guide id="4" pos="14803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8640">
          <p15:clr>
            <a:srgbClr val="F26B43"/>
          </p15:clr>
        </p15:guide>
        <p15:guide id="7" orient="horz" pos="555">
          <p15:clr>
            <a:srgbClr val="F26B43"/>
          </p15:clr>
        </p15:guide>
        <p15:guide id="8" orient="horz" pos="80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A6AE0-AD61-DF2A-DEB9-3D23D973A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557" y="440530"/>
            <a:ext cx="11309418" cy="5109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6172B-A340-DF96-3084-27113868E1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1225" y="1768477"/>
            <a:ext cx="11309418" cy="43791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4B0AD-89C8-06E2-E9DC-F007368CBE8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411803" y="6472415"/>
            <a:ext cx="1844893" cy="1538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-2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838FD571-24B0-458F-B847-7640E8E52629}" type="datetime1">
              <a:rPr lang="en-GB"/>
              <a:pPr lvl="0"/>
              <a:t>16/05/2025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238E9-EA65-4AA9-C6A4-703553B08E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40557" y="6472415"/>
            <a:ext cx="1844893" cy="1538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-2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en-GB"/>
              <a:t>© GSMA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3EAD9-C447-99CB-3BAF-F0659A5DE19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300621" y="230008"/>
            <a:ext cx="450031" cy="1538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-2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0B2741DA-8E40-450E-839C-627065EDFB6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</p:sldLayoutIdLst>
  <p:transition spd="med">
    <p:fade/>
  </p:transition>
  <p:txStyles>
    <p:titleStyle>
      <a:lvl1pPr marL="0" marR="0" lvl="0" indent="0" algn="l" defTabSz="914354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4000" b="1" i="0" u="none" strike="noStrike" kern="1200" cap="none" spc="-175" baseline="0">
          <a:solidFill>
            <a:srgbClr val="000000"/>
          </a:solidFill>
          <a:uFillTx/>
          <a:latin typeface="Arial"/>
        </a:defRPr>
      </a:lvl1pPr>
    </p:titleStyle>
    <p:bodyStyle>
      <a:lvl1pPr marL="0" marR="0" lvl="0" indent="0" algn="l" defTabSz="914354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200" b="1" i="0" u="none" strike="noStrike" kern="1200" cap="none" spc="-65" baseline="0">
          <a:solidFill>
            <a:srgbClr val="000000"/>
          </a:solidFill>
          <a:uFillTx/>
          <a:latin typeface="Arial"/>
        </a:defRPr>
      </a:lvl1pPr>
      <a:lvl2pPr marL="0" marR="0" lvl="1" indent="0" algn="l" defTabSz="914354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200" b="0" i="0" u="none" strike="noStrike" kern="1200" cap="none" spc="-65" baseline="0">
          <a:solidFill>
            <a:srgbClr val="000000"/>
          </a:solidFill>
          <a:uFillTx/>
          <a:latin typeface="Arial"/>
        </a:defRPr>
      </a:lvl2pPr>
      <a:lvl3pPr marL="0" marR="0" lvl="2" indent="0" algn="l" defTabSz="914354" rtl="0" fontAlgn="auto" hangingPunct="1">
        <a:lnSpc>
          <a:spcPct val="88000"/>
        </a:lnSpc>
        <a:spcBef>
          <a:spcPts val="0"/>
        </a:spcBef>
        <a:spcAft>
          <a:spcPts val="900"/>
        </a:spcAft>
        <a:buNone/>
        <a:tabLst/>
        <a:defRPr lang="en-GB" sz="1600" b="0" i="0" u="none" strike="noStrike" kern="1200" cap="none" spc="-65" baseline="0">
          <a:solidFill>
            <a:srgbClr val="000000"/>
          </a:solidFill>
          <a:uFillTx/>
          <a:latin typeface="Arial"/>
        </a:defRPr>
      </a:lvl3pPr>
      <a:lvl4pPr marL="323999" marR="0" lvl="3" indent="-323999" algn="l" defTabSz="914354" rtl="0" fontAlgn="auto" hangingPunct="1">
        <a:lnSpc>
          <a:spcPct val="88000"/>
        </a:lnSpc>
        <a:spcBef>
          <a:spcPts val="0"/>
        </a:spcBef>
        <a:spcAft>
          <a:spcPts val="900"/>
        </a:spcAft>
        <a:buClr>
          <a:srgbClr val="DC002B"/>
        </a:buClr>
        <a:buSzPct val="100000"/>
        <a:buFont typeface="Arial" pitchFamily="34"/>
        <a:buChar char="–"/>
        <a:tabLst/>
        <a:defRPr lang="en-GB" sz="1600" b="0" i="0" u="none" strike="noStrike" kern="1200" cap="none" spc="-65" baseline="0">
          <a:solidFill>
            <a:srgbClr val="000000"/>
          </a:solidFill>
          <a:uFillTx/>
          <a:latin typeface="Arial"/>
        </a:defRPr>
      </a:lvl4pPr>
      <a:lvl5pPr marL="0" marR="0" lvl="4" indent="0" algn="l" defTabSz="914354" rtl="0" fontAlgn="auto" hangingPunct="1">
        <a:lnSpc>
          <a:spcPct val="95000"/>
        </a:lnSpc>
        <a:spcBef>
          <a:spcPts val="0"/>
        </a:spcBef>
        <a:spcAft>
          <a:spcPts val="0"/>
        </a:spcAft>
        <a:buNone/>
        <a:tabLst/>
        <a:defRPr lang="en-GB" sz="900" b="0" i="0" u="none" strike="noStrike" kern="1200" cap="none" spc="-15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1A1A37-FDAC-B9E1-58BF-B13EC5D5243A}"/>
              </a:ext>
            </a:extLst>
          </p:cNvPr>
          <p:cNvSpPr/>
          <p:nvPr/>
        </p:nvSpPr>
        <p:spPr>
          <a:xfrm>
            <a:off x="0" y="1"/>
            <a:ext cx="7904839" cy="6857999"/>
          </a:xfrm>
          <a:prstGeom prst="rect">
            <a:avLst/>
          </a:prstGeom>
          <a:solidFill>
            <a:srgbClr val="DC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C5B4151B-8EFB-6106-6905-5B786FBFA20C}"/>
              </a:ext>
            </a:extLst>
          </p:cNvPr>
          <p:cNvSpPr txBox="1">
            <a:spLocks/>
          </p:cNvSpPr>
          <p:nvPr/>
        </p:nvSpPr>
        <p:spPr>
          <a:xfrm>
            <a:off x="661326" y="5090202"/>
            <a:ext cx="5813902" cy="1378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International Regulatory Conference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Skopje, 21 May 2025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6E7C1900-8C76-16A9-0FA4-531E8CB5EE59}"/>
              </a:ext>
            </a:extLst>
          </p:cNvPr>
          <p:cNvSpPr txBox="1">
            <a:spLocks/>
          </p:cNvSpPr>
          <p:nvPr/>
        </p:nvSpPr>
        <p:spPr>
          <a:xfrm>
            <a:off x="638195" y="2021361"/>
            <a:ext cx="6720115" cy="19226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Connectivity Infrastructure Investment Landscape</a:t>
            </a:r>
          </a:p>
          <a:p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Mobile Industry Perspective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1901109-054F-AFF1-AFE5-FC65AB09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6" y="622841"/>
            <a:ext cx="1608935" cy="252370"/>
          </a:xfrm>
          <a:prstGeom prst="rect">
            <a:avLst/>
          </a:prstGeom>
        </p:spPr>
      </p:pic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0286480A-CBA1-48BA-D24B-693CB33FB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t="-16" r="25017" b="3637"/>
          <a:stretch/>
        </p:blipFill>
        <p:spPr>
          <a:xfrm>
            <a:off x="7358310" y="0"/>
            <a:ext cx="4833690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5B638-3AC6-A3D6-46B7-1B6E9B1D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GSMA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25DB3-8F42-0C32-BC71-D57D48E8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t>10</a:t>
            </a:fld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C4E1736-DB5D-F540-96B9-095B6E7732CB}"/>
              </a:ext>
            </a:extLst>
          </p:cNvPr>
          <p:cNvSpPr txBox="1">
            <a:spLocks/>
          </p:cNvSpPr>
          <p:nvPr/>
        </p:nvSpPr>
        <p:spPr>
          <a:xfrm>
            <a:off x="11300617" y="230006"/>
            <a:ext cx="450029" cy="15388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C77D3-387C-4881-A960-1F7F91E3F80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AABDCC-B29E-A75F-3099-7917628FC7AB}"/>
              </a:ext>
            </a:extLst>
          </p:cNvPr>
          <p:cNvSpPr txBox="1">
            <a:spLocks/>
          </p:cNvSpPr>
          <p:nvPr/>
        </p:nvSpPr>
        <p:spPr>
          <a:xfrm>
            <a:off x="345688" y="440532"/>
            <a:ext cx="11630722" cy="1021818"/>
          </a:xfrm>
          <a:prstGeom prst="rect">
            <a:avLst/>
          </a:prstGeom>
        </p:spPr>
        <p:txBody>
          <a:bodyPr/>
          <a:lstStyle>
            <a:lvl1pPr algn="l" defTabSz="914355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ptos" panose="020B0004020202020204" pitchFamily="34" charset="0"/>
              </a:rPr>
              <a:t>Conclusions</a:t>
            </a:r>
            <a:endParaRPr lang="en-GB" sz="4400" dirty="0">
              <a:latin typeface="Aptos" panose="020B000402020202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BC0A3F3-FB92-8F14-C786-7C40AF9D6441}"/>
              </a:ext>
            </a:extLst>
          </p:cNvPr>
          <p:cNvSpPr txBox="1">
            <a:spLocks/>
          </p:cNvSpPr>
          <p:nvPr/>
        </p:nvSpPr>
        <p:spPr>
          <a:xfrm>
            <a:off x="2275840" y="3287957"/>
            <a:ext cx="8420513" cy="1072417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355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55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55" rtl="0" eaLnBrk="1" latinLnBrk="0" hangingPunct="1">
              <a:lnSpc>
                <a:spcPct val="88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324000" algn="l" defTabSz="914355" rtl="0" eaLnBrk="1" latinLnBrk="0" hangingPunct="1">
              <a:lnSpc>
                <a:spcPct val="88000"/>
              </a:lnSpc>
              <a:spcBef>
                <a:spcPts val="0"/>
              </a:spcBef>
              <a:spcAft>
                <a:spcPts val="9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6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55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spc="-1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FFFFFF"/>
                </a:solidFill>
                <a:latin typeface="Aptos" panose="020B0004020202020204" pitchFamily="34" charset="0"/>
              </a:rPr>
              <a:t>Pro-investment policy and regulation (e.g.</a:t>
            </a:r>
            <a:r>
              <a:rPr lang="en-US" sz="20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en-GB" sz="2000" b="0" dirty="0">
                <a:solidFill>
                  <a:srgbClr val="FFFFFF"/>
                </a:solidFill>
                <a:latin typeface="Aptos" panose="020B0004020202020204" pitchFamily="34" charset="0"/>
              </a:rPr>
              <a:t>technology-neutral licensing, rationalisation of taxes) </a:t>
            </a:r>
            <a:r>
              <a:rPr lang="en-US" sz="2000" b="0" dirty="0">
                <a:solidFill>
                  <a:srgbClr val="FFFFFF"/>
                </a:solidFill>
                <a:latin typeface="Aptos" panose="020B0004020202020204" pitchFamily="34" charset="0"/>
              </a:rPr>
              <a:t>drive down CAPEX and OPEX and help extend coverage to unserved areas</a:t>
            </a:r>
            <a:endParaRPr lang="en-GB" sz="2000" dirty="0">
              <a:solidFill>
                <a:srgbClr val="DC002B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5B5A7B8-6B94-3739-8707-8495EAB9E0DF}"/>
              </a:ext>
            </a:extLst>
          </p:cNvPr>
          <p:cNvSpPr txBox="1">
            <a:spLocks/>
          </p:cNvSpPr>
          <p:nvPr/>
        </p:nvSpPr>
        <p:spPr>
          <a:xfrm>
            <a:off x="2275841" y="1838945"/>
            <a:ext cx="8420512" cy="1072417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355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55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55" rtl="0" eaLnBrk="1" latinLnBrk="0" hangingPunct="1">
              <a:lnSpc>
                <a:spcPct val="88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324000" algn="l" defTabSz="914355" rtl="0" eaLnBrk="1" latinLnBrk="0" hangingPunct="1">
              <a:lnSpc>
                <a:spcPct val="88000"/>
              </a:lnSpc>
              <a:spcBef>
                <a:spcPts val="0"/>
              </a:spcBef>
              <a:spcAft>
                <a:spcPts val="9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6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55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spc="-1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FFFFFF"/>
                </a:solidFill>
                <a:latin typeface="Aptos" panose="020B0004020202020204" pitchFamily="34" charset="0"/>
              </a:rPr>
              <a:t>In order to achieve deployment objectives and support growth in data traffic, MNOs ability to invest (esp. in access networks) needs to be sustained</a:t>
            </a:r>
            <a:endParaRPr lang="en-GB" sz="2000" dirty="0">
              <a:solidFill>
                <a:srgbClr val="DC002B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4720DB3-2016-0165-C60E-DE9047FB35B6}"/>
              </a:ext>
            </a:extLst>
          </p:cNvPr>
          <p:cNvSpPr txBox="1">
            <a:spLocks/>
          </p:cNvSpPr>
          <p:nvPr/>
        </p:nvSpPr>
        <p:spPr>
          <a:xfrm>
            <a:off x="2275840" y="4688958"/>
            <a:ext cx="8420513" cy="1072417"/>
          </a:xfrm>
          <a:prstGeom prst="rect">
            <a:avLst/>
          </a:prstGeom>
          <a:solidFill>
            <a:srgbClr val="970725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355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55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55" rtl="0" eaLnBrk="1" latinLnBrk="0" hangingPunct="1">
              <a:lnSpc>
                <a:spcPct val="88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4000" indent="-324000" algn="l" defTabSz="914355" rtl="0" eaLnBrk="1" latinLnBrk="0" hangingPunct="1">
              <a:lnSpc>
                <a:spcPct val="88000"/>
              </a:lnSpc>
              <a:spcBef>
                <a:spcPts val="0"/>
              </a:spcBef>
              <a:spcAft>
                <a:spcPts val="9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600" kern="1200" spc="-6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55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spc="-15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FFFFFF"/>
                </a:solidFill>
                <a:latin typeface="Aptos" panose="020B0004020202020204" pitchFamily="34" charset="0"/>
              </a:rPr>
              <a:t>An enabling market environment should contemplate options (simplification, consolidation, reducing asymmetries etc.)  that facilitate network investment</a:t>
            </a:r>
            <a:endParaRPr lang="en-GB" sz="2000" dirty="0">
              <a:solidFill>
                <a:srgbClr val="DC002B"/>
              </a:solidFill>
              <a:latin typeface="Aptos" panose="020B0004020202020204" pitchFamily="34" charset="0"/>
              <a:cs typeface="Arial"/>
            </a:endParaRPr>
          </a:p>
        </p:txBody>
      </p:sp>
      <p:pic>
        <p:nvPicPr>
          <p:cNvPr id="14" name="Graphic 13" descr="Coins with solid fill">
            <a:extLst>
              <a:ext uri="{FF2B5EF4-FFF2-40B4-BE49-F238E27FC236}">
                <a16:creationId xmlns:a16="http://schemas.microsoft.com/office/drawing/2014/main" id="{A2E081C9-75D6-A629-C249-3D01868EA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465" y="1943255"/>
            <a:ext cx="914400" cy="914400"/>
          </a:xfrm>
          <a:prstGeom prst="rect">
            <a:avLst/>
          </a:prstGeom>
        </p:spPr>
      </p:pic>
      <p:pic>
        <p:nvPicPr>
          <p:cNvPr id="16" name="Graphic 15" descr="Court with solid fill">
            <a:extLst>
              <a:ext uri="{FF2B5EF4-FFF2-40B4-BE49-F238E27FC236}">
                <a16:creationId xmlns:a16="http://schemas.microsoft.com/office/drawing/2014/main" id="{A151BDE1-9E59-B800-8741-271124BE9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465" y="3392267"/>
            <a:ext cx="914400" cy="914400"/>
          </a:xfrm>
          <a:prstGeom prst="rect">
            <a:avLst/>
          </a:prstGeom>
        </p:spPr>
      </p:pic>
      <p:pic>
        <p:nvPicPr>
          <p:cNvPr id="18" name="Graphic 17" descr="Upward trend with solid fill">
            <a:extLst>
              <a:ext uri="{FF2B5EF4-FFF2-40B4-BE49-F238E27FC236}">
                <a16:creationId xmlns:a16="http://schemas.microsoft.com/office/drawing/2014/main" id="{68B3CA88-9413-81FD-0822-EC4E78A8D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808" y="4782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F71A3B-3F9B-7797-EF8F-522E4521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GSMA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3C316-FA24-02AF-9D90-3696F065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0A454-2EA0-F916-CA24-95462B12FF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latin typeface="Aptos" panose="020B0004020202020204" pitchFamily="34" charset="0"/>
              </a:rPr>
              <a:t>Thank you!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2344-E88F-0D48-BE02-EFF88DA3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Mobile Coverage and Usage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69F60-F763-1546-AAF5-A1CAB947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617" y="191535"/>
            <a:ext cx="450029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CF30F-4C54-1246-A36B-D2436F2F9876}" type="slidenum">
              <a:rPr kumimoji="0" lang="en-US" sz="900" b="0" i="0" u="none" strike="noStrike" kern="1200" cap="none" spc="-2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900" b="0" i="0" u="none" strike="noStrike" kern="1200" cap="none" spc="-2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1657" y="1280161"/>
            <a:ext cx="6826153" cy="721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B17443-B629-2553-03FC-263DC886F6E5}"/>
              </a:ext>
            </a:extLst>
          </p:cNvPr>
          <p:cNvSpPr/>
          <p:nvPr/>
        </p:nvSpPr>
        <p:spPr>
          <a:xfrm>
            <a:off x="1023604" y="5605227"/>
            <a:ext cx="180000" cy="1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539A92-349F-DE80-1028-6238FAF89837}"/>
              </a:ext>
            </a:extLst>
          </p:cNvPr>
          <p:cNvSpPr/>
          <p:nvPr/>
        </p:nvSpPr>
        <p:spPr>
          <a:xfrm>
            <a:off x="6198011" y="5606788"/>
            <a:ext cx="180000" cy="18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014DC-8F99-B0E8-7933-B8EF8320EC8E}"/>
              </a:ext>
            </a:extLst>
          </p:cNvPr>
          <p:cNvSpPr txBox="1"/>
          <p:nvPr/>
        </p:nvSpPr>
        <p:spPr>
          <a:xfrm>
            <a:off x="1305615" y="5479783"/>
            <a:ext cx="47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Usage gap: people covered by mobile broadband but not using the mobile internet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0F42C1-AA98-9252-4BAA-B36DD6063699}"/>
              </a:ext>
            </a:extLst>
          </p:cNvPr>
          <p:cNvSpPr txBox="1"/>
          <p:nvPr/>
        </p:nvSpPr>
        <p:spPr>
          <a:xfrm>
            <a:off x="6508585" y="5479783"/>
            <a:ext cx="41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Coverage gap: people not yet covered by    mobile broadband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0F5683-2B11-9ECA-487C-398B575C6A58}"/>
              </a:ext>
            </a:extLst>
          </p:cNvPr>
          <p:cNvSpPr/>
          <p:nvPr/>
        </p:nvSpPr>
        <p:spPr>
          <a:xfrm>
            <a:off x="4531657" y="1280161"/>
            <a:ext cx="6826153" cy="721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C4EBC9-A50E-28A0-2090-DE3EE0702955}"/>
              </a:ext>
            </a:extLst>
          </p:cNvPr>
          <p:cNvSpPr txBox="1"/>
          <p:nvPr/>
        </p:nvSpPr>
        <p:spPr>
          <a:xfrm>
            <a:off x="740804" y="6324773"/>
            <a:ext cx="5128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Source: GSMA (2024) The State of Mobile Internet Connectivity Report 2024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F6D59-BB34-B6D7-F4E3-3EBB8F93561A}"/>
              </a:ext>
            </a:extLst>
          </p:cNvPr>
          <p:cNvGrpSpPr/>
          <p:nvPr/>
        </p:nvGrpSpPr>
        <p:grpSpPr>
          <a:xfrm>
            <a:off x="1832837" y="1517800"/>
            <a:ext cx="8524865" cy="3672835"/>
            <a:chOff x="3225114" y="1699660"/>
            <a:chExt cx="8524865" cy="3672835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EE54561E-3A99-D2E4-9082-D4D86004B5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79069616"/>
                </p:ext>
              </p:extLst>
            </p:nvPr>
          </p:nvGraphicFramePr>
          <p:xfrm>
            <a:off x="3225114" y="1699660"/>
            <a:ext cx="8524865" cy="3672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081A1F52-CEFA-3FAD-29F1-2D5158314733}"/>
                </a:ext>
              </a:extLst>
            </p:cNvPr>
            <p:cNvSpPr txBox="1"/>
            <p:nvPr/>
          </p:nvSpPr>
          <p:spPr>
            <a:xfrm>
              <a:off x="10986192" y="4465826"/>
              <a:ext cx="743235" cy="25391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4%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7EDD8EA6-5A21-837F-C4DA-E294D1B0734C}"/>
                </a:ext>
              </a:extLst>
            </p:cNvPr>
            <p:cNvSpPr txBox="1"/>
            <p:nvPr/>
          </p:nvSpPr>
          <p:spPr>
            <a:xfrm>
              <a:off x="10928999" y="2740920"/>
              <a:ext cx="743235" cy="25391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A079-1862-EF90-716B-83B6F454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 wrap="square" anchor="t">
            <a:noAutofit/>
          </a:bodyPr>
          <a:lstStyle/>
          <a:p>
            <a:r>
              <a:rPr lang="en-GB" sz="4400" dirty="0">
                <a:latin typeface="Aptos" panose="020B0004020202020204" pitchFamily="34" charset="0"/>
              </a:rPr>
              <a:t>Regional Trends</a:t>
            </a:r>
          </a:p>
        </p:txBody>
      </p:sp>
      <p:pic>
        <p:nvPicPr>
          <p:cNvPr id="6" name="Picture 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32C12A75-C321-4F09-9FB6-5C080722E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78" y="1274670"/>
            <a:ext cx="8752474" cy="498890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17CD4-741E-9497-AA45-D2BFDA59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560" y="6472417"/>
            <a:ext cx="1844897" cy="153889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© GSMA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AFBC1-B9FB-FF34-C46F-D00EC3A1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617" y="230006"/>
            <a:ext cx="450029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51C77D3-387C-4881-A960-1F7F91E3F80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4DC2-9EE1-2658-2D31-406FAB54A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896" y="724496"/>
            <a:ext cx="11392207" cy="932563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Despite challenges, the coverage gap (4% of global population) can be further reduced</a:t>
            </a:r>
            <a:endParaRPr lang="en-GB" sz="3600" dirty="0">
              <a:latin typeface="+mj-lt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0FFC25C-0F62-EDF7-3863-BAD56A80AA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10DFF-7934-4EBE-951A-B1541727C8E6}" type="slidenum">
              <a:rPr kumimoji="0" lang="en-GB" sz="10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-2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F5EB4A-3BDA-77F6-F20C-3C76B78145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4698" y="2143262"/>
            <a:ext cx="8484308" cy="1499190"/>
          </a:xfrm>
          <a:solidFill>
            <a:srgbClr val="DC002B"/>
          </a:solidFill>
        </p:spPr>
        <p:txBody>
          <a:bodyPr anchor="ctr"/>
          <a:lstStyle/>
          <a:p>
            <a:pPr marL="179999" lv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solidFill>
                  <a:srgbClr val="FFFFFF"/>
                </a:solidFill>
                <a:latin typeface="+mn-lt"/>
              </a:rPr>
              <a:t>Innovation </a:t>
            </a:r>
            <a:r>
              <a:rPr lang="en-GB" sz="2000" b="0" dirty="0">
                <a:solidFill>
                  <a:srgbClr val="FFFFFF"/>
                </a:solidFill>
                <a:latin typeface="+mn-lt"/>
              </a:rPr>
              <a:t>(e.g. modular or solar-powered base stations) can mitigate high CAPEX and OPEX resulting from </a:t>
            </a:r>
            <a:r>
              <a:rPr lang="en-GB" sz="2000" dirty="0">
                <a:solidFill>
                  <a:srgbClr val="FFFFFF"/>
                </a:solidFill>
                <a:latin typeface="+mn-lt"/>
              </a:rPr>
              <a:t>lack of civil infrastructure</a:t>
            </a:r>
            <a:r>
              <a:rPr lang="en-GB" sz="2000" b="0" dirty="0">
                <a:solidFill>
                  <a:srgbClr val="FFFFFF"/>
                </a:solidFill>
                <a:latin typeface="+mn-lt"/>
              </a:rPr>
              <a:t> (i.e. roads or electricity)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19A49-A7F7-2A42-B6FA-B8157AADF1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4698" y="3965143"/>
            <a:ext cx="8484309" cy="1499190"/>
          </a:xfrm>
          <a:solidFill>
            <a:srgbClr val="750A22"/>
          </a:solidFill>
        </p:spPr>
        <p:txBody>
          <a:bodyPr anchor="ctr"/>
          <a:lstStyle/>
          <a:p>
            <a:pPr marL="179705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rgbClr val="FFFFFF"/>
                </a:solidFill>
                <a:latin typeface="+mn-lt"/>
              </a:rPr>
              <a:t>MNOs are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000" b="0" dirty="0">
                <a:solidFill>
                  <a:srgbClr val="FFFFFF"/>
                </a:solidFill>
                <a:latin typeface="+mn-lt"/>
              </a:rPr>
              <a:t>investing in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non-terrestrial solutions (satellite backhaul, D2D) </a:t>
            </a:r>
            <a:r>
              <a:rPr lang="en-US" sz="2000" b="0" dirty="0">
                <a:solidFill>
                  <a:srgbClr val="FFFFFF"/>
                </a:solidFill>
                <a:latin typeface="+mn-lt"/>
              </a:rPr>
              <a:t>that can supplement terrestrial coverage and reach the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remaining 4% unconnected</a:t>
            </a:r>
            <a:endParaRPr lang="en-GB" sz="2000" b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7" name="Rectangle 12" descr="Electric Tower with solid fill">
            <a:extLst>
              <a:ext uri="{FF2B5EF4-FFF2-40B4-BE49-F238E27FC236}">
                <a16:creationId xmlns:a16="http://schemas.microsoft.com/office/drawing/2014/main" id="{8AC73BC9-8D7D-3419-4E2A-2F029D9EC122}"/>
              </a:ext>
            </a:extLst>
          </p:cNvPr>
          <p:cNvSpPr/>
          <p:nvPr/>
        </p:nvSpPr>
        <p:spPr>
          <a:xfrm>
            <a:off x="795253" y="2381950"/>
            <a:ext cx="1117380" cy="1021814"/>
          </a:xfrm>
          <a:prstGeom prst="rect">
            <a:avLst/>
          </a:prstGeom>
          <a:blipFill>
            <a:blip r:embed="rId3">
              <a:alphaModFix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flat">
            <a:solidFill>
              <a:schemeClr val="bg1"/>
            </a:solidFill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 descr="Satellite">
            <a:extLst>
              <a:ext uri="{FF2B5EF4-FFF2-40B4-BE49-F238E27FC236}">
                <a16:creationId xmlns:a16="http://schemas.microsoft.com/office/drawing/2014/main" id="{9FD952B0-686F-17CB-726F-FFD961F299FC}"/>
              </a:ext>
            </a:extLst>
          </p:cNvPr>
          <p:cNvSpPr/>
          <p:nvPr/>
        </p:nvSpPr>
        <p:spPr>
          <a:xfrm>
            <a:off x="895464" y="4206153"/>
            <a:ext cx="1017169" cy="1017169"/>
          </a:xfrm>
          <a:prstGeom prst="rect">
            <a:avLst/>
          </a:prstGeom>
          <a:blipFill>
            <a:blip r:embed="rId5">
              <a:alphaModFix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flat">
            <a:solidFill>
              <a:schemeClr val="bg1"/>
            </a:solidFill>
            <a:prstDash val="soli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C62501A-822B-4191-CAA2-857F88CA2250}"/>
              </a:ext>
            </a:extLst>
          </p:cNvPr>
          <p:cNvSpPr txBox="1">
            <a:spLocks/>
          </p:cNvSpPr>
          <p:nvPr/>
        </p:nvSpPr>
        <p:spPr>
          <a:xfrm>
            <a:off x="440560" y="6472417"/>
            <a:ext cx="1844897" cy="153889"/>
          </a:xfrm>
          <a:prstGeom prst="rect">
            <a:avLst/>
          </a:prstGeom>
        </p:spPr>
        <p:txBody>
          <a:bodyPr wrap="square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000"/>
              <a:t>© GSMA 2025</a:t>
            </a:r>
            <a:endParaRPr lang="en-GB" sz="1000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B232-3F7C-B092-2094-ABA6D1EF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 wrap="square" anchor="t">
            <a:no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Population</a:t>
            </a:r>
            <a:r>
              <a:rPr lang="en-US" dirty="0"/>
              <a:t> Coverage by Technology, 2015-2023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A3389-D24D-BE61-323C-9C0E3B7D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4" r="53"/>
          <a:stretch/>
        </p:blipFill>
        <p:spPr>
          <a:xfrm>
            <a:off x="580495" y="1525752"/>
            <a:ext cx="11029550" cy="4379119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8894C-88E5-CF6F-65C4-3DE7F857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560" y="6472417"/>
            <a:ext cx="1844897" cy="153889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© GSMA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480D9-3B87-84DE-1E27-47051947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617" y="230006"/>
            <a:ext cx="450029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51C77D3-387C-4881-A960-1F7F91E3F80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2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498C-1FE6-9603-8024-48B82572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61" y="440532"/>
            <a:ext cx="11309418" cy="510909"/>
          </a:xfrm>
        </p:spPr>
        <p:txBody>
          <a:bodyPr wrap="square" anchor="t">
            <a:noAutofit/>
          </a:bodyPr>
          <a:lstStyle/>
          <a:p>
            <a:r>
              <a:rPr lang="en-US" sz="4400" dirty="0">
                <a:latin typeface="Aptos" panose="020B0004020202020204" pitchFamily="34" charset="0"/>
              </a:rPr>
              <a:t>Europe and Central Asia</a:t>
            </a:r>
            <a:endParaRPr lang="en-GB" sz="4400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6C509-0703-FF0E-C362-E862651D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560" y="6472417"/>
            <a:ext cx="1844897" cy="153889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© GSMA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6CC36-D7A1-0247-4330-32BB9D31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617" y="230006"/>
            <a:ext cx="450029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51C77D3-387C-4881-A960-1F7F91E3F80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CEEB3A-5B41-CE87-B234-E7E6EF9D345B}"/>
              </a:ext>
            </a:extLst>
          </p:cNvPr>
          <p:cNvGrpSpPr/>
          <p:nvPr/>
        </p:nvGrpSpPr>
        <p:grpSpPr>
          <a:xfrm>
            <a:off x="1490330" y="1908806"/>
            <a:ext cx="9209880" cy="3274381"/>
            <a:chOff x="1490330" y="1908806"/>
            <a:chExt cx="9209880" cy="32743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78A564-F6B3-A20D-BD04-D819BC3F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0330" y="1908806"/>
              <a:ext cx="9209880" cy="32743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ABB6DC-8700-BF28-43A5-41A5B5A62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6576" y="2926871"/>
              <a:ext cx="1504950" cy="1238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7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CADD2-4244-B4C7-8FCE-0C608761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525633-83B1-3ABC-4508-6B4390164F9E}"/>
              </a:ext>
            </a:extLst>
          </p:cNvPr>
          <p:cNvSpPr/>
          <p:nvPr/>
        </p:nvSpPr>
        <p:spPr>
          <a:xfrm flipH="1">
            <a:off x="7793664" y="0"/>
            <a:ext cx="438328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546A1-0A38-1F2C-74E1-50A17B34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B51C77D3-387C-4881-A960-1F7F91E3F80B}" type="slidenum">
              <a:rPr lang="en-GB" smtClean="0">
                <a:solidFill>
                  <a:prstClr val="black"/>
                </a:solidFill>
                <a:latin typeface="Arial"/>
              </a:rPr>
              <a:pPr defTabSz="228600"/>
              <a:t>7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226D1-39CD-5C91-2AD8-57E9A81802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8706" y="2162478"/>
            <a:ext cx="3850106" cy="2818637"/>
          </a:xfrm>
        </p:spPr>
        <p:txBody>
          <a:bodyPr anchor="ctr"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MNOs</a:t>
            </a:r>
            <a:r>
              <a:rPr lang="en-US" sz="3000" b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the largest group of investors in mobile connectivity infrastructure - $109bn annually (</a:t>
            </a:r>
            <a:r>
              <a:rPr lang="en-US" sz="30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 of total investment</a:t>
            </a:r>
            <a:r>
              <a:rPr lang="en-US" sz="3000" b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excluding end-user devices)</a:t>
            </a:r>
            <a:endParaRPr lang="en-GB" sz="3000" b="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B4F791-2B18-ABB3-BF94-293C53AB3FFE}"/>
              </a:ext>
            </a:extLst>
          </p:cNvPr>
          <p:cNvGrpSpPr/>
          <p:nvPr/>
        </p:nvGrpSpPr>
        <p:grpSpPr>
          <a:xfrm>
            <a:off x="26940" y="1560946"/>
            <a:ext cx="4483219" cy="4343830"/>
            <a:chOff x="3484000" y="1839758"/>
            <a:chExt cx="4620984" cy="4398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EA849B-6831-4B15-69DC-6E8A2B22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9116" t="6951" r="21836"/>
            <a:stretch/>
          </p:blipFill>
          <p:spPr>
            <a:xfrm>
              <a:off x="3484000" y="1839758"/>
              <a:ext cx="4620984" cy="4398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005EB7-802A-8A40-185E-7B9F77FD1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4000" y="1839758"/>
              <a:ext cx="601519" cy="22023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1E08B5-CFCE-7A56-12E5-AEF90F3EE739}"/>
              </a:ext>
            </a:extLst>
          </p:cNvPr>
          <p:cNvSpPr txBox="1"/>
          <p:nvPr/>
        </p:nvSpPr>
        <p:spPr>
          <a:xfrm>
            <a:off x="193187" y="512608"/>
            <a:ext cx="44787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ptos" panose="020B0004020202020204" pitchFamily="34" charset="0"/>
              </a:rPr>
              <a:t>Total annual investment in internet connectivity infrastructure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sz="1200" b="0" dirty="0">
                <a:latin typeface="Aptos" panose="020B0004020202020204" pitchFamily="34" charset="0"/>
              </a:rPr>
              <a:t>average 2019-2023, $bn 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7A52BA-625B-83CC-C8BF-3F65B6166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337" y="1560946"/>
            <a:ext cx="3105368" cy="47753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46BAFE-5B42-D7D7-FA99-BA21C725E81D}"/>
              </a:ext>
            </a:extLst>
          </p:cNvPr>
          <p:cNvSpPr txBox="1"/>
          <p:nvPr/>
        </p:nvSpPr>
        <p:spPr>
          <a:xfrm>
            <a:off x="4345604" y="512608"/>
            <a:ext cx="35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ptos" panose="020B0004020202020204" pitchFamily="34" charset="0"/>
              </a:rPr>
              <a:t>Mobile connectivity investment inflows and outflows (excl. devices)</a:t>
            </a:r>
          </a:p>
          <a:p>
            <a:r>
              <a:rPr lang="en-US" sz="1200" dirty="0">
                <a:latin typeface="Aptos" panose="020B0004020202020204" pitchFamily="34" charset="0"/>
              </a:rPr>
              <a:t>$bn per annum</a:t>
            </a:r>
            <a:endParaRPr lang="en-GB" sz="1200" dirty="0"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1B773-ABCA-E849-1C88-F728BEF8C72C}"/>
              </a:ext>
            </a:extLst>
          </p:cNvPr>
          <p:cNvSpPr txBox="1"/>
          <p:nvPr/>
        </p:nvSpPr>
        <p:spPr>
          <a:xfrm>
            <a:off x="192257" y="6336248"/>
            <a:ext cx="5128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Source: GSMA (2025) Mobile Infrastructure Investment Landscape</a:t>
            </a:r>
          </a:p>
        </p:txBody>
      </p:sp>
    </p:spTree>
    <p:extLst>
      <p:ext uri="{BB962C8B-B14F-4D97-AF65-F5344CB8AC3E}">
        <p14:creationId xmlns:p14="http://schemas.microsoft.com/office/powerpoint/2010/main" val="1486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981823-11EF-AFCB-A9E7-C70E2400C3BD}"/>
              </a:ext>
            </a:extLst>
          </p:cNvPr>
          <p:cNvSpPr/>
          <p:nvPr/>
        </p:nvSpPr>
        <p:spPr>
          <a:xfrm>
            <a:off x="-13864" y="-1"/>
            <a:ext cx="7318431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8F5E3-2954-873A-32F5-E6A94285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B51C77D3-387C-4881-A960-1F7F91E3F80B}" type="slidenum">
              <a:rPr lang="en-GB">
                <a:solidFill>
                  <a:schemeClr val="tx1"/>
                </a:solidFill>
                <a:latin typeface="Arial"/>
              </a:rPr>
              <a:pPr defTabSz="228600"/>
              <a:t>8</a:t>
            </a:fld>
            <a:endParaRPr lang="en-GB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4A434-CE3F-6846-8A48-D1B587DBC6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33268" y="2324435"/>
            <a:ext cx="4117377" cy="2209129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0" dirty="0"/>
              <a:t>Investment in </a:t>
            </a:r>
            <a:r>
              <a:rPr lang="en-US" sz="3200" dirty="0"/>
              <a:t>backbone</a:t>
            </a:r>
            <a:r>
              <a:rPr lang="en-US" sz="3200" b="0" dirty="0"/>
              <a:t> to be matched by a parallel and much greater investment in </a:t>
            </a:r>
            <a:r>
              <a:rPr lang="en-US" sz="3200" dirty="0"/>
              <a:t>core and access</a:t>
            </a:r>
            <a:endParaRPr lang="en-GB" sz="32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33A66-9D6B-EA73-8B3A-2D9240C122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64"/>
          <a:stretch/>
        </p:blipFill>
        <p:spPr>
          <a:xfrm>
            <a:off x="441355" y="1871330"/>
            <a:ext cx="6389637" cy="3778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8792E4-D5A7-F348-45CC-AE247BAA512B}"/>
              </a:ext>
            </a:extLst>
          </p:cNvPr>
          <p:cNvSpPr txBox="1"/>
          <p:nvPr/>
        </p:nvSpPr>
        <p:spPr>
          <a:xfrm>
            <a:off x="450532" y="1076133"/>
            <a:ext cx="6389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Mobile Investment by segment (excl. End-user devices)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1400" b="0" dirty="0">
                <a:latin typeface="Aptos" panose="020B0004020202020204" pitchFamily="34" charset="0"/>
              </a:rPr>
              <a:t>$bn per annum </a:t>
            </a:r>
            <a:endParaRPr lang="en-GB" sz="20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E4D131A-F8D1-0BA4-3B26-80D574F83C0C}"/>
              </a:ext>
            </a:extLst>
          </p:cNvPr>
          <p:cNvSpPr txBox="1">
            <a:spLocks/>
          </p:cNvSpPr>
          <p:nvPr/>
        </p:nvSpPr>
        <p:spPr>
          <a:xfrm>
            <a:off x="440560" y="6472417"/>
            <a:ext cx="1844897" cy="153889"/>
          </a:xfrm>
          <a:prstGeom prst="rect">
            <a:avLst/>
          </a:prstGeom>
        </p:spPr>
        <p:txBody>
          <a:bodyPr wrap="square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100">
                <a:latin typeface="Aptos" panose="020B0004020202020204" pitchFamily="34" charset="0"/>
              </a:rPr>
              <a:t>© GSMA 2025</a:t>
            </a:r>
            <a:endParaRPr lang="en-GB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33900F7-2AE5-15E8-5A92-0C923EC0573B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37AB5A-8E79-3CF9-26FB-4AAE8363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</a:rPr>
              <a:t>© GSMA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5CFCE-94CD-A3C0-6367-23F12D1D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77D3-387C-4881-A960-1F7F91E3F80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EF532F-DC99-6116-7326-F45ED63C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97" y="565739"/>
            <a:ext cx="8361113" cy="543739"/>
          </a:xfrm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  <a:latin typeface="Aptos" panose="020B0004020202020204" pitchFamily="34" charset="0"/>
              </a:rPr>
              <a:t>Europe: Mobile Investment Inflows</a:t>
            </a:r>
            <a:endParaRPr lang="en-GB" dirty="0"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182E89-3468-3E3F-0F91-64640E96ECCA}"/>
              </a:ext>
            </a:extLst>
          </p:cNvPr>
          <p:cNvGrpSpPr/>
          <p:nvPr/>
        </p:nvGrpSpPr>
        <p:grpSpPr>
          <a:xfrm>
            <a:off x="1406183" y="1445506"/>
            <a:ext cx="9379633" cy="4690882"/>
            <a:chOff x="2170683" y="1941190"/>
            <a:chExt cx="7037112" cy="35193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44D7C1-634F-21FF-FF42-1FA5E1580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31" t="14204"/>
            <a:stretch/>
          </p:blipFill>
          <p:spPr>
            <a:xfrm>
              <a:off x="2170683" y="1941193"/>
              <a:ext cx="5919217" cy="351935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710651-DE23-0DC2-3A73-72CF3A67B5C3}"/>
                </a:ext>
              </a:extLst>
            </p:cNvPr>
            <p:cNvSpPr/>
            <p:nvPr/>
          </p:nvSpPr>
          <p:spPr>
            <a:xfrm>
              <a:off x="8089900" y="1941190"/>
              <a:ext cx="1117895" cy="3519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ACA71B9-D901-582D-0D22-B04B92A6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8884" y="3294428"/>
              <a:ext cx="1200150" cy="119062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CA2B0C5-8ED3-0755-D2BB-6E6E31624967}"/>
                </a:ext>
              </a:extLst>
            </p:cNvPr>
            <p:cNvSpPr/>
            <p:nvPr/>
          </p:nvSpPr>
          <p:spPr>
            <a:xfrm>
              <a:off x="7163021" y="1941193"/>
              <a:ext cx="1117895" cy="445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0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GSMA">
  <a:themeElements>
    <a:clrScheme name="GSMA">
      <a:dk1>
        <a:sysClr val="windowText" lastClr="000000"/>
      </a:dk1>
      <a:lt1>
        <a:sysClr val="window" lastClr="FFFFFF"/>
      </a:lt1>
      <a:dk2>
        <a:srgbClr val="878787"/>
      </a:dk2>
      <a:lt2>
        <a:srgbClr val="F0F0F0"/>
      </a:lt2>
      <a:accent1>
        <a:srgbClr val="750A22"/>
      </a:accent1>
      <a:accent2>
        <a:srgbClr val="970725"/>
      </a:accent2>
      <a:accent3>
        <a:srgbClr val="BA0328"/>
      </a:accent3>
      <a:accent4>
        <a:srgbClr val="DC002B"/>
      </a:accent4>
      <a:accent5>
        <a:srgbClr val="CF3944"/>
      </a:accent5>
      <a:accent6>
        <a:srgbClr val="DF4C62"/>
      </a:accent6>
      <a:hlink>
        <a:srgbClr val="000000"/>
      </a:hlink>
      <a:folHlink>
        <a:srgbClr val="878787"/>
      </a:folHlink>
    </a:clrScheme>
    <a:fontScheme name="GS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SMA M4D_Final PPT_August22" id="{39BFAF60-4363-4286-810D-DA9F449AC37A}" vid="{EF0E6ABB-6885-4B69-9CFB-C7A6E15516D3}"/>
    </a:ext>
  </a:extLst>
</a:theme>
</file>

<file path=ppt/theme/theme2.xml><?xml version="1.0" encoding="utf-8"?>
<a:theme xmlns:a="http://schemas.openxmlformats.org/drawingml/2006/main" name="2_GS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2a4ff82-fec3-469d-aafb-ac8276216699}" enabled="0" method="" siteId="{72a4ff82-fec3-469d-aafb-ac827621669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539</Words>
  <Application>Microsoft Office PowerPoint</Application>
  <PresentationFormat>Widescreen</PresentationFormat>
  <Paragraphs>64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Arial Black</vt:lpstr>
      <vt:lpstr>Arial,Sans-Serif</vt:lpstr>
      <vt:lpstr>Calibri</vt:lpstr>
      <vt:lpstr>1_GSMA</vt:lpstr>
      <vt:lpstr>2_GSMA</vt:lpstr>
      <vt:lpstr>PowerPoint Presentation</vt:lpstr>
      <vt:lpstr>Global Mobile Coverage and Usage Trends</vt:lpstr>
      <vt:lpstr>Regional Trends</vt:lpstr>
      <vt:lpstr>Despite challenges, the coverage gap (4% of global population) can be further reduced</vt:lpstr>
      <vt:lpstr>Population Coverage by Technology, 2015-2023</vt:lpstr>
      <vt:lpstr>Europe and Central Asia</vt:lpstr>
      <vt:lpstr>PowerPoint Presentation</vt:lpstr>
      <vt:lpstr>PowerPoint Presentation</vt:lpstr>
      <vt:lpstr>Europe: Mobile Investment Inflows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Roddy McGlynn</dc:creator>
  <cp:lastModifiedBy>Luca Elmosi</cp:lastModifiedBy>
  <cp:revision>9</cp:revision>
  <dcterms:created xsi:type="dcterms:W3CDTF">2025-03-31T10:03:05Z</dcterms:created>
  <dcterms:modified xsi:type="dcterms:W3CDTF">2025-05-20T13:18:06Z</dcterms:modified>
</cp:coreProperties>
</file>