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4"/>
    <p:sldMasterId id="2147483765" r:id="rId5"/>
  </p:sldMasterIdLst>
  <p:notesMasterIdLst>
    <p:notesMasterId r:id="rId21"/>
  </p:notesMasterIdLst>
  <p:handoutMasterIdLst>
    <p:handoutMasterId r:id="rId22"/>
  </p:handoutMasterIdLst>
  <p:sldIdLst>
    <p:sldId id="256" r:id="rId6"/>
    <p:sldId id="2147374928" r:id="rId7"/>
    <p:sldId id="2147374821" r:id="rId8"/>
    <p:sldId id="2147374922" r:id="rId9"/>
    <p:sldId id="2147374923" r:id="rId10"/>
    <p:sldId id="2147374918" r:id="rId11"/>
    <p:sldId id="2147374902" r:id="rId12"/>
    <p:sldId id="2147374924" r:id="rId13"/>
    <p:sldId id="2147374926" r:id="rId14"/>
    <p:sldId id="2147374927" r:id="rId15"/>
    <p:sldId id="2147374925" r:id="rId16"/>
    <p:sldId id="2147374824" r:id="rId17"/>
    <p:sldId id="266" r:id="rId18"/>
    <p:sldId id="2147374931" r:id="rId19"/>
    <p:sldId id="2147374797" r:id="rId20"/>
  </p:sldIdLst>
  <p:sldSz cx="9147175" cy="51450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3" orient="horz" pos="1620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A48"/>
    <a:srgbClr val="1D3051"/>
    <a:srgbClr val="FFFFFF"/>
    <a:srgbClr val="50CC68"/>
    <a:srgbClr val="000000"/>
    <a:srgbClr val="F0F0F0"/>
    <a:srgbClr val="EAEFF6"/>
    <a:srgbClr val="C4D2EA"/>
    <a:srgbClr val="EDEDED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A0B40-D9B4-4263-A4C7-BA8825C6DB2D}" v="414" dt="2025-05-15T09:32:32.7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8" autoAdjust="0"/>
    <p:restoredTop sz="95669" autoAdjust="0"/>
  </p:normalViewPr>
  <p:slideViewPr>
    <p:cSldViewPr snapToGrid="0">
      <p:cViewPr varScale="1">
        <p:scale>
          <a:sx n="98" d="100"/>
          <a:sy n="98" d="100"/>
        </p:scale>
        <p:origin x="48" y="324"/>
      </p:cViewPr>
      <p:guideLst>
        <p:guide orient="horz" pos="1620"/>
        <p:guide pos="2881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ołaj Skipietrow" userId="c5e39b6e-15e3-4d07-bb6c-0180fb071c21" providerId="ADAL" clId="{1E1A0B40-D9B4-4263-A4C7-BA8825C6DB2D}"/>
    <pc:docChg chg="undo custSel addSld delSld modSld">
      <pc:chgData name="Mikołaj Skipietrow" userId="c5e39b6e-15e3-4d07-bb6c-0180fb071c21" providerId="ADAL" clId="{1E1A0B40-D9B4-4263-A4C7-BA8825C6DB2D}" dt="2025-05-15T09:35:14.477" v="2303" actId="20577"/>
      <pc:docMkLst>
        <pc:docMk/>
      </pc:docMkLst>
      <pc:sldChg chg="modSp mod">
        <pc:chgData name="Mikołaj Skipietrow" userId="c5e39b6e-15e3-4d07-bb6c-0180fb071c21" providerId="ADAL" clId="{1E1A0B40-D9B4-4263-A4C7-BA8825C6DB2D}" dt="2025-05-15T09:34:32.222" v="2297" actId="20577"/>
        <pc:sldMkLst>
          <pc:docMk/>
          <pc:sldMk cId="0" sldId="256"/>
        </pc:sldMkLst>
        <pc:spChg chg="mod">
          <ac:chgData name="Mikołaj Skipietrow" userId="c5e39b6e-15e3-4d07-bb6c-0180fb071c21" providerId="ADAL" clId="{1E1A0B40-D9B4-4263-A4C7-BA8825C6DB2D}" dt="2025-05-15T09:34:32.222" v="2297" actId="20577"/>
          <ac:spMkLst>
            <pc:docMk/>
            <pc:sldMk cId="0" sldId="256"/>
            <ac:spMk id="32" creationId="{74AE23C9-DD79-E2C7-6E23-CA883D96DD70}"/>
          </ac:spMkLst>
        </pc:spChg>
      </pc:sldChg>
      <pc:sldChg chg="del">
        <pc:chgData name="Mikołaj Skipietrow" userId="c5e39b6e-15e3-4d07-bb6c-0180fb071c21" providerId="ADAL" clId="{1E1A0B40-D9B4-4263-A4C7-BA8825C6DB2D}" dt="2025-05-14T15:50:19.522" v="0" actId="47"/>
        <pc:sldMkLst>
          <pc:docMk/>
          <pc:sldMk cId="0" sldId="259"/>
        </pc:sldMkLst>
      </pc:sldChg>
      <pc:sldChg chg="del">
        <pc:chgData name="Mikołaj Skipietrow" userId="c5e39b6e-15e3-4d07-bb6c-0180fb071c21" providerId="ADAL" clId="{1E1A0B40-D9B4-4263-A4C7-BA8825C6DB2D}" dt="2025-05-14T16:01:02.984" v="658" actId="47"/>
        <pc:sldMkLst>
          <pc:docMk/>
          <pc:sldMk cId="0" sldId="498"/>
        </pc:sldMkLst>
      </pc:sldChg>
      <pc:sldChg chg="addSp delSp modSp mod">
        <pc:chgData name="Mikołaj Skipietrow" userId="c5e39b6e-15e3-4d07-bb6c-0180fb071c21" providerId="ADAL" clId="{1E1A0B40-D9B4-4263-A4C7-BA8825C6DB2D}" dt="2025-05-14T15:51:27.528" v="14" actId="1076"/>
        <pc:sldMkLst>
          <pc:docMk/>
          <pc:sldMk cId="3613295435" sldId="2147374821"/>
        </pc:sldMkLst>
        <pc:spChg chg="del mod">
          <ac:chgData name="Mikołaj Skipietrow" userId="c5e39b6e-15e3-4d07-bb6c-0180fb071c21" providerId="ADAL" clId="{1E1A0B40-D9B4-4263-A4C7-BA8825C6DB2D}" dt="2025-05-14T15:50:30.875" v="2" actId="478"/>
          <ac:spMkLst>
            <pc:docMk/>
            <pc:sldMk cId="3613295435" sldId="2147374821"/>
            <ac:spMk id="2" creationId="{B71C7606-3C10-F7BE-E4A9-9BC97BE8A5A4}"/>
          </ac:spMkLst>
        </pc:spChg>
        <pc:spChg chg="add mod">
          <ac:chgData name="Mikołaj Skipietrow" userId="c5e39b6e-15e3-4d07-bb6c-0180fb071c21" providerId="ADAL" clId="{1E1A0B40-D9B4-4263-A4C7-BA8825C6DB2D}" dt="2025-05-14T15:50:52.607" v="7" actId="2085"/>
          <ac:spMkLst>
            <pc:docMk/>
            <pc:sldMk cId="3613295435" sldId="2147374821"/>
            <ac:spMk id="3" creationId="{F544081D-4CD9-FA41-98BA-ED036001EEDB}"/>
          </ac:spMkLst>
        </pc:spChg>
        <pc:spChg chg="add mod">
          <ac:chgData name="Mikołaj Skipietrow" userId="c5e39b6e-15e3-4d07-bb6c-0180fb071c21" providerId="ADAL" clId="{1E1A0B40-D9B4-4263-A4C7-BA8825C6DB2D}" dt="2025-05-14T15:51:17.648" v="13" actId="1076"/>
          <ac:spMkLst>
            <pc:docMk/>
            <pc:sldMk cId="3613295435" sldId="2147374821"/>
            <ac:spMk id="4" creationId="{1AE75EB1-6F70-A128-82B9-E28D9039AB81}"/>
          </ac:spMkLst>
        </pc:spChg>
        <pc:spChg chg="mod">
          <ac:chgData name="Mikołaj Skipietrow" userId="c5e39b6e-15e3-4d07-bb6c-0180fb071c21" providerId="ADAL" clId="{1E1A0B40-D9B4-4263-A4C7-BA8825C6DB2D}" dt="2025-05-14T15:51:27.528" v="14" actId="1076"/>
          <ac:spMkLst>
            <pc:docMk/>
            <pc:sldMk cId="3613295435" sldId="2147374821"/>
            <ac:spMk id="8" creationId="{3D67858D-6B4E-151B-33C0-97A8348C3253}"/>
          </ac:spMkLst>
        </pc:spChg>
      </pc:sldChg>
      <pc:sldChg chg="addSp delSp modSp del mod">
        <pc:chgData name="Mikołaj Skipietrow" userId="c5e39b6e-15e3-4d07-bb6c-0180fb071c21" providerId="ADAL" clId="{1E1A0B40-D9B4-4263-A4C7-BA8825C6DB2D}" dt="2025-05-14T16:07:51.657" v="786" actId="47"/>
        <pc:sldMkLst>
          <pc:docMk/>
          <pc:sldMk cId="1171060484" sldId="2147374832"/>
        </pc:sldMkLst>
        <pc:spChg chg="mod">
          <ac:chgData name="Mikołaj Skipietrow" userId="c5e39b6e-15e3-4d07-bb6c-0180fb071c21" providerId="ADAL" clId="{1E1A0B40-D9B4-4263-A4C7-BA8825C6DB2D}" dt="2025-05-14T15:52:14.266" v="27" actId="20577"/>
          <ac:spMkLst>
            <pc:docMk/>
            <pc:sldMk cId="1171060484" sldId="2147374832"/>
            <ac:spMk id="8" creationId="{00000000-0000-0000-0000-000000000000}"/>
          </ac:spMkLst>
        </pc:spChg>
        <pc:spChg chg="del mod">
          <ac:chgData name="Mikołaj Skipietrow" userId="c5e39b6e-15e3-4d07-bb6c-0180fb071c21" providerId="ADAL" clId="{1E1A0B40-D9B4-4263-A4C7-BA8825C6DB2D}" dt="2025-05-14T16:01:35.399" v="661" actId="478"/>
          <ac:spMkLst>
            <pc:docMk/>
            <pc:sldMk cId="1171060484" sldId="2147374832"/>
            <ac:spMk id="10" creationId="{F271FB85-9527-09B8-C3E6-9AA8D0171E2A}"/>
          </ac:spMkLst>
        </pc:spChg>
        <pc:spChg chg="del mod">
          <ac:chgData name="Mikołaj Skipietrow" userId="c5e39b6e-15e3-4d07-bb6c-0180fb071c21" providerId="ADAL" clId="{1E1A0B40-D9B4-4263-A4C7-BA8825C6DB2D}" dt="2025-05-14T16:01:43.218" v="662" actId="478"/>
          <ac:spMkLst>
            <pc:docMk/>
            <pc:sldMk cId="1171060484" sldId="2147374832"/>
            <ac:spMk id="11" creationId="{A2874FDF-22B4-FE2E-7A62-2552220C37E8}"/>
          </ac:spMkLst>
        </pc:spChg>
        <pc:spChg chg="del mod">
          <ac:chgData name="Mikołaj Skipietrow" userId="c5e39b6e-15e3-4d07-bb6c-0180fb071c21" providerId="ADAL" clId="{1E1A0B40-D9B4-4263-A4C7-BA8825C6DB2D}" dt="2025-05-14T16:01:45.426" v="664" actId="478"/>
          <ac:spMkLst>
            <pc:docMk/>
            <pc:sldMk cId="1171060484" sldId="2147374832"/>
            <ac:spMk id="12" creationId="{77ED4C1A-FC1F-D9A2-1ED0-FF647A5F1276}"/>
          </ac:spMkLst>
        </pc:spChg>
        <pc:picChg chg="add del">
          <ac:chgData name="Mikołaj Skipietrow" userId="c5e39b6e-15e3-4d07-bb6c-0180fb071c21" providerId="ADAL" clId="{1E1A0B40-D9B4-4263-A4C7-BA8825C6DB2D}" dt="2025-05-14T16:02:12.459" v="671" actId="478"/>
          <ac:picMkLst>
            <pc:docMk/>
            <pc:sldMk cId="1171060484" sldId="2147374832"/>
            <ac:picMk id="3" creationId="{EDAFF740-0ED8-ADD7-752F-035E052C6F16}"/>
          </ac:picMkLst>
        </pc:picChg>
        <pc:picChg chg="add del">
          <ac:chgData name="Mikołaj Skipietrow" userId="c5e39b6e-15e3-4d07-bb6c-0180fb071c21" providerId="ADAL" clId="{1E1A0B40-D9B4-4263-A4C7-BA8825C6DB2D}" dt="2025-05-14T16:02:11.505" v="670" actId="478"/>
          <ac:picMkLst>
            <pc:docMk/>
            <pc:sldMk cId="1171060484" sldId="2147374832"/>
            <ac:picMk id="5" creationId="{93A46CE6-105C-DA51-9363-4227B6CEBB45}"/>
          </ac:picMkLst>
        </pc:picChg>
      </pc:sldChg>
      <pc:sldChg chg="addSp delSp modSp add del mod modShow">
        <pc:chgData name="Mikołaj Skipietrow" userId="c5e39b6e-15e3-4d07-bb6c-0180fb071c21" providerId="ADAL" clId="{1E1A0B40-D9B4-4263-A4C7-BA8825C6DB2D}" dt="2025-05-14T19:35:56.818" v="1445" actId="47"/>
        <pc:sldMkLst>
          <pc:docMk/>
          <pc:sldMk cId="4232256117" sldId="2147374901"/>
        </pc:sldMkLst>
        <pc:spChg chg="mod">
          <ac:chgData name="Mikołaj Skipietrow" userId="c5e39b6e-15e3-4d07-bb6c-0180fb071c21" providerId="ADAL" clId="{1E1A0B40-D9B4-4263-A4C7-BA8825C6DB2D}" dt="2025-05-14T19:26:48.844" v="1060" actId="1076"/>
          <ac:spMkLst>
            <pc:docMk/>
            <pc:sldMk cId="4232256117" sldId="2147374901"/>
            <ac:spMk id="2" creationId="{074655A2-C58D-D2C5-A8A1-A07B8A069B22}"/>
          </ac:spMkLst>
        </pc:spChg>
        <pc:spChg chg="mod">
          <ac:chgData name="Mikołaj Skipietrow" userId="c5e39b6e-15e3-4d07-bb6c-0180fb071c21" providerId="ADAL" clId="{1E1A0B40-D9B4-4263-A4C7-BA8825C6DB2D}" dt="2025-05-14T19:22:31.803" v="828" actId="1037"/>
          <ac:spMkLst>
            <pc:docMk/>
            <pc:sldMk cId="4232256117" sldId="2147374901"/>
            <ac:spMk id="7" creationId="{5814CA2D-AC91-1379-E164-D3FF09A41DF9}"/>
          </ac:spMkLst>
        </pc:spChg>
        <pc:spChg chg="del">
          <ac:chgData name="Mikołaj Skipietrow" userId="c5e39b6e-15e3-4d07-bb6c-0180fb071c21" providerId="ADAL" clId="{1E1A0B40-D9B4-4263-A4C7-BA8825C6DB2D}" dt="2025-05-14T19:24:37.411" v="1042" actId="478"/>
          <ac:spMkLst>
            <pc:docMk/>
            <pc:sldMk cId="4232256117" sldId="2147374901"/>
            <ac:spMk id="22" creationId="{7D33AADF-7FBD-A882-7591-A55416728EC8}"/>
          </ac:spMkLst>
        </pc:spChg>
        <pc:spChg chg="mod">
          <ac:chgData name="Mikołaj Skipietrow" userId="c5e39b6e-15e3-4d07-bb6c-0180fb071c21" providerId="ADAL" clId="{1E1A0B40-D9B4-4263-A4C7-BA8825C6DB2D}" dt="2025-05-14T19:22:45.086" v="860" actId="1038"/>
          <ac:spMkLst>
            <pc:docMk/>
            <pc:sldMk cId="4232256117" sldId="2147374901"/>
            <ac:spMk id="28" creationId="{5E6901B4-16A9-D630-B0D5-3CA0178DF654}"/>
          </ac:spMkLst>
        </pc:spChg>
        <pc:spChg chg="mod">
          <ac:chgData name="Mikołaj Skipietrow" userId="c5e39b6e-15e3-4d07-bb6c-0180fb071c21" providerId="ADAL" clId="{1E1A0B40-D9B4-4263-A4C7-BA8825C6DB2D}" dt="2025-05-14T19:24:23.025" v="1039" actId="1038"/>
          <ac:spMkLst>
            <pc:docMk/>
            <pc:sldMk cId="4232256117" sldId="2147374901"/>
            <ac:spMk id="1047" creationId="{1BFA69D1-FEB3-3790-56DF-08CACADC5A80}"/>
          </ac:spMkLst>
        </pc:spChg>
        <pc:grpChg chg="mod">
          <ac:chgData name="Mikołaj Skipietrow" userId="c5e39b6e-15e3-4d07-bb6c-0180fb071c21" providerId="ADAL" clId="{1E1A0B40-D9B4-4263-A4C7-BA8825C6DB2D}" dt="2025-05-14T19:31:56.625" v="1404" actId="1076"/>
          <ac:grpSpMkLst>
            <pc:docMk/>
            <pc:sldMk cId="4232256117" sldId="2147374901"/>
            <ac:grpSpMk id="9" creationId="{3E3CD034-9D6A-E4C8-85A0-BCFF0A16C2A5}"/>
          </ac:grpSpMkLst>
        </pc:grpChg>
        <pc:grpChg chg="add mod">
          <ac:chgData name="Mikołaj Skipietrow" userId="c5e39b6e-15e3-4d07-bb6c-0180fb071c21" providerId="ADAL" clId="{1E1A0B40-D9B4-4263-A4C7-BA8825C6DB2D}" dt="2025-05-14T19:23:22.759" v="991" actId="164"/>
          <ac:grpSpMkLst>
            <pc:docMk/>
            <pc:sldMk cId="4232256117" sldId="2147374901"/>
            <ac:grpSpMk id="23" creationId="{9E0C4F32-CAFC-8EB1-B308-79B6C33664D8}"/>
          </ac:grpSpMkLst>
        </pc:grpChg>
        <pc:grpChg chg="mod">
          <ac:chgData name="Mikołaj Skipietrow" userId="c5e39b6e-15e3-4d07-bb6c-0180fb071c21" providerId="ADAL" clId="{1E1A0B40-D9B4-4263-A4C7-BA8825C6DB2D}" dt="2025-05-14T19:26:48.844" v="1060" actId="1076"/>
          <ac:grpSpMkLst>
            <pc:docMk/>
            <pc:sldMk cId="4232256117" sldId="2147374901"/>
            <ac:grpSpMk id="33" creationId="{E87909FC-D149-DAF5-0583-39C51BE35073}"/>
          </ac:grpSpMkLst>
        </pc:grpChg>
        <pc:grpChg chg="mod">
          <ac:chgData name="Mikołaj Skipietrow" userId="c5e39b6e-15e3-4d07-bb6c-0180fb071c21" providerId="ADAL" clId="{1E1A0B40-D9B4-4263-A4C7-BA8825C6DB2D}" dt="2025-05-14T19:31:56.625" v="1404" actId="1076"/>
          <ac:grpSpMkLst>
            <pc:docMk/>
            <pc:sldMk cId="4232256117" sldId="2147374901"/>
            <ac:grpSpMk id="34" creationId="{CD9FB4A0-6B63-24C5-FDC6-276525642A1A}"/>
          </ac:grpSpMkLst>
        </pc:grpChg>
        <pc:grpChg chg="mod">
          <ac:chgData name="Mikołaj Skipietrow" userId="c5e39b6e-15e3-4d07-bb6c-0180fb071c21" providerId="ADAL" clId="{1E1A0B40-D9B4-4263-A4C7-BA8825C6DB2D}" dt="2025-05-14T19:31:56.625" v="1404" actId="1076"/>
          <ac:grpSpMkLst>
            <pc:docMk/>
            <pc:sldMk cId="4232256117" sldId="2147374901"/>
            <ac:grpSpMk id="49" creationId="{1D911D42-DAC0-DCB4-2A7F-73BBD2A619A4}"/>
          </ac:grpSpMkLst>
        </pc:grpChg>
        <pc:picChg chg="mod">
          <ac:chgData name="Mikołaj Skipietrow" userId="c5e39b6e-15e3-4d07-bb6c-0180fb071c21" providerId="ADAL" clId="{1E1A0B40-D9B4-4263-A4C7-BA8825C6DB2D}" dt="2025-05-14T19:26:48.844" v="1060" actId="1076"/>
          <ac:picMkLst>
            <pc:docMk/>
            <pc:sldMk cId="4232256117" sldId="2147374901"/>
            <ac:picMk id="4" creationId="{F12FFE28-5C73-1D3F-34AB-3E53547B1FDD}"/>
          </ac:picMkLst>
        </pc:picChg>
        <pc:picChg chg="mod">
          <ac:chgData name="Mikołaj Skipietrow" userId="c5e39b6e-15e3-4d07-bb6c-0180fb071c21" providerId="ADAL" clId="{1E1A0B40-D9B4-4263-A4C7-BA8825C6DB2D}" dt="2025-05-14T19:26:55.307" v="1062" actId="1076"/>
          <ac:picMkLst>
            <pc:docMk/>
            <pc:sldMk cId="4232256117" sldId="2147374901"/>
            <ac:picMk id="5" creationId="{F45B7C1C-4FE1-E22D-9957-30E0D5E2EA29}"/>
          </ac:picMkLst>
        </pc:picChg>
        <pc:picChg chg="mod">
          <ac:chgData name="Mikołaj Skipietrow" userId="c5e39b6e-15e3-4d07-bb6c-0180fb071c21" providerId="ADAL" clId="{1E1A0B40-D9B4-4263-A4C7-BA8825C6DB2D}" dt="2025-05-14T19:26:52.674" v="1061" actId="1076"/>
          <ac:picMkLst>
            <pc:docMk/>
            <pc:sldMk cId="4232256117" sldId="2147374901"/>
            <ac:picMk id="6" creationId="{C93563D3-7724-B6EB-B787-4C1C0E2F3126}"/>
          </ac:picMkLst>
        </pc:picChg>
        <pc:picChg chg="mod">
          <ac:chgData name="Mikołaj Skipietrow" userId="c5e39b6e-15e3-4d07-bb6c-0180fb071c21" providerId="ADAL" clId="{1E1A0B40-D9B4-4263-A4C7-BA8825C6DB2D}" dt="2025-05-14T19:26:48.844" v="1060" actId="1076"/>
          <ac:picMkLst>
            <pc:docMk/>
            <pc:sldMk cId="4232256117" sldId="2147374901"/>
            <ac:picMk id="10" creationId="{B4B19653-655C-0FB3-DAF2-6CDBEDB7BB48}"/>
          </ac:picMkLst>
        </pc:picChg>
        <pc:picChg chg="mod">
          <ac:chgData name="Mikołaj Skipietrow" userId="c5e39b6e-15e3-4d07-bb6c-0180fb071c21" providerId="ADAL" clId="{1E1A0B40-D9B4-4263-A4C7-BA8825C6DB2D}" dt="2025-05-14T19:26:48.844" v="1060" actId="1076"/>
          <ac:picMkLst>
            <pc:docMk/>
            <pc:sldMk cId="4232256117" sldId="2147374901"/>
            <ac:picMk id="11" creationId="{9823C842-BB64-37C6-FF4D-0DAE8EEA0E13}"/>
          </ac:picMkLst>
        </pc:picChg>
        <pc:picChg chg="mod">
          <ac:chgData name="Mikołaj Skipietrow" userId="c5e39b6e-15e3-4d07-bb6c-0180fb071c21" providerId="ADAL" clId="{1E1A0B40-D9B4-4263-A4C7-BA8825C6DB2D}" dt="2025-05-14T19:31:56.625" v="1404" actId="1076"/>
          <ac:picMkLst>
            <pc:docMk/>
            <pc:sldMk cId="4232256117" sldId="2147374901"/>
            <ac:picMk id="13" creationId="{8728F0C0-0B80-0166-9E85-39BF1EAC1580}"/>
          </ac:picMkLst>
        </pc:picChg>
        <pc:picChg chg="mod">
          <ac:chgData name="Mikołaj Skipietrow" userId="c5e39b6e-15e3-4d07-bb6c-0180fb071c21" providerId="ADAL" clId="{1E1A0B40-D9B4-4263-A4C7-BA8825C6DB2D}" dt="2025-05-14T19:26:48.844" v="1060" actId="1076"/>
          <ac:picMkLst>
            <pc:docMk/>
            <pc:sldMk cId="4232256117" sldId="2147374901"/>
            <ac:picMk id="14" creationId="{F73E4F9B-F563-749F-E460-234BED8EF9BF}"/>
          </ac:picMkLst>
        </pc:picChg>
        <pc:picChg chg="mod">
          <ac:chgData name="Mikołaj Skipietrow" userId="c5e39b6e-15e3-4d07-bb6c-0180fb071c21" providerId="ADAL" clId="{1E1A0B40-D9B4-4263-A4C7-BA8825C6DB2D}" dt="2025-05-14T19:26:48.844" v="1060" actId="1076"/>
          <ac:picMkLst>
            <pc:docMk/>
            <pc:sldMk cId="4232256117" sldId="2147374901"/>
            <ac:picMk id="15" creationId="{76D52047-7558-A1D9-9C28-DF082B56394D}"/>
          </ac:picMkLst>
        </pc:picChg>
        <pc:picChg chg="mod">
          <ac:chgData name="Mikołaj Skipietrow" userId="c5e39b6e-15e3-4d07-bb6c-0180fb071c21" providerId="ADAL" clId="{1E1A0B40-D9B4-4263-A4C7-BA8825C6DB2D}" dt="2025-05-14T19:31:56.625" v="1404" actId="1076"/>
          <ac:picMkLst>
            <pc:docMk/>
            <pc:sldMk cId="4232256117" sldId="2147374901"/>
            <ac:picMk id="16" creationId="{C362289E-A0FA-440F-3A29-1936CE9F04BC}"/>
          </ac:picMkLst>
        </pc:picChg>
        <pc:picChg chg="mod">
          <ac:chgData name="Mikołaj Skipietrow" userId="c5e39b6e-15e3-4d07-bb6c-0180fb071c21" providerId="ADAL" clId="{1E1A0B40-D9B4-4263-A4C7-BA8825C6DB2D}" dt="2025-05-14T19:31:56.625" v="1404" actId="1076"/>
          <ac:picMkLst>
            <pc:docMk/>
            <pc:sldMk cId="4232256117" sldId="2147374901"/>
            <ac:picMk id="17" creationId="{E2878790-1772-A922-CFCE-6ECD07660A7A}"/>
          </ac:picMkLst>
        </pc:picChg>
        <pc:picChg chg="mod">
          <ac:chgData name="Mikołaj Skipietrow" userId="c5e39b6e-15e3-4d07-bb6c-0180fb071c21" providerId="ADAL" clId="{1E1A0B40-D9B4-4263-A4C7-BA8825C6DB2D}" dt="2025-05-14T19:28:33.516" v="1340" actId="1037"/>
          <ac:picMkLst>
            <pc:docMk/>
            <pc:sldMk cId="4232256117" sldId="2147374901"/>
            <ac:picMk id="19" creationId="{8C73EF9C-3A30-94FA-EEC8-C2178A8B5582}"/>
          </ac:picMkLst>
        </pc:picChg>
        <pc:picChg chg="mod">
          <ac:chgData name="Mikołaj Skipietrow" userId="c5e39b6e-15e3-4d07-bb6c-0180fb071c21" providerId="ADAL" clId="{1E1A0B40-D9B4-4263-A4C7-BA8825C6DB2D}" dt="2025-05-14T19:28:20.063" v="1301" actId="1038"/>
          <ac:picMkLst>
            <pc:docMk/>
            <pc:sldMk cId="4232256117" sldId="2147374901"/>
            <ac:picMk id="20" creationId="{41DC23D4-D8B2-8D53-BDB6-B24F23A5388F}"/>
          </ac:picMkLst>
        </pc:picChg>
        <pc:picChg chg="mod">
          <ac:chgData name="Mikołaj Skipietrow" userId="c5e39b6e-15e3-4d07-bb6c-0180fb071c21" providerId="ADAL" clId="{1E1A0B40-D9B4-4263-A4C7-BA8825C6DB2D}" dt="2025-05-14T19:27:24.189" v="1155" actId="1038"/>
          <ac:picMkLst>
            <pc:docMk/>
            <pc:sldMk cId="4232256117" sldId="2147374901"/>
            <ac:picMk id="21" creationId="{788D6686-50F8-BEFA-B375-11EAE2D37369}"/>
          </ac:picMkLst>
        </pc:picChg>
        <pc:picChg chg="mod">
          <ac:chgData name="Mikołaj Skipietrow" userId="c5e39b6e-15e3-4d07-bb6c-0180fb071c21" providerId="ADAL" clId="{1E1A0B40-D9B4-4263-A4C7-BA8825C6DB2D}" dt="2025-05-14T19:28:27.124" v="1320" actId="1038"/>
          <ac:picMkLst>
            <pc:docMk/>
            <pc:sldMk cId="4232256117" sldId="2147374901"/>
            <ac:picMk id="26" creationId="{2E3F10CE-BF13-E7C6-5737-20866D521066}"/>
          </ac:picMkLst>
        </pc:picChg>
        <pc:picChg chg="mod">
          <ac:chgData name="Mikołaj Skipietrow" userId="c5e39b6e-15e3-4d07-bb6c-0180fb071c21" providerId="ADAL" clId="{1E1A0B40-D9B4-4263-A4C7-BA8825C6DB2D}" dt="2025-05-14T19:29:49.798" v="1363" actId="1076"/>
          <ac:picMkLst>
            <pc:docMk/>
            <pc:sldMk cId="4232256117" sldId="2147374901"/>
            <ac:picMk id="27" creationId="{5CAE7DB8-29E6-908F-37CD-79F23D9BD125}"/>
          </ac:picMkLst>
        </pc:picChg>
        <pc:picChg chg="mod">
          <ac:chgData name="Mikołaj Skipietrow" userId="c5e39b6e-15e3-4d07-bb6c-0180fb071c21" providerId="ADAL" clId="{1E1A0B40-D9B4-4263-A4C7-BA8825C6DB2D}" dt="2025-05-14T19:29:37.063" v="1362" actId="1076"/>
          <ac:picMkLst>
            <pc:docMk/>
            <pc:sldMk cId="4232256117" sldId="2147374901"/>
            <ac:picMk id="29" creationId="{AE7F7156-92B9-FEE1-AF0A-0A01763A4D4D}"/>
          </ac:picMkLst>
        </pc:picChg>
        <pc:picChg chg="mod">
          <ac:chgData name="Mikołaj Skipietrow" userId="c5e39b6e-15e3-4d07-bb6c-0180fb071c21" providerId="ADAL" clId="{1E1A0B40-D9B4-4263-A4C7-BA8825C6DB2D}" dt="2025-05-14T19:29:59.061" v="1371" actId="1038"/>
          <ac:picMkLst>
            <pc:docMk/>
            <pc:sldMk cId="4232256117" sldId="2147374901"/>
            <ac:picMk id="30" creationId="{C5294F06-B1A9-F416-18F7-E71CAF79B294}"/>
          </ac:picMkLst>
        </pc:picChg>
        <pc:picChg chg="mod">
          <ac:chgData name="Mikołaj Skipietrow" userId="c5e39b6e-15e3-4d07-bb6c-0180fb071c21" providerId="ADAL" clId="{1E1A0B40-D9B4-4263-A4C7-BA8825C6DB2D}" dt="2025-05-14T19:27:16.359" v="1125" actId="1037"/>
          <ac:picMkLst>
            <pc:docMk/>
            <pc:sldMk cId="4232256117" sldId="2147374901"/>
            <ac:picMk id="32" creationId="{5F6B81A1-7731-05B4-6E6E-4619B2C76E48}"/>
          </ac:picMkLst>
        </pc:picChg>
        <pc:picChg chg="mod">
          <ac:chgData name="Mikołaj Skipietrow" userId="c5e39b6e-15e3-4d07-bb6c-0180fb071c21" providerId="ADAL" clId="{1E1A0B40-D9B4-4263-A4C7-BA8825C6DB2D}" dt="2025-05-14T19:28:00.080" v="1241" actId="1037"/>
          <ac:picMkLst>
            <pc:docMk/>
            <pc:sldMk cId="4232256117" sldId="2147374901"/>
            <ac:picMk id="36" creationId="{4DA008AB-FDAA-E4E5-E50B-DAA2BFB5224C}"/>
          </ac:picMkLst>
        </pc:picChg>
        <pc:picChg chg="mod">
          <ac:chgData name="Mikołaj Skipietrow" userId="c5e39b6e-15e3-4d07-bb6c-0180fb071c21" providerId="ADAL" clId="{1E1A0B40-D9B4-4263-A4C7-BA8825C6DB2D}" dt="2025-05-14T19:27:55.433" v="1218" actId="1076"/>
          <ac:picMkLst>
            <pc:docMk/>
            <pc:sldMk cId="4232256117" sldId="2147374901"/>
            <ac:picMk id="38" creationId="{67902B7F-1939-EA39-E339-5293D3C6E2D5}"/>
          </ac:picMkLst>
        </pc:picChg>
        <pc:picChg chg="mod">
          <ac:chgData name="Mikołaj Skipietrow" userId="c5e39b6e-15e3-4d07-bb6c-0180fb071c21" providerId="ADAL" clId="{1E1A0B40-D9B4-4263-A4C7-BA8825C6DB2D}" dt="2025-05-14T19:27:39.809" v="1217" actId="1037"/>
          <ac:picMkLst>
            <pc:docMk/>
            <pc:sldMk cId="4232256117" sldId="2147374901"/>
            <ac:picMk id="39" creationId="{2AEEA43A-1D47-A1D3-564B-58E932D38C59}"/>
          </ac:picMkLst>
        </pc:picChg>
        <pc:picChg chg="mod">
          <ac:chgData name="Mikołaj Skipietrow" userId="c5e39b6e-15e3-4d07-bb6c-0180fb071c21" providerId="ADAL" clId="{1E1A0B40-D9B4-4263-A4C7-BA8825C6DB2D}" dt="2025-05-14T19:29:20.828" v="1361" actId="1076"/>
          <ac:picMkLst>
            <pc:docMk/>
            <pc:sldMk cId="4232256117" sldId="2147374901"/>
            <ac:picMk id="41" creationId="{B0A72394-ABDE-1237-4975-E2CE4356A490}"/>
          </ac:picMkLst>
        </pc:picChg>
        <pc:picChg chg="mod">
          <ac:chgData name="Mikołaj Skipietrow" userId="c5e39b6e-15e3-4d07-bb6c-0180fb071c21" providerId="ADAL" clId="{1E1A0B40-D9B4-4263-A4C7-BA8825C6DB2D}" dt="2025-05-14T19:28:42.669" v="1355" actId="1036"/>
          <ac:picMkLst>
            <pc:docMk/>
            <pc:sldMk cId="4232256117" sldId="2147374901"/>
            <ac:picMk id="43" creationId="{DE87D555-C884-99FB-25EB-5CC064DC143A}"/>
          </ac:picMkLst>
        </pc:picChg>
        <pc:picChg chg="mod">
          <ac:chgData name="Mikołaj Skipietrow" userId="c5e39b6e-15e3-4d07-bb6c-0180fb071c21" providerId="ADAL" clId="{1E1A0B40-D9B4-4263-A4C7-BA8825C6DB2D}" dt="2025-05-14T19:31:56.625" v="1404" actId="1076"/>
          <ac:picMkLst>
            <pc:docMk/>
            <pc:sldMk cId="4232256117" sldId="2147374901"/>
            <ac:picMk id="46" creationId="{BC102816-BD45-54EF-2582-FDDE048AD0D1}"/>
          </ac:picMkLst>
        </pc:picChg>
        <pc:picChg chg="mod">
          <ac:chgData name="Mikołaj Skipietrow" userId="c5e39b6e-15e3-4d07-bb6c-0180fb071c21" providerId="ADAL" clId="{1E1A0B40-D9B4-4263-A4C7-BA8825C6DB2D}" dt="2025-05-14T19:28:37.766" v="1351" actId="1037"/>
          <ac:picMkLst>
            <pc:docMk/>
            <pc:sldMk cId="4232256117" sldId="2147374901"/>
            <ac:picMk id="47" creationId="{E9C4F681-0EE4-215C-AAE7-AD86B0371815}"/>
          </ac:picMkLst>
        </pc:picChg>
        <pc:picChg chg="mod">
          <ac:chgData name="Mikołaj Skipietrow" userId="c5e39b6e-15e3-4d07-bb6c-0180fb071c21" providerId="ADAL" clId="{1E1A0B40-D9B4-4263-A4C7-BA8825C6DB2D}" dt="2025-05-14T19:27:16.359" v="1125" actId="1037"/>
          <ac:picMkLst>
            <pc:docMk/>
            <pc:sldMk cId="4232256117" sldId="2147374901"/>
            <ac:picMk id="48" creationId="{FF9A7EB3-F5DD-2A90-E4E3-AF6C5FDAAB24}"/>
          </ac:picMkLst>
        </pc:picChg>
        <pc:picChg chg="mod">
          <ac:chgData name="Mikołaj Skipietrow" userId="c5e39b6e-15e3-4d07-bb6c-0180fb071c21" providerId="ADAL" clId="{1E1A0B40-D9B4-4263-A4C7-BA8825C6DB2D}" dt="2025-05-14T19:27:24.189" v="1155" actId="1038"/>
          <ac:picMkLst>
            <pc:docMk/>
            <pc:sldMk cId="4232256117" sldId="2147374901"/>
            <ac:picMk id="50" creationId="{ECA859D6-CB63-5B04-1502-0A6959DF5FD0}"/>
          </ac:picMkLst>
        </pc:picChg>
        <pc:picChg chg="mod">
          <ac:chgData name="Mikołaj Skipietrow" userId="c5e39b6e-15e3-4d07-bb6c-0180fb071c21" providerId="ADAL" clId="{1E1A0B40-D9B4-4263-A4C7-BA8825C6DB2D}" dt="2025-05-14T19:27:09.601" v="1099" actId="1038"/>
          <ac:picMkLst>
            <pc:docMk/>
            <pc:sldMk cId="4232256117" sldId="2147374901"/>
            <ac:picMk id="1026" creationId="{C5985A76-65D1-613E-64B3-0CCAFEFF807E}"/>
          </ac:picMkLst>
        </pc:picChg>
        <pc:picChg chg="mod">
          <ac:chgData name="Mikołaj Skipietrow" userId="c5e39b6e-15e3-4d07-bb6c-0180fb071c21" providerId="ADAL" clId="{1E1A0B40-D9B4-4263-A4C7-BA8825C6DB2D}" dt="2025-05-14T19:26:48.844" v="1060" actId="1076"/>
          <ac:picMkLst>
            <pc:docMk/>
            <pc:sldMk cId="4232256117" sldId="2147374901"/>
            <ac:picMk id="1027" creationId="{5D879EE8-C9C6-CB95-54A3-67E2BE510208}"/>
          </ac:picMkLst>
        </pc:picChg>
        <pc:picChg chg="mod">
          <ac:chgData name="Mikołaj Skipietrow" userId="c5e39b6e-15e3-4d07-bb6c-0180fb071c21" providerId="ADAL" clId="{1E1A0B40-D9B4-4263-A4C7-BA8825C6DB2D}" dt="2025-05-14T19:28:27.124" v="1320" actId="1038"/>
          <ac:picMkLst>
            <pc:docMk/>
            <pc:sldMk cId="4232256117" sldId="2147374901"/>
            <ac:picMk id="1030" creationId="{C86C0E88-2AEA-EAF6-1263-DD80451DFEC3}"/>
          </ac:picMkLst>
        </pc:picChg>
        <pc:picChg chg="mod">
          <ac:chgData name="Mikołaj Skipietrow" userId="c5e39b6e-15e3-4d07-bb6c-0180fb071c21" providerId="ADAL" clId="{1E1A0B40-D9B4-4263-A4C7-BA8825C6DB2D}" dt="2025-05-14T19:31:56.625" v="1404" actId="1076"/>
          <ac:picMkLst>
            <pc:docMk/>
            <pc:sldMk cId="4232256117" sldId="2147374901"/>
            <ac:picMk id="1035" creationId="{2015BC4A-82D0-151E-5B41-CCC2813099FA}"/>
          </ac:picMkLst>
        </pc:picChg>
        <pc:picChg chg="mod">
          <ac:chgData name="Mikołaj Skipietrow" userId="c5e39b6e-15e3-4d07-bb6c-0180fb071c21" providerId="ADAL" clId="{1E1A0B40-D9B4-4263-A4C7-BA8825C6DB2D}" dt="2025-05-14T19:28:20.063" v="1301" actId="1038"/>
          <ac:picMkLst>
            <pc:docMk/>
            <pc:sldMk cId="4232256117" sldId="2147374901"/>
            <ac:picMk id="1039" creationId="{F041198D-68EB-992D-5FA7-81AAEB05E8A3}"/>
          </ac:picMkLst>
        </pc:picChg>
        <pc:picChg chg="mod">
          <ac:chgData name="Mikołaj Skipietrow" userId="c5e39b6e-15e3-4d07-bb6c-0180fb071c21" providerId="ADAL" clId="{1E1A0B40-D9B4-4263-A4C7-BA8825C6DB2D}" dt="2025-05-14T19:27:09.601" v="1099" actId="1038"/>
          <ac:picMkLst>
            <pc:docMk/>
            <pc:sldMk cId="4232256117" sldId="2147374901"/>
            <ac:picMk id="1045" creationId="{B66B8161-F593-D883-B85F-9EF2118F3D5E}"/>
          </ac:picMkLst>
        </pc:picChg>
        <pc:picChg chg="mod">
          <ac:chgData name="Mikołaj Skipietrow" userId="c5e39b6e-15e3-4d07-bb6c-0180fb071c21" providerId="ADAL" clId="{1E1A0B40-D9B4-4263-A4C7-BA8825C6DB2D}" dt="2025-05-14T19:30:04.366" v="1373" actId="1038"/>
          <ac:picMkLst>
            <pc:docMk/>
            <pc:sldMk cId="4232256117" sldId="2147374901"/>
            <ac:picMk id="1051" creationId="{CCA6F1CC-6855-4D26-EA33-678C5A96C3E1}"/>
          </ac:picMkLst>
        </pc:picChg>
        <pc:cxnChg chg="mod">
          <ac:chgData name="Mikołaj Skipietrow" userId="c5e39b6e-15e3-4d07-bb6c-0180fb071c21" providerId="ADAL" clId="{1E1A0B40-D9B4-4263-A4C7-BA8825C6DB2D}" dt="2025-05-14T19:22:38.506" v="829" actId="14100"/>
          <ac:cxnSpMkLst>
            <pc:docMk/>
            <pc:sldMk cId="4232256117" sldId="2147374901"/>
            <ac:cxnSpMk id="8" creationId="{360DB4D7-D64C-A9F8-8D84-561ED628A74C}"/>
          </ac:cxnSpMkLst>
        </pc:cxnChg>
        <pc:cxnChg chg="del mod">
          <ac:chgData name="Mikołaj Skipietrow" userId="c5e39b6e-15e3-4d07-bb6c-0180fb071c21" providerId="ADAL" clId="{1E1A0B40-D9B4-4263-A4C7-BA8825C6DB2D}" dt="2025-05-14T19:23:38.190" v="1003" actId="21"/>
          <ac:cxnSpMkLst>
            <pc:docMk/>
            <pc:sldMk cId="4232256117" sldId="2147374901"/>
            <ac:cxnSpMk id="25" creationId="{2C385659-38A3-D8AA-E834-CA5409592055}"/>
          </ac:cxnSpMkLst>
        </pc:cxnChg>
        <pc:cxnChg chg="add mod">
          <ac:chgData name="Mikołaj Skipietrow" userId="c5e39b6e-15e3-4d07-bb6c-0180fb071c21" providerId="ADAL" clId="{1E1A0B40-D9B4-4263-A4C7-BA8825C6DB2D}" dt="2025-05-14T19:23:48.677" v="1005" actId="14100"/>
          <ac:cxnSpMkLst>
            <pc:docMk/>
            <pc:sldMk cId="4232256117" sldId="2147374901"/>
            <ac:cxnSpMk id="31" creationId="{2C385659-38A3-D8AA-E834-CA5409592055}"/>
          </ac:cxnSpMkLst>
        </pc:cxnChg>
        <pc:cxnChg chg="mod">
          <ac:chgData name="Mikołaj Skipietrow" userId="c5e39b6e-15e3-4d07-bb6c-0180fb071c21" providerId="ADAL" clId="{1E1A0B40-D9B4-4263-A4C7-BA8825C6DB2D}" dt="2025-05-14T19:24:17.190" v="1006" actId="14100"/>
          <ac:cxnSpMkLst>
            <pc:docMk/>
            <pc:sldMk cId="4232256117" sldId="2147374901"/>
            <ac:cxnSpMk id="1036" creationId="{0CC730BC-86F0-5394-5166-91B65373E4E5}"/>
          </ac:cxnSpMkLst>
        </pc:cxnChg>
        <pc:cxnChg chg="mod">
          <ac:chgData name="Mikołaj Skipietrow" userId="c5e39b6e-15e3-4d07-bb6c-0180fb071c21" providerId="ADAL" clId="{1E1A0B40-D9B4-4263-A4C7-BA8825C6DB2D}" dt="2025-05-14T19:24:37.411" v="1042" actId="478"/>
          <ac:cxnSpMkLst>
            <pc:docMk/>
            <pc:sldMk cId="4232256117" sldId="2147374901"/>
            <ac:cxnSpMk id="1044" creationId="{960886AB-7DBB-7CC7-81F5-BF7BA5345375}"/>
          </ac:cxnSpMkLst>
        </pc:cxnChg>
      </pc:sldChg>
      <pc:sldChg chg="addSp delSp modSp del mod">
        <pc:chgData name="Mikołaj Skipietrow" userId="c5e39b6e-15e3-4d07-bb6c-0180fb071c21" providerId="ADAL" clId="{1E1A0B40-D9B4-4263-A4C7-BA8825C6DB2D}" dt="2025-05-15T09:31:29.839" v="2218" actId="47"/>
        <pc:sldMkLst>
          <pc:docMk/>
          <pc:sldMk cId="1215606649" sldId="2147374906"/>
        </pc:sldMkLst>
        <pc:spChg chg="mod ord">
          <ac:chgData name="Mikołaj Skipietrow" userId="c5e39b6e-15e3-4d07-bb6c-0180fb071c21" providerId="ADAL" clId="{1E1A0B40-D9B4-4263-A4C7-BA8825C6DB2D}" dt="2025-05-14T20:27:37.829" v="2147" actId="1076"/>
          <ac:spMkLst>
            <pc:docMk/>
            <pc:sldMk cId="1215606649" sldId="2147374906"/>
            <ac:spMk id="3" creationId="{6FAB8666-C16F-D94A-557A-AE6D7CCF53E2}"/>
          </ac:spMkLst>
        </pc:spChg>
        <pc:spChg chg="add mod">
          <ac:chgData name="Mikołaj Skipietrow" userId="c5e39b6e-15e3-4d07-bb6c-0180fb071c21" providerId="ADAL" clId="{1E1A0B40-D9B4-4263-A4C7-BA8825C6DB2D}" dt="2025-05-14T19:48:46.859" v="1802"/>
          <ac:spMkLst>
            <pc:docMk/>
            <pc:sldMk cId="1215606649" sldId="2147374906"/>
            <ac:spMk id="12" creationId="{771DE154-1045-BAB7-CA6C-A19CDB6F9C82}"/>
          </ac:spMkLst>
        </pc:spChg>
        <pc:spChg chg="add mod">
          <ac:chgData name="Mikołaj Skipietrow" userId="c5e39b6e-15e3-4d07-bb6c-0180fb071c21" providerId="ADAL" clId="{1E1A0B40-D9B4-4263-A4C7-BA8825C6DB2D}" dt="2025-05-14T19:55:33.405" v="2012" actId="1076"/>
          <ac:spMkLst>
            <pc:docMk/>
            <pc:sldMk cId="1215606649" sldId="2147374906"/>
            <ac:spMk id="15" creationId="{B57C3E74-913A-A19E-C121-7FA2201BC3FC}"/>
          </ac:spMkLst>
        </pc:spChg>
        <pc:grpChg chg="add del mod ord">
          <ac:chgData name="Mikołaj Skipietrow" userId="c5e39b6e-15e3-4d07-bb6c-0180fb071c21" providerId="ADAL" clId="{1E1A0B40-D9B4-4263-A4C7-BA8825C6DB2D}" dt="2025-05-14T20:10:48.485" v="2081" actId="478"/>
          <ac:grpSpMkLst>
            <pc:docMk/>
            <pc:sldMk cId="1215606649" sldId="2147374906"/>
            <ac:grpSpMk id="16" creationId="{9C47FF7B-ABB0-4351-205E-51E56BA05AF3}"/>
          </ac:grpSpMkLst>
        </pc:grpChg>
        <pc:picChg chg="add del mod ord modCrop">
          <ac:chgData name="Mikołaj Skipietrow" userId="c5e39b6e-15e3-4d07-bb6c-0180fb071c21" providerId="ADAL" clId="{1E1A0B40-D9B4-4263-A4C7-BA8825C6DB2D}" dt="2025-05-14T19:46:14.765" v="1711" actId="478"/>
          <ac:picMkLst>
            <pc:docMk/>
            <pc:sldMk cId="1215606649" sldId="2147374906"/>
            <ac:picMk id="4" creationId="{91BBD589-F812-FCEC-3353-7B3670182C19}"/>
          </ac:picMkLst>
        </pc:picChg>
        <pc:picChg chg="add del mod ord">
          <ac:chgData name="Mikołaj Skipietrow" userId="c5e39b6e-15e3-4d07-bb6c-0180fb071c21" providerId="ADAL" clId="{1E1A0B40-D9B4-4263-A4C7-BA8825C6DB2D}" dt="2025-05-14T19:47:10.261" v="1778" actId="478"/>
          <ac:picMkLst>
            <pc:docMk/>
            <pc:sldMk cId="1215606649" sldId="2147374906"/>
            <ac:picMk id="6" creationId="{BD39B2D8-390F-2CC0-7770-67EDE954289E}"/>
          </ac:picMkLst>
        </pc:picChg>
        <pc:picChg chg="del">
          <ac:chgData name="Mikołaj Skipietrow" userId="c5e39b6e-15e3-4d07-bb6c-0180fb071c21" providerId="ADAL" clId="{1E1A0B40-D9B4-4263-A4C7-BA8825C6DB2D}" dt="2025-05-14T19:40:45.527" v="1446" actId="478"/>
          <ac:picMkLst>
            <pc:docMk/>
            <pc:sldMk cId="1215606649" sldId="2147374906"/>
            <ac:picMk id="9" creationId="{D76AB86E-D296-CBE9-D0AB-05F470151DDE}"/>
          </ac:picMkLst>
        </pc:picChg>
        <pc:picChg chg="add del mod ord modCrop">
          <ac:chgData name="Mikołaj Skipietrow" userId="c5e39b6e-15e3-4d07-bb6c-0180fb071c21" providerId="ADAL" clId="{1E1A0B40-D9B4-4263-A4C7-BA8825C6DB2D}" dt="2025-05-14T19:51:55.870" v="1833" actId="478"/>
          <ac:picMkLst>
            <pc:docMk/>
            <pc:sldMk cId="1215606649" sldId="2147374906"/>
            <ac:picMk id="10" creationId="{6168A6A7-15FF-D669-B01B-AC6EFA3A3659}"/>
          </ac:picMkLst>
        </pc:picChg>
        <pc:picChg chg="add mod">
          <ac:chgData name="Mikołaj Skipietrow" userId="c5e39b6e-15e3-4d07-bb6c-0180fb071c21" providerId="ADAL" clId="{1E1A0B40-D9B4-4263-A4C7-BA8825C6DB2D}" dt="2025-05-14T19:49:28.645" v="1822" actId="1036"/>
          <ac:picMkLst>
            <pc:docMk/>
            <pc:sldMk cId="1215606649" sldId="2147374906"/>
            <ac:picMk id="11" creationId="{B5CD812D-1439-1300-628C-1F9801BF3499}"/>
          </ac:picMkLst>
        </pc:picChg>
        <pc:picChg chg="add mod ord modCrop">
          <ac:chgData name="Mikołaj Skipietrow" userId="c5e39b6e-15e3-4d07-bb6c-0180fb071c21" providerId="ADAL" clId="{1E1A0B40-D9B4-4263-A4C7-BA8825C6DB2D}" dt="2025-05-14T19:55:28.643" v="2011" actId="1076"/>
          <ac:picMkLst>
            <pc:docMk/>
            <pc:sldMk cId="1215606649" sldId="2147374906"/>
            <ac:picMk id="14" creationId="{41916473-32EB-01EA-D6C9-4D7D3F0E6856}"/>
          </ac:picMkLst>
        </pc:picChg>
        <pc:picChg chg="add del mod ord">
          <ac:chgData name="Mikołaj Skipietrow" userId="c5e39b6e-15e3-4d07-bb6c-0180fb071c21" providerId="ADAL" clId="{1E1A0B40-D9B4-4263-A4C7-BA8825C6DB2D}" dt="2025-05-14T20:11:36.848" v="2087" actId="478"/>
          <ac:picMkLst>
            <pc:docMk/>
            <pc:sldMk cId="1215606649" sldId="2147374906"/>
            <ac:picMk id="18" creationId="{F17176A1-C350-0987-A137-BA73B91072D1}"/>
          </ac:picMkLst>
        </pc:picChg>
        <pc:picChg chg="add del mod ord">
          <ac:chgData name="Mikołaj Skipietrow" userId="c5e39b6e-15e3-4d07-bb6c-0180fb071c21" providerId="ADAL" clId="{1E1A0B40-D9B4-4263-A4C7-BA8825C6DB2D}" dt="2025-05-14T20:26:58.987" v="2141" actId="478"/>
          <ac:picMkLst>
            <pc:docMk/>
            <pc:sldMk cId="1215606649" sldId="2147374906"/>
            <ac:picMk id="19" creationId="{4DBBA9DB-2881-EB11-F001-580E4DFDC90F}"/>
          </ac:picMkLst>
        </pc:picChg>
      </pc:sldChg>
      <pc:sldChg chg="addSp delSp modSp add mod">
        <pc:chgData name="Mikołaj Skipietrow" userId="c5e39b6e-15e3-4d07-bb6c-0180fb071c21" providerId="ADAL" clId="{1E1A0B40-D9B4-4263-A4C7-BA8825C6DB2D}" dt="2025-05-15T09:35:14.477" v="2303" actId="20577"/>
        <pc:sldMkLst>
          <pc:docMk/>
          <pc:sldMk cId="1404062367" sldId="2147374928"/>
        </pc:sldMkLst>
        <pc:spChg chg="add del mod">
          <ac:chgData name="Mikołaj Skipietrow" userId="c5e39b6e-15e3-4d07-bb6c-0180fb071c21" providerId="ADAL" clId="{1E1A0B40-D9B4-4263-A4C7-BA8825C6DB2D}" dt="2025-05-14T15:57:58.710" v="536" actId="478"/>
          <ac:spMkLst>
            <pc:docMk/>
            <pc:sldMk cId="1404062367" sldId="2147374928"/>
            <ac:spMk id="7" creationId="{AE178919-10C6-4C36-5C27-A48624EF994A}"/>
          </ac:spMkLst>
        </pc:spChg>
        <pc:spChg chg="mod">
          <ac:chgData name="Mikołaj Skipietrow" userId="c5e39b6e-15e3-4d07-bb6c-0180fb071c21" providerId="ADAL" clId="{1E1A0B40-D9B4-4263-A4C7-BA8825C6DB2D}" dt="2025-05-15T09:02:50.497" v="2159" actId="20577"/>
          <ac:spMkLst>
            <pc:docMk/>
            <pc:sldMk cId="1404062367" sldId="2147374928"/>
            <ac:spMk id="8" creationId="{431295A8-F937-98B8-1783-BE08D88A2817}"/>
          </ac:spMkLst>
        </pc:spChg>
        <pc:spChg chg="mod ord">
          <ac:chgData name="Mikołaj Skipietrow" userId="c5e39b6e-15e3-4d07-bb6c-0180fb071c21" providerId="ADAL" clId="{1E1A0B40-D9B4-4263-A4C7-BA8825C6DB2D}" dt="2025-05-15T09:35:14.477" v="2303" actId="20577"/>
          <ac:spMkLst>
            <pc:docMk/>
            <pc:sldMk cId="1404062367" sldId="2147374928"/>
            <ac:spMk id="10" creationId="{91B677C5-5375-EDCD-149F-6B6CF810C893}"/>
          </ac:spMkLst>
        </pc:spChg>
        <pc:spChg chg="del mod">
          <ac:chgData name="Mikołaj Skipietrow" userId="c5e39b6e-15e3-4d07-bb6c-0180fb071c21" providerId="ADAL" clId="{1E1A0B40-D9B4-4263-A4C7-BA8825C6DB2D}" dt="2025-05-14T16:08:08.412" v="789" actId="478"/>
          <ac:spMkLst>
            <pc:docMk/>
            <pc:sldMk cId="1404062367" sldId="2147374928"/>
            <ac:spMk id="11" creationId="{837105F2-6849-2446-F64A-AA183D5AB00E}"/>
          </ac:spMkLst>
        </pc:spChg>
        <pc:spChg chg="del mod">
          <ac:chgData name="Mikołaj Skipietrow" userId="c5e39b6e-15e3-4d07-bb6c-0180fb071c21" providerId="ADAL" clId="{1E1A0B40-D9B4-4263-A4C7-BA8825C6DB2D}" dt="2025-05-14T15:59:47.916" v="597" actId="478"/>
          <ac:spMkLst>
            <pc:docMk/>
            <pc:sldMk cId="1404062367" sldId="2147374928"/>
            <ac:spMk id="12" creationId="{CDC59EA4-5CAC-F039-C9F6-25E7BC5BD444}"/>
          </ac:spMkLst>
        </pc:spChg>
        <pc:spChg chg="add mod">
          <ac:chgData name="Mikołaj Skipietrow" userId="c5e39b6e-15e3-4d07-bb6c-0180fb071c21" providerId="ADAL" clId="{1E1A0B40-D9B4-4263-A4C7-BA8825C6DB2D}" dt="2025-05-14T16:04:24.955" v="736" actId="2085"/>
          <ac:spMkLst>
            <pc:docMk/>
            <pc:sldMk cId="1404062367" sldId="2147374928"/>
            <ac:spMk id="14" creationId="{308583EF-C173-2CE0-733D-86D7D37BFF36}"/>
          </ac:spMkLst>
        </pc:spChg>
        <pc:picChg chg="del">
          <ac:chgData name="Mikołaj Skipietrow" userId="c5e39b6e-15e3-4d07-bb6c-0180fb071c21" providerId="ADAL" clId="{1E1A0B40-D9B4-4263-A4C7-BA8825C6DB2D}" dt="2025-05-14T15:59:38.943" v="594" actId="478"/>
          <ac:picMkLst>
            <pc:docMk/>
            <pc:sldMk cId="1404062367" sldId="2147374928"/>
            <ac:picMk id="3" creationId="{56E086F7-5AC5-144B-4A0E-5252A30C47BE}"/>
          </ac:picMkLst>
        </pc:picChg>
        <pc:picChg chg="add del mod">
          <ac:chgData name="Mikołaj Skipietrow" userId="c5e39b6e-15e3-4d07-bb6c-0180fb071c21" providerId="ADAL" clId="{1E1A0B40-D9B4-4263-A4C7-BA8825C6DB2D}" dt="2025-05-14T19:32:16.315" v="1406" actId="478"/>
          <ac:picMkLst>
            <pc:docMk/>
            <pc:sldMk cId="1404062367" sldId="2147374928"/>
            <ac:picMk id="4" creationId="{4B5BDB29-805E-87D7-CCED-2824A0468750}"/>
          </ac:picMkLst>
        </pc:picChg>
        <pc:picChg chg="del">
          <ac:chgData name="Mikołaj Skipietrow" userId="c5e39b6e-15e3-4d07-bb6c-0180fb071c21" providerId="ADAL" clId="{1E1A0B40-D9B4-4263-A4C7-BA8825C6DB2D}" dt="2025-05-14T15:59:40.284" v="595" actId="478"/>
          <ac:picMkLst>
            <pc:docMk/>
            <pc:sldMk cId="1404062367" sldId="2147374928"/>
            <ac:picMk id="5" creationId="{E0CE7D88-6A3E-D097-127D-3CCDDCC0D2AF}"/>
          </ac:picMkLst>
        </pc:picChg>
        <pc:picChg chg="del">
          <ac:chgData name="Mikołaj Skipietrow" userId="c5e39b6e-15e3-4d07-bb6c-0180fb071c21" providerId="ADAL" clId="{1E1A0B40-D9B4-4263-A4C7-BA8825C6DB2D}" dt="2025-05-14T15:57:24.062" v="514" actId="478"/>
          <ac:picMkLst>
            <pc:docMk/>
            <pc:sldMk cId="1404062367" sldId="2147374928"/>
            <ac:picMk id="9" creationId="{AEC70782-8940-A514-6D12-D877B8245082}"/>
          </ac:picMkLst>
        </pc:picChg>
        <pc:picChg chg="add mod">
          <ac:chgData name="Mikołaj Skipietrow" userId="c5e39b6e-15e3-4d07-bb6c-0180fb071c21" providerId="ADAL" clId="{1E1A0B40-D9B4-4263-A4C7-BA8825C6DB2D}" dt="2025-05-14T16:02:08.241" v="669" actId="1076"/>
          <ac:picMkLst>
            <pc:docMk/>
            <pc:sldMk cId="1404062367" sldId="2147374928"/>
            <ac:picMk id="13" creationId="{2AC57850-649C-7D9A-19A2-FCE83EA6783A}"/>
          </ac:picMkLst>
        </pc:picChg>
        <pc:picChg chg="add mod">
          <ac:chgData name="Mikołaj Skipietrow" userId="c5e39b6e-15e3-4d07-bb6c-0180fb071c21" providerId="ADAL" clId="{1E1A0B40-D9B4-4263-A4C7-BA8825C6DB2D}" dt="2025-05-15T09:35:08.869" v="2302" actId="1076"/>
          <ac:picMkLst>
            <pc:docMk/>
            <pc:sldMk cId="1404062367" sldId="2147374928"/>
            <ac:picMk id="15" creationId="{CF9678C1-4D0C-67D2-AA9E-3B1C90369FD4}"/>
          </ac:picMkLst>
        </pc:picChg>
      </pc:sldChg>
      <pc:sldChg chg="delSp new del mod">
        <pc:chgData name="Mikołaj Skipietrow" userId="c5e39b6e-15e3-4d07-bb6c-0180fb071c21" providerId="ADAL" clId="{1E1A0B40-D9B4-4263-A4C7-BA8825C6DB2D}" dt="2025-05-14T19:32:11.886" v="1405" actId="47"/>
        <pc:sldMkLst>
          <pc:docMk/>
          <pc:sldMk cId="519276216" sldId="2147374929"/>
        </pc:sldMkLst>
        <pc:spChg chg="del">
          <ac:chgData name="Mikołaj Skipietrow" userId="c5e39b6e-15e3-4d07-bb6c-0180fb071c21" providerId="ADAL" clId="{1E1A0B40-D9B4-4263-A4C7-BA8825C6DB2D}" dt="2025-05-14T19:22:09.595" v="794" actId="478"/>
          <ac:spMkLst>
            <pc:docMk/>
            <pc:sldMk cId="519276216" sldId="2147374929"/>
            <ac:spMk id="2" creationId="{AFD136D2-C009-6BA7-FE0C-7CA7A0506A97}"/>
          </ac:spMkLst>
        </pc:spChg>
        <pc:spChg chg="del">
          <ac:chgData name="Mikołaj Skipietrow" userId="c5e39b6e-15e3-4d07-bb6c-0180fb071c21" providerId="ADAL" clId="{1E1A0B40-D9B4-4263-A4C7-BA8825C6DB2D}" dt="2025-05-14T19:22:07.221" v="793" actId="478"/>
          <ac:spMkLst>
            <pc:docMk/>
            <pc:sldMk cId="519276216" sldId="2147374929"/>
            <ac:spMk id="4" creationId="{294CD120-B9AC-E8F9-1D3C-403598021F5C}"/>
          </ac:spMkLst>
        </pc:spChg>
      </pc:sldChg>
      <pc:sldChg chg="modSp add del mod">
        <pc:chgData name="Mikołaj Skipietrow" userId="c5e39b6e-15e3-4d07-bb6c-0180fb071c21" providerId="ADAL" clId="{1E1A0B40-D9B4-4263-A4C7-BA8825C6DB2D}" dt="2025-05-15T09:29:34.721" v="2217" actId="47"/>
        <pc:sldMkLst>
          <pc:docMk/>
          <pc:sldMk cId="2596627390" sldId="2147374929"/>
        </pc:sldMkLst>
        <pc:spChg chg="mod">
          <ac:chgData name="Mikołaj Skipietrow" userId="c5e39b6e-15e3-4d07-bb6c-0180fb071c21" providerId="ADAL" clId="{1E1A0B40-D9B4-4263-A4C7-BA8825C6DB2D}" dt="2025-05-14T20:06:56.239" v="2080" actId="255"/>
          <ac:spMkLst>
            <pc:docMk/>
            <pc:sldMk cId="2596627390" sldId="2147374929"/>
            <ac:spMk id="3" creationId="{EDA5471D-F9B0-D0B6-66EF-01DC18FC94CD}"/>
          </ac:spMkLst>
        </pc:spChg>
      </pc:sldChg>
      <pc:sldChg chg="addSp delSp modSp add del mod">
        <pc:chgData name="Mikołaj Skipietrow" userId="c5e39b6e-15e3-4d07-bb6c-0180fb071c21" providerId="ADAL" clId="{1E1A0B40-D9B4-4263-A4C7-BA8825C6DB2D}" dt="2025-05-15T09:27:30.334" v="2195" actId="47"/>
        <pc:sldMkLst>
          <pc:docMk/>
          <pc:sldMk cId="134265150" sldId="2147374930"/>
        </pc:sldMkLst>
        <pc:picChg chg="add mod">
          <ac:chgData name="Mikołaj Skipietrow" userId="c5e39b6e-15e3-4d07-bb6c-0180fb071c21" providerId="ADAL" clId="{1E1A0B40-D9B4-4263-A4C7-BA8825C6DB2D}" dt="2025-05-15T09:13:55.574" v="2170" actId="1076"/>
          <ac:picMkLst>
            <pc:docMk/>
            <pc:sldMk cId="134265150" sldId="2147374930"/>
            <ac:picMk id="4" creationId="{F1A19C44-5D85-7B8C-465D-6E88FD1589D1}"/>
          </ac:picMkLst>
        </pc:picChg>
        <pc:picChg chg="del">
          <ac:chgData name="Mikołaj Skipietrow" userId="c5e39b6e-15e3-4d07-bb6c-0180fb071c21" providerId="ADAL" clId="{1E1A0B40-D9B4-4263-A4C7-BA8825C6DB2D}" dt="2025-05-15T09:13:48.129" v="2169" actId="478"/>
          <ac:picMkLst>
            <pc:docMk/>
            <pc:sldMk cId="134265150" sldId="2147374930"/>
            <ac:picMk id="10" creationId="{07ABB148-00F8-99C3-69E2-6BDAE13AD86E}"/>
          </ac:picMkLst>
        </pc:picChg>
      </pc:sldChg>
      <pc:sldChg chg="addSp delSp modSp add mod">
        <pc:chgData name="Mikołaj Skipietrow" userId="c5e39b6e-15e3-4d07-bb6c-0180fb071c21" providerId="ADAL" clId="{1E1A0B40-D9B4-4263-A4C7-BA8825C6DB2D}" dt="2025-05-15T09:32:58.599" v="2229" actId="1076"/>
        <pc:sldMkLst>
          <pc:docMk/>
          <pc:sldMk cId="2737086248" sldId="2147374931"/>
        </pc:sldMkLst>
        <pc:spChg chg="mod">
          <ac:chgData name="Mikołaj Skipietrow" userId="c5e39b6e-15e3-4d07-bb6c-0180fb071c21" providerId="ADAL" clId="{1E1A0B40-D9B4-4263-A4C7-BA8825C6DB2D}" dt="2025-05-15T09:32:58.599" v="2229" actId="1076"/>
          <ac:spMkLst>
            <pc:docMk/>
            <pc:sldMk cId="2737086248" sldId="2147374931"/>
            <ac:spMk id="3" creationId="{8E285680-CAF6-B852-A6C3-DBE718E52F26}"/>
          </ac:spMkLst>
        </pc:spChg>
        <pc:picChg chg="del">
          <ac:chgData name="Mikołaj Skipietrow" userId="c5e39b6e-15e3-4d07-bb6c-0180fb071c21" providerId="ADAL" clId="{1E1A0B40-D9B4-4263-A4C7-BA8825C6DB2D}" dt="2025-05-15T09:15:35.220" v="2172" actId="478"/>
          <ac:picMkLst>
            <pc:docMk/>
            <pc:sldMk cId="2737086248" sldId="2147374931"/>
            <ac:picMk id="4" creationId="{BD9C4B36-DE93-E113-7C9F-CCE74D98384B}"/>
          </ac:picMkLst>
        </pc:picChg>
        <pc:picChg chg="add del mod ord">
          <ac:chgData name="Mikołaj Skipietrow" userId="c5e39b6e-15e3-4d07-bb6c-0180fb071c21" providerId="ADAL" clId="{1E1A0B40-D9B4-4263-A4C7-BA8825C6DB2D}" dt="2025-05-15T09:16:01.113" v="2180" actId="478"/>
          <ac:picMkLst>
            <pc:docMk/>
            <pc:sldMk cId="2737086248" sldId="2147374931"/>
            <ac:picMk id="5" creationId="{B86C75B0-7DAF-4B04-7E95-1368348997EC}"/>
          </ac:picMkLst>
        </pc:picChg>
        <pc:picChg chg="add del mod modCrop">
          <ac:chgData name="Mikołaj Skipietrow" userId="c5e39b6e-15e3-4d07-bb6c-0180fb071c21" providerId="ADAL" clId="{1E1A0B40-D9B4-4263-A4C7-BA8825C6DB2D}" dt="2025-05-15T09:32:45.587" v="2226" actId="478"/>
          <ac:picMkLst>
            <pc:docMk/>
            <pc:sldMk cId="2737086248" sldId="2147374931"/>
            <ac:picMk id="8" creationId="{A7A33727-2D49-0B4C-A55B-3F0E74C43F66}"/>
          </ac:picMkLst>
        </pc:picChg>
        <pc:picChg chg="add del mod">
          <ac:chgData name="Mikołaj Skipietrow" userId="c5e39b6e-15e3-4d07-bb6c-0180fb071c21" providerId="ADAL" clId="{1E1A0B40-D9B4-4263-A4C7-BA8825C6DB2D}" dt="2025-05-15T09:27:39.021" v="2198" actId="478"/>
          <ac:picMkLst>
            <pc:docMk/>
            <pc:sldMk cId="2737086248" sldId="2147374931"/>
            <ac:picMk id="10" creationId="{56FFC841-55D2-1FF2-AE2B-DE488D2B5E03}"/>
          </ac:picMkLst>
        </pc:picChg>
        <pc:picChg chg="add mod">
          <ac:chgData name="Mikołaj Skipietrow" userId="c5e39b6e-15e3-4d07-bb6c-0180fb071c21" providerId="ADAL" clId="{1E1A0B40-D9B4-4263-A4C7-BA8825C6DB2D}" dt="2025-05-15T09:32:53.402" v="2228" actId="1076"/>
          <ac:picMkLst>
            <pc:docMk/>
            <pc:sldMk cId="2737086248" sldId="2147374931"/>
            <ac:picMk id="14" creationId="{C1D856DF-7ED0-EE3F-E579-A5BD76FF3E54}"/>
          </ac:picMkLst>
        </pc:picChg>
      </pc:sldChg>
      <pc:sldMasterChg chg="delSldLayout">
        <pc:chgData name="Mikołaj Skipietrow" userId="c5e39b6e-15e3-4d07-bb6c-0180fb071c21" providerId="ADAL" clId="{1E1A0B40-D9B4-4263-A4C7-BA8825C6DB2D}" dt="2025-05-14T16:01:02.984" v="658" actId="47"/>
        <pc:sldMasterMkLst>
          <pc:docMk/>
          <pc:sldMasterMk cId="0" sldId="2147483685"/>
        </pc:sldMasterMkLst>
        <pc:sldLayoutChg chg="del">
          <pc:chgData name="Mikołaj Skipietrow" userId="c5e39b6e-15e3-4d07-bb6c-0180fb071c21" providerId="ADAL" clId="{1E1A0B40-D9B4-4263-A4C7-BA8825C6DB2D}" dt="2025-05-14T16:01:02.984" v="658" actId="47"/>
          <pc:sldLayoutMkLst>
            <pc:docMk/>
            <pc:sldMasterMk cId="0" sldId="2147483685"/>
            <pc:sldLayoutMk cId="3244167627" sldId="214748374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D3051"/>
                </a:solidFill>
                <a:latin typeface="+mn-lt"/>
                <a:ea typeface="+mn-ea"/>
                <a:cs typeface="+mn-cs"/>
              </a:defRPr>
            </a:pPr>
            <a:r>
              <a:rPr lang="pl-PL" sz="1200"/>
              <a:t>Final score</a:t>
            </a:r>
            <a:br>
              <a:rPr lang="pl-PL"/>
            </a:br>
            <a:r>
              <a:rPr lang="pl-PL" sz="1100" b="0"/>
              <a:t>ETSI 103 559 Annex A methodology</a:t>
            </a:r>
            <a:endParaRPr lang="pl-PL" b="0"/>
          </a:p>
        </c:rich>
      </c:tx>
      <c:layout>
        <c:manualLayout>
          <c:xMode val="edge"/>
          <c:yMode val="edge"/>
          <c:x val="0.26518754867923844"/>
          <c:y val="3.6058612374248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D305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7340360010819733"/>
          <c:y val="0.26201634877384194"/>
          <c:w val="0.67193913493043744"/>
          <c:h val="0.61199854105430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Sheet5!$C$2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F678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403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AD-4BB7-8C69-76D2C649DF62}"/>
              </c:ext>
            </c:extLst>
          </c:dPt>
          <c:dPt>
            <c:idx val="1"/>
            <c:invertIfNegative val="0"/>
            <c:bubble3D val="0"/>
            <c:spPr>
              <a:solidFill>
                <a:srgbClr val="E403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AD-4BB7-8C69-76D2C649DF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D305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Sheet5!$B$3:$B$4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Sheet5!$C$3:$C$4</c:f>
              <c:numCache>
                <c:formatCode>General</c:formatCode>
                <c:ptCount val="2"/>
                <c:pt idx="0">
                  <c:v>86.98</c:v>
                </c:pt>
                <c:pt idx="1">
                  <c:v>90.12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AD-4BB7-8C69-76D2C649DF62}"/>
            </c:ext>
          </c:extLst>
        </c:ser>
        <c:ser>
          <c:idx val="1"/>
          <c:order val="1"/>
          <c:tx>
            <c:strRef>
              <c:f>Sheet5!$D$2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D305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Sheet5!$B$3:$B$4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Sheet5!$D$3:$D$4</c:f>
              <c:numCache>
                <c:formatCode>General</c:formatCode>
                <c:ptCount val="2"/>
                <c:pt idx="0">
                  <c:v>88.7</c:v>
                </c:pt>
                <c:pt idx="1">
                  <c:v>90.32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AD-4BB7-8C69-76D2C649DF62}"/>
            </c:ext>
          </c:extLst>
        </c:ser>
        <c:ser>
          <c:idx val="2"/>
          <c:order val="2"/>
          <c:tx>
            <c:strRef>
              <c:f>Sheet5!$E$2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rgbClr val="F67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D305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Sheet5!$B$3:$B$4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Sheet5!$E$3:$E$4</c:f>
              <c:numCache>
                <c:formatCode>General</c:formatCode>
                <c:ptCount val="2"/>
                <c:pt idx="0">
                  <c:v>84.06</c:v>
                </c:pt>
                <c:pt idx="1">
                  <c:v>88.17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AD-4BB7-8C69-76D2C649D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0"/>
        <c:overlap val="-60"/>
        <c:axId val="770327632"/>
        <c:axId val="770325712"/>
      </c:barChart>
      <c:catAx>
        <c:axId val="77032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1D305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0325712"/>
        <c:crossesAt val="40"/>
        <c:auto val="1"/>
        <c:lblAlgn val="ctr"/>
        <c:lblOffset val="100"/>
        <c:noMultiLvlLbl val="0"/>
      </c:catAx>
      <c:valAx>
        <c:axId val="770325712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1D305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032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1D3051"/>
          </a:solidFill>
        </a:defRPr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E3C2BC4-4EDA-1236-8DED-D99B0D55FA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661236-B272-98AE-109E-B529544D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A6579-277C-4FFC-B620-FE28FFE02788}" type="datetimeFigureOut">
              <a:rPr lang="fr-FR" smtClean="0"/>
              <a:pPr/>
              <a:t>15/05/2025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F2E4D2-B9C7-BAD5-4150-2795CB928B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7BD42A-6867-3745-00DE-04886C1630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161A0-EBCE-4F1F-80CA-F39102060D2F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B62FA-768E-4230-C162-533A26D2A7A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986495" y="501699"/>
            <a:ext cx="885011" cy="305933"/>
            <a:chOff x="1283326" y="671811"/>
            <a:chExt cx="516379" cy="185858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64B9BD5E-0CFF-5072-4958-AF281ED57EE2}"/>
                </a:ext>
              </a:extLst>
            </p:cNvPr>
            <p:cNvSpPr/>
            <p:nvPr/>
          </p:nvSpPr>
          <p:spPr bwMode="gray">
            <a:xfrm>
              <a:off x="1495929" y="729644"/>
              <a:ext cx="71978" cy="85570"/>
            </a:xfrm>
            <a:custGeom>
              <a:avLst/>
              <a:gdLst>
                <a:gd name="connsiteX0" fmla="*/ 61506 w 71978"/>
                <a:gd name="connsiteY0" fmla="*/ 10276 h 85570"/>
                <a:gd name="connsiteX1" fmla="*/ 36325 w 71978"/>
                <a:gd name="connsiteY1" fmla="*/ 0 h 85570"/>
                <a:gd name="connsiteX2" fmla="*/ 20999 w 71978"/>
                <a:gd name="connsiteY2" fmla="*/ 3485 h 85570"/>
                <a:gd name="connsiteX3" fmla="*/ 10804 w 71978"/>
                <a:gd name="connsiteY3" fmla="*/ 11652 h 85570"/>
                <a:gd name="connsiteX4" fmla="*/ 10804 w 71978"/>
                <a:gd name="connsiteY4" fmla="*/ 1617 h 85570"/>
                <a:gd name="connsiteX5" fmla="*/ 0 w 71978"/>
                <a:gd name="connsiteY5" fmla="*/ 1617 h 85570"/>
                <a:gd name="connsiteX6" fmla="*/ 0 w 71978"/>
                <a:gd name="connsiteY6" fmla="*/ 85570 h 85570"/>
                <a:gd name="connsiteX7" fmla="*/ 10804 w 71978"/>
                <a:gd name="connsiteY7" fmla="*/ 85570 h 85570"/>
                <a:gd name="connsiteX8" fmla="*/ 10804 w 71978"/>
                <a:gd name="connsiteY8" fmla="*/ 59388 h 85570"/>
                <a:gd name="connsiteX9" fmla="*/ 21402 w 71978"/>
                <a:gd name="connsiteY9" fmla="*/ 67216 h 85570"/>
                <a:gd name="connsiteX10" fmla="*/ 36566 w 71978"/>
                <a:gd name="connsiteY10" fmla="*/ 70549 h 85570"/>
                <a:gd name="connsiteX11" fmla="*/ 61613 w 71978"/>
                <a:gd name="connsiteY11" fmla="*/ 60228 h 85570"/>
                <a:gd name="connsiteX12" fmla="*/ 71979 w 71978"/>
                <a:gd name="connsiteY12" fmla="*/ 35091 h 85570"/>
                <a:gd name="connsiteX13" fmla="*/ 61506 w 71978"/>
                <a:gd name="connsiteY13" fmla="*/ 10276 h 85570"/>
                <a:gd name="connsiteX14" fmla="*/ 61050 w 71978"/>
                <a:gd name="connsiteY14" fmla="*/ 35324 h 85570"/>
                <a:gd name="connsiteX15" fmla="*/ 57583 w 71978"/>
                <a:gd name="connsiteY15" fmla="*/ 47923 h 85570"/>
                <a:gd name="connsiteX16" fmla="*/ 48254 w 71978"/>
                <a:gd name="connsiteY16" fmla="*/ 57297 h 85570"/>
                <a:gd name="connsiteX17" fmla="*/ 35744 w 71978"/>
                <a:gd name="connsiteY17" fmla="*/ 60648 h 85570"/>
                <a:gd name="connsiteX18" fmla="*/ 22858 w 71978"/>
                <a:gd name="connsiteY18" fmla="*/ 57333 h 85570"/>
                <a:gd name="connsiteX19" fmla="*/ 13511 w 71978"/>
                <a:gd name="connsiteY19" fmla="*/ 48361 h 85570"/>
                <a:gd name="connsiteX20" fmla="*/ 10241 w 71978"/>
                <a:gd name="connsiteY20" fmla="*/ 35565 h 85570"/>
                <a:gd name="connsiteX21" fmla="*/ 17568 w 71978"/>
                <a:gd name="connsiteY21" fmla="*/ 17461 h 85570"/>
                <a:gd name="connsiteX22" fmla="*/ 35601 w 71978"/>
                <a:gd name="connsiteY22" fmla="*/ 10187 h 85570"/>
                <a:gd name="connsiteX23" fmla="*/ 48325 w 71978"/>
                <a:gd name="connsiteY23" fmla="*/ 13484 h 85570"/>
                <a:gd name="connsiteX24" fmla="*/ 57592 w 71978"/>
                <a:gd name="connsiteY24" fmla="*/ 22733 h 85570"/>
                <a:gd name="connsiteX25" fmla="*/ 61041 w 71978"/>
                <a:gd name="connsiteY25" fmla="*/ 35333 h 8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1978" h="85570">
                  <a:moveTo>
                    <a:pt x="61506" y="10276"/>
                  </a:moveTo>
                  <a:cubicBezTo>
                    <a:pt x="54563" y="3458"/>
                    <a:pt x="46091" y="0"/>
                    <a:pt x="36325" y="0"/>
                  </a:cubicBezTo>
                  <a:cubicBezTo>
                    <a:pt x="30695" y="0"/>
                    <a:pt x="25548" y="1171"/>
                    <a:pt x="20999" y="3485"/>
                  </a:cubicBezTo>
                  <a:cubicBezTo>
                    <a:pt x="17264" y="5388"/>
                    <a:pt x="13842" y="8150"/>
                    <a:pt x="10804" y="11652"/>
                  </a:cubicBezTo>
                  <a:lnTo>
                    <a:pt x="10804" y="1617"/>
                  </a:lnTo>
                  <a:lnTo>
                    <a:pt x="0" y="1617"/>
                  </a:lnTo>
                  <a:lnTo>
                    <a:pt x="0" y="85570"/>
                  </a:lnTo>
                  <a:lnTo>
                    <a:pt x="10804" y="85570"/>
                  </a:lnTo>
                  <a:lnTo>
                    <a:pt x="10804" y="59388"/>
                  </a:lnTo>
                  <a:cubicBezTo>
                    <a:pt x="14020" y="62748"/>
                    <a:pt x="17586" y="65384"/>
                    <a:pt x="21402" y="67216"/>
                  </a:cubicBezTo>
                  <a:cubicBezTo>
                    <a:pt x="26004" y="69432"/>
                    <a:pt x="31097" y="70549"/>
                    <a:pt x="36566" y="70549"/>
                  </a:cubicBezTo>
                  <a:cubicBezTo>
                    <a:pt x="46288" y="70549"/>
                    <a:pt x="54724" y="67082"/>
                    <a:pt x="61613" y="60228"/>
                  </a:cubicBezTo>
                  <a:cubicBezTo>
                    <a:pt x="68494" y="53365"/>
                    <a:pt x="71979" y="44912"/>
                    <a:pt x="71979" y="35091"/>
                  </a:cubicBezTo>
                  <a:cubicBezTo>
                    <a:pt x="71979" y="25271"/>
                    <a:pt x="68458" y="17121"/>
                    <a:pt x="61506" y="10276"/>
                  </a:cubicBezTo>
                  <a:close/>
                  <a:moveTo>
                    <a:pt x="61050" y="35324"/>
                  </a:moveTo>
                  <a:cubicBezTo>
                    <a:pt x="61050" y="39693"/>
                    <a:pt x="59889" y="43929"/>
                    <a:pt x="57583" y="47923"/>
                  </a:cubicBezTo>
                  <a:cubicBezTo>
                    <a:pt x="55269" y="51909"/>
                    <a:pt x="52141" y="55072"/>
                    <a:pt x="48254" y="57297"/>
                  </a:cubicBezTo>
                  <a:cubicBezTo>
                    <a:pt x="44394" y="59522"/>
                    <a:pt x="40185" y="60648"/>
                    <a:pt x="35744" y="60648"/>
                  </a:cubicBezTo>
                  <a:cubicBezTo>
                    <a:pt x="31303" y="60648"/>
                    <a:pt x="26888" y="59531"/>
                    <a:pt x="22858" y="57333"/>
                  </a:cubicBezTo>
                  <a:cubicBezTo>
                    <a:pt x="18801" y="55117"/>
                    <a:pt x="15656" y="52096"/>
                    <a:pt x="13511" y="48361"/>
                  </a:cubicBezTo>
                  <a:cubicBezTo>
                    <a:pt x="11349" y="44608"/>
                    <a:pt x="10241" y="40310"/>
                    <a:pt x="10241" y="35565"/>
                  </a:cubicBezTo>
                  <a:cubicBezTo>
                    <a:pt x="10241" y="28264"/>
                    <a:pt x="12644" y="22340"/>
                    <a:pt x="17568" y="17461"/>
                  </a:cubicBezTo>
                  <a:cubicBezTo>
                    <a:pt x="22438" y="12635"/>
                    <a:pt x="28515" y="10187"/>
                    <a:pt x="35601" y="10187"/>
                  </a:cubicBezTo>
                  <a:cubicBezTo>
                    <a:pt x="40176" y="10187"/>
                    <a:pt x="44456" y="11295"/>
                    <a:pt x="48325" y="13484"/>
                  </a:cubicBezTo>
                  <a:cubicBezTo>
                    <a:pt x="52186" y="15665"/>
                    <a:pt x="55313" y="18774"/>
                    <a:pt x="57592" y="22733"/>
                  </a:cubicBezTo>
                  <a:cubicBezTo>
                    <a:pt x="59889" y="26692"/>
                    <a:pt x="61041" y="30936"/>
                    <a:pt x="61041" y="35333"/>
                  </a:cubicBezTo>
                  <a:close/>
                </a:path>
              </a:pathLst>
            </a:custGeom>
            <a:solidFill>
              <a:srgbClr val="1D1D1B"/>
            </a:solidFill>
            <a:ln w="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458" b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E7BDEB1B-E022-7EBE-C111-0F87DE2111B5}"/>
                </a:ext>
              </a:extLst>
            </p:cNvPr>
            <p:cNvSpPr/>
            <p:nvPr/>
          </p:nvSpPr>
          <p:spPr bwMode="gray">
            <a:xfrm>
              <a:off x="1577335" y="729635"/>
              <a:ext cx="222370" cy="70566"/>
            </a:xfrm>
            <a:custGeom>
              <a:avLst/>
              <a:gdLst>
                <a:gd name="connsiteX0" fmla="*/ 61318 w 222370"/>
                <a:gd name="connsiteY0" fmla="*/ 11652 h 70566"/>
                <a:gd name="connsiteX1" fmla="*/ 51113 w 222370"/>
                <a:gd name="connsiteY1" fmla="*/ 3494 h 70566"/>
                <a:gd name="connsiteX2" fmla="*/ 35681 w 222370"/>
                <a:gd name="connsiteY2" fmla="*/ 9 h 70566"/>
                <a:gd name="connsiteX3" fmla="*/ 10473 w 222370"/>
                <a:gd name="connsiteY3" fmla="*/ 10285 h 70566"/>
                <a:gd name="connsiteX4" fmla="*/ 0 w 222370"/>
                <a:gd name="connsiteY4" fmla="*/ 35100 h 70566"/>
                <a:gd name="connsiteX5" fmla="*/ 10384 w 222370"/>
                <a:gd name="connsiteY5" fmla="*/ 60237 h 70566"/>
                <a:gd name="connsiteX6" fmla="*/ 35440 w 222370"/>
                <a:gd name="connsiteY6" fmla="*/ 70558 h 70566"/>
                <a:gd name="connsiteX7" fmla="*/ 50667 w 222370"/>
                <a:gd name="connsiteY7" fmla="*/ 67234 h 70566"/>
                <a:gd name="connsiteX8" fmla="*/ 61309 w 222370"/>
                <a:gd name="connsiteY8" fmla="*/ 59415 h 70566"/>
                <a:gd name="connsiteX9" fmla="*/ 61309 w 222370"/>
                <a:gd name="connsiteY9" fmla="*/ 68923 h 70566"/>
                <a:gd name="connsiteX10" fmla="*/ 72086 w 222370"/>
                <a:gd name="connsiteY10" fmla="*/ 68923 h 70566"/>
                <a:gd name="connsiteX11" fmla="*/ 72086 w 222370"/>
                <a:gd name="connsiteY11" fmla="*/ 1635 h 70566"/>
                <a:gd name="connsiteX12" fmla="*/ 61309 w 222370"/>
                <a:gd name="connsiteY12" fmla="*/ 1635 h 70566"/>
                <a:gd name="connsiteX13" fmla="*/ 61309 w 222370"/>
                <a:gd name="connsiteY13" fmla="*/ 11652 h 70566"/>
                <a:gd name="connsiteX14" fmla="*/ 58584 w 222370"/>
                <a:gd name="connsiteY14" fmla="*/ 48352 h 70566"/>
                <a:gd name="connsiteX15" fmla="*/ 49255 w 222370"/>
                <a:gd name="connsiteY15" fmla="*/ 57333 h 70566"/>
                <a:gd name="connsiteX16" fmla="*/ 36342 w 222370"/>
                <a:gd name="connsiteY16" fmla="*/ 60648 h 70566"/>
                <a:gd name="connsiteX17" fmla="*/ 23743 w 222370"/>
                <a:gd name="connsiteY17" fmla="*/ 57297 h 70566"/>
                <a:gd name="connsiteX18" fmla="*/ 14396 w 222370"/>
                <a:gd name="connsiteY18" fmla="*/ 47923 h 70566"/>
                <a:gd name="connsiteX19" fmla="*/ 10920 w 222370"/>
                <a:gd name="connsiteY19" fmla="*/ 35324 h 70566"/>
                <a:gd name="connsiteX20" fmla="*/ 14369 w 222370"/>
                <a:gd name="connsiteY20" fmla="*/ 22715 h 70566"/>
                <a:gd name="connsiteX21" fmla="*/ 23662 w 222370"/>
                <a:gd name="connsiteY21" fmla="*/ 13475 h 70566"/>
                <a:gd name="connsiteX22" fmla="*/ 36423 w 222370"/>
                <a:gd name="connsiteY22" fmla="*/ 10178 h 70566"/>
                <a:gd name="connsiteX23" fmla="*/ 54518 w 222370"/>
                <a:gd name="connsiteY23" fmla="*/ 17452 h 70566"/>
                <a:gd name="connsiteX24" fmla="*/ 61863 w 222370"/>
                <a:gd name="connsiteY24" fmla="*/ 35556 h 70566"/>
                <a:gd name="connsiteX25" fmla="*/ 58584 w 222370"/>
                <a:gd name="connsiteY25" fmla="*/ 48352 h 70566"/>
                <a:gd name="connsiteX26" fmla="*/ 137140 w 222370"/>
                <a:gd name="connsiteY26" fmla="*/ 2243 h 70566"/>
                <a:gd name="connsiteX27" fmla="*/ 115649 w 222370"/>
                <a:gd name="connsiteY27" fmla="*/ 47923 h 70566"/>
                <a:gd name="connsiteX28" fmla="*/ 93979 w 222370"/>
                <a:gd name="connsiteY28" fmla="*/ 2243 h 70566"/>
                <a:gd name="connsiteX29" fmla="*/ 93684 w 222370"/>
                <a:gd name="connsiteY29" fmla="*/ 1635 h 70566"/>
                <a:gd name="connsiteX30" fmla="*/ 82237 w 222370"/>
                <a:gd name="connsiteY30" fmla="*/ 1635 h 70566"/>
                <a:gd name="connsiteX31" fmla="*/ 82961 w 222370"/>
                <a:gd name="connsiteY31" fmla="*/ 3154 h 70566"/>
                <a:gd name="connsiteX32" fmla="*/ 113906 w 222370"/>
                <a:gd name="connsiteY32" fmla="*/ 68324 h 70566"/>
                <a:gd name="connsiteX33" fmla="*/ 114201 w 222370"/>
                <a:gd name="connsiteY33" fmla="*/ 68932 h 70566"/>
                <a:gd name="connsiteX34" fmla="*/ 117186 w 222370"/>
                <a:gd name="connsiteY34" fmla="*/ 68932 h 70566"/>
                <a:gd name="connsiteX35" fmla="*/ 117481 w 222370"/>
                <a:gd name="connsiteY35" fmla="*/ 68315 h 70566"/>
                <a:gd name="connsiteX36" fmla="*/ 148140 w 222370"/>
                <a:gd name="connsiteY36" fmla="*/ 3145 h 70566"/>
                <a:gd name="connsiteX37" fmla="*/ 148846 w 222370"/>
                <a:gd name="connsiteY37" fmla="*/ 1626 h 70566"/>
                <a:gd name="connsiteX38" fmla="*/ 137425 w 222370"/>
                <a:gd name="connsiteY38" fmla="*/ 1626 h 70566"/>
                <a:gd name="connsiteX39" fmla="*/ 137140 w 222370"/>
                <a:gd name="connsiteY39" fmla="*/ 2234 h 70566"/>
                <a:gd name="connsiteX40" fmla="*/ 212308 w 222370"/>
                <a:gd name="connsiteY40" fmla="*/ 45189 h 70566"/>
                <a:gd name="connsiteX41" fmla="*/ 211442 w 222370"/>
                <a:gd name="connsiteY41" fmla="*/ 44742 h 70566"/>
                <a:gd name="connsiteX42" fmla="*/ 210914 w 222370"/>
                <a:gd name="connsiteY42" fmla="*/ 45573 h 70566"/>
                <a:gd name="connsiteX43" fmla="*/ 203757 w 222370"/>
                <a:gd name="connsiteY43" fmla="*/ 54572 h 70566"/>
                <a:gd name="connsiteX44" fmla="*/ 195795 w 222370"/>
                <a:gd name="connsiteY44" fmla="*/ 58977 h 70566"/>
                <a:gd name="connsiteX45" fmla="*/ 186117 w 222370"/>
                <a:gd name="connsiteY45" fmla="*/ 60639 h 70566"/>
                <a:gd name="connsiteX46" fmla="*/ 168925 w 222370"/>
                <a:gd name="connsiteY46" fmla="*/ 53714 h 70566"/>
                <a:gd name="connsiteX47" fmla="*/ 161794 w 222370"/>
                <a:gd name="connsiteY47" fmla="*/ 36950 h 70566"/>
                <a:gd name="connsiteX48" fmla="*/ 222370 w 222370"/>
                <a:gd name="connsiteY48" fmla="*/ 36950 h 70566"/>
                <a:gd name="connsiteX49" fmla="*/ 222370 w 222370"/>
                <a:gd name="connsiteY49" fmla="*/ 35878 h 70566"/>
                <a:gd name="connsiteX50" fmla="*/ 214712 w 222370"/>
                <a:gd name="connsiteY50" fmla="*/ 12993 h 70566"/>
                <a:gd name="connsiteX51" fmla="*/ 186394 w 222370"/>
                <a:gd name="connsiteY51" fmla="*/ 0 h 70566"/>
                <a:gd name="connsiteX52" fmla="*/ 158890 w 222370"/>
                <a:gd name="connsiteY52" fmla="*/ 12716 h 70566"/>
                <a:gd name="connsiteX53" fmla="*/ 150794 w 222370"/>
                <a:gd name="connsiteY53" fmla="*/ 35458 h 70566"/>
                <a:gd name="connsiteX54" fmla="*/ 160355 w 222370"/>
                <a:gd name="connsiteY54" fmla="*/ 59772 h 70566"/>
                <a:gd name="connsiteX55" fmla="*/ 186913 w 222370"/>
                <a:gd name="connsiteY55" fmla="*/ 70567 h 70566"/>
                <a:gd name="connsiteX56" fmla="*/ 200593 w 222370"/>
                <a:gd name="connsiteY56" fmla="*/ 68324 h 70566"/>
                <a:gd name="connsiteX57" fmla="*/ 211522 w 222370"/>
                <a:gd name="connsiteY57" fmla="*/ 61729 h 70566"/>
                <a:gd name="connsiteX58" fmla="*/ 220047 w 222370"/>
                <a:gd name="connsiteY58" fmla="*/ 50354 h 70566"/>
                <a:gd name="connsiteX59" fmla="*/ 220547 w 222370"/>
                <a:gd name="connsiteY59" fmla="*/ 49398 h 70566"/>
                <a:gd name="connsiteX60" fmla="*/ 219591 w 222370"/>
                <a:gd name="connsiteY60" fmla="*/ 48906 h 70566"/>
                <a:gd name="connsiteX61" fmla="*/ 212317 w 222370"/>
                <a:gd name="connsiteY61" fmla="*/ 45198 h 70566"/>
                <a:gd name="connsiteX62" fmla="*/ 170095 w 222370"/>
                <a:gd name="connsiteY62" fmla="*/ 16058 h 70566"/>
                <a:gd name="connsiteX63" fmla="*/ 186475 w 222370"/>
                <a:gd name="connsiteY63" fmla="*/ 10169 h 70566"/>
                <a:gd name="connsiteX64" fmla="*/ 197528 w 222370"/>
                <a:gd name="connsiteY64" fmla="*/ 12528 h 70566"/>
                <a:gd name="connsiteX65" fmla="*/ 205928 w 222370"/>
                <a:gd name="connsiteY65" fmla="*/ 18667 h 70566"/>
                <a:gd name="connsiteX66" fmla="*/ 210405 w 222370"/>
                <a:gd name="connsiteY66" fmla="*/ 27585 h 70566"/>
                <a:gd name="connsiteX67" fmla="*/ 162991 w 222370"/>
                <a:gd name="connsiteY67" fmla="*/ 27585 h 70566"/>
                <a:gd name="connsiteX68" fmla="*/ 170095 w 222370"/>
                <a:gd name="connsiteY68" fmla="*/ 16058 h 7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22370" h="70566">
                  <a:moveTo>
                    <a:pt x="61318" y="11652"/>
                  </a:moveTo>
                  <a:cubicBezTo>
                    <a:pt x="58280" y="8141"/>
                    <a:pt x="54875" y="5397"/>
                    <a:pt x="51113" y="3494"/>
                  </a:cubicBezTo>
                  <a:cubicBezTo>
                    <a:pt x="46547" y="1180"/>
                    <a:pt x="41364" y="9"/>
                    <a:pt x="35681" y="9"/>
                  </a:cubicBezTo>
                  <a:cubicBezTo>
                    <a:pt x="25914" y="9"/>
                    <a:pt x="17434" y="3467"/>
                    <a:pt x="10473" y="10285"/>
                  </a:cubicBezTo>
                  <a:cubicBezTo>
                    <a:pt x="3530" y="17130"/>
                    <a:pt x="0" y="25476"/>
                    <a:pt x="0" y="35100"/>
                  </a:cubicBezTo>
                  <a:cubicBezTo>
                    <a:pt x="0" y="44724"/>
                    <a:pt x="3494" y="53383"/>
                    <a:pt x="10384" y="60237"/>
                  </a:cubicBezTo>
                  <a:cubicBezTo>
                    <a:pt x="17291" y="67091"/>
                    <a:pt x="25718" y="70558"/>
                    <a:pt x="35440" y="70558"/>
                  </a:cubicBezTo>
                  <a:cubicBezTo>
                    <a:pt x="40900" y="70558"/>
                    <a:pt x="46011" y="69450"/>
                    <a:pt x="50667" y="67234"/>
                  </a:cubicBezTo>
                  <a:cubicBezTo>
                    <a:pt x="54509" y="65420"/>
                    <a:pt x="58083" y="62775"/>
                    <a:pt x="61309" y="59415"/>
                  </a:cubicBezTo>
                  <a:lnTo>
                    <a:pt x="61309" y="68923"/>
                  </a:lnTo>
                  <a:lnTo>
                    <a:pt x="72086" y="68923"/>
                  </a:lnTo>
                  <a:lnTo>
                    <a:pt x="72086" y="1635"/>
                  </a:lnTo>
                  <a:lnTo>
                    <a:pt x="61309" y="1635"/>
                  </a:lnTo>
                  <a:lnTo>
                    <a:pt x="61309" y="11652"/>
                  </a:lnTo>
                  <a:close/>
                  <a:moveTo>
                    <a:pt x="58584" y="48352"/>
                  </a:moveTo>
                  <a:cubicBezTo>
                    <a:pt x="56439" y="52087"/>
                    <a:pt x="53294" y="55108"/>
                    <a:pt x="49255" y="57333"/>
                  </a:cubicBezTo>
                  <a:cubicBezTo>
                    <a:pt x="45225" y="59531"/>
                    <a:pt x="40882" y="60648"/>
                    <a:pt x="36342" y="60648"/>
                  </a:cubicBezTo>
                  <a:cubicBezTo>
                    <a:pt x="31803" y="60648"/>
                    <a:pt x="27621" y="59522"/>
                    <a:pt x="23743" y="57297"/>
                  </a:cubicBezTo>
                  <a:cubicBezTo>
                    <a:pt x="19856" y="55081"/>
                    <a:pt x="16710" y="51927"/>
                    <a:pt x="14396" y="47923"/>
                  </a:cubicBezTo>
                  <a:cubicBezTo>
                    <a:pt x="12081" y="43947"/>
                    <a:pt x="10920" y="39711"/>
                    <a:pt x="10920" y="35324"/>
                  </a:cubicBezTo>
                  <a:cubicBezTo>
                    <a:pt x="10920" y="30936"/>
                    <a:pt x="12081" y="26683"/>
                    <a:pt x="14369" y="22715"/>
                  </a:cubicBezTo>
                  <a:cubicBezTo>
                    <a:pt x="16648" y="18783"/>
                    <a:pt x="19766" y="15665"/>
                    <a:pt x="23662" y="13475"/>
                  </a:cubicBezTo>
                  <a:cubicBezTo>
                    <a:pt x="27541" y="11286"/>
                    <a:pt x="31839" y="10178"/>
                    <a:pt x="36423" y="10178"/>
                  </a:cubicBezTo>
                  <a:cubicBezTo>
                    <a:pt x="43554" y="10178"/>
                    <a:pt x="49639" y="12626"/>
                    <a:pt x="54518" y="17452"/>
                  </a:cubicBezTo>
                  <a:cubicBezTo>
                    <a:pt x="59469" y="22349"/>
                    <a:pt x="61863" y="28273"/>
                    <a:pt x="61863" y="35556"/>
                  </a:cubicBezTo>
                  <a:cubicBezTo>
                    <a:pt x="61863" y="40283"/>
                    <a:pt x="60755" y="44581"/>
                    <a:pt x="58584" y="48352"/>
                  </a:cubicBezTo>
                  <a:close/>
                  <a:moveTo>
                    <a:pt x="137140" y="2243"/>
                  </a:moveTo>
                  <a:lnTo>
                    <a:pt x="115649" y="47923"/>
                  </a:lnTo>
                  <a:lnTo>
                    <a:pt x="93979" y="2243"/>
                  </a:lnTo>
                  <a:lnTo>
                    <a:pt x="93684" y="1635"/>
                  </a:lnTo>
                  <a:lnTo>
                    <a:pt x="82237" y="1635"/>
                  </a:lnTo>
                  <a:lnTo>
                    <a:pt x="82961" y="3154"/>
                  </a:lnTo>
                  <a:lnTo>
                    <a:pt x="113906" y="68324"/>
                  </a:lnTo>
                  <a:lnTo>
                    <a:pt x="114201" y="68932"/>
                  </a:lnTo>
                  <a:lnTo>
                    <a:pt x="117186" y="68932"/>
                  </a:lnTo>
                  <a:lnTo>
                    <a:pt x="117481" y="68315"/>
                  </a:lnTo>
                  <a:lnTo>
                    <a:pt x="148140" y="3145"/>
                  </a:lnTo>
                  <a:lnTo>
                    <a:pt x="148846" y="1626"/>
                  </a:lnTo>
                  <a:lnTo>
                    <a:pt x="137425" y="1626"/>
                  </a:lnTo>
                  <a:lnTo>
                    <a:pt x="137140" y="2234"/>
                  </a:lnTo>
                  <a:close/>
                  <a:moveTo>
                    <a:pt x="212308" y="45189"/>
                  </a:moveTo>
                  <a:lnTo>
                    <a:pt x="211442" y="44742"/>
                  </a:lnTo>
                  <a:lnTo>
                    <a:pt x="210914" y="45573"/>
                  </a:lnTo>
                  <a:cubicBezTo>
                    <a:pt x="208341" y="49719"/>
                    <a:pt x="205928" y="52749"/>
                    <a:pt x="203757" y="54572"/>
                  </a:cubicBezTo>
                  <a:cubicBezTo>
                    <a:pt x="201559" y="56403"/>
                    <a:pt x="198869" y="57887"/>
                    <a:pt x="195795" y="58977"/>
                  </a:cubicBezTo>
                  <a:cubicBezTo>
                    <a:pt x="192685" y="60085"/>
                    <a:pt x="189433" y="60639"/>
                    <a:pt x="186117" y="60639"/>
                  </a:cubicBezTo>
                  <a:cubicBezTo>
                    <a:pt x="179228" y="60639"/>
                    <a:pt x="173607" y="58369"/>
                    <a:pt x="168925" y="53714"/>
                  </a:cubicBezTo>
                  <a:cubicBezTo>
                    <a:pt x="164546" y="49326"/>
                    <a:pt x="162160" y="43679"/>
                    <a:pt x="161794" y="36950"/>
                  </a:cubicBezTo>
                  <a:lnTo>
                    <a:pt x="222370" y="36950"/>
                  </a:lnTo>
                  <a:lnTo>
                    <a:pt x="222370" y="35878"/>
                  </a:lnTo>
                  <a:cubicBezTo>
                    <a:pt x="222272" y="26790"/>
                    <a:pt x="219707" y="19096"/>
                    <a:pt x="214712" y="12993"/>
                  </a:cubicBezTo>
                  <a:cubicBezTo>
                    <a:pt x="207671" y="4370"/>
                    <a:pt x="198154" y="0"/>
                    <a:pt x="186394" y="0"/>
                  </a:cubicBezTo>
                  <a:cubicBezTo>
                    <a:pt x="174635" y="0"/>
                    <a:pt x="165717" y="4280"/>
                    <a:pt x="158890" y="12716"/>
                  </a:cubicBezTo>
                  <a:cubicBezTo>
                    <a:pt x="153519" y="19337"/>
                    <a:pt x="150794" y="26986"/>
                    <a:pt x="150794" y="35458"/>
                  </a:cubicBezTo>
                  <a:cubicBezTo>
                    <a:pt x="150794" y="44456"/>
                    <a:pt x="154011" y="52633"/>
                    <a:pt x="160355" y="59772"/>
                  </a:cubicBezTo>
                  <a:cubicBezTo>
                    <a:pt x="166726" y="66939"/>
                    <a:pt x="175662" y="70567"/>
                    <a:pt x="186913" y="70567"/>
                  </a:cubicBezTo>
                  <a:cubicBezTo>
                    <a:pt x="191970" y="70567"/>
                    <a:pt x="196572" y="69816"/>
                    <a:pt x="200593" y="68324"/>
                  </a:cubicBezTo>
                  <a:cubicBezTo>
                    <a:pt x="204579" y="66841"/>
                    <a:pt x="208261" y="64616"/>
                    <a:pt x="211522" y="61729"/>
                  </a:cubicBezTo>
                  <a:cubicBezTo>
                    <a:pt x="214757" y="58807"/>
                    <a:pt x="217625" y="54983"/>
                    <a:pt x="220047" y="50354"/>
                  </a:cubicBezTo>
                  <a:lnTo>
                    <a:pt x="220547" y="49398"/>
                  </a:lnTo>
                  <a:lnTo>
                    <a:pt x="219591" y="48906"/>
                  </a:lnTo>
                  <a:lnTo>
                    <a:pt x="212317" y="45198"/>
                  </a:lnTo>
                  <a:close/>
                  <a:moveTo>
                    <a:pt x="170095" y="16058"/>
                  </a:moveTo>
                  <a:cubicBezTo>
                    <a:pt x="174644" y="12144"/>
                    <a:pt x="180148" y="10169"/>
                    <a:pt x="186475" y="10169"/>
                  </a:cubicBezTo>
                  <a:cubicBezTo>
                    <a:pt x="190308" y="10169"/>
                    <a:pt x="194034" y="10964"/>
                    <a:pt x="197528" y="12528"/>
                  </a:cubicBezTo>
                  <a:cubicBezTo>
                    <a:pt x="200987" y="14074"/>
                    <a:pt x="203810" y="16138"/>
                    <a:pt x="205928" y="18667"/>
                  </a:cubicBezTo>
                  <a:cubicBezTo>
                    <a:pt x="207805" y="20919"/>
                    <a:pt x="209297" y="23913"/>
                    <a:pt x="210405" y="27585"/>
                  </a:cubicBezTo>
                  <a:lnTo>
                    <a:pt x="162991" y="27585"/>
                  </a:lnTo>
                  <a:cubicBezTo>
                    <a:pt x="164680" y="22527"/>
                    <a:pt x="167066" y="18649"/>
                    <a:pt x="170095" y="16058"/>
                  </a:cubicBezTo>
                  <a:close/>
                </a:path>
              </a:pathLst>
            </a:custGeom>
            <a:solidFill>
              <a:srgbClr val="1D1D1B"/>
            </a:solidFill>
            <a:ln w="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458" b="0"/>
            </a:p>
          </p:txBody>
        </p:sp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A3DD0CD0-3594-E780-8830-B988D94D743B}"/>
                </a:ext>
              </a:extLst>
            </p:cNvPr>
            <p:cNvGrpSpPr/>
            <p:nvPr/>
          </p:nvGrpSpPr>
          <p:grpSpPr bwMode="gray">
            <a:xfrm>
              <a:off x="1283326" y="671811"/>
              <a:ext cx="194284" cy="185858"/>
              <a:chOff x="1283326" y="671811"/>
              <a:chExt cx="194284" cy="185858"/>
            </a:xfrm>
          </p:grpSpPr>
          <p:grpSp>
            <p:nvGrpSpPr>
              <p:cNvPr id="10" name="Graphique 3">
                <a:extLst>
                  <a:ext uri="{FF2B5EF4-FFF2-40B4-BE49-F238E27FC236}">
                    <a16:creationId xmlns:a16="http://schemas.microsoft.com/office/drawing/2014/main" id="{2C41BB13-950A-8198-BFC9-11E5A3DA1456}"/>
                  </a:ext>
                </a:extLst>
              </p:cNvPr>
              <p:cNvGrpSpPr/>
              <p:nvPr/>
            </p:nvGrpSpPr>
            <p:grpSpPr bwMode="gray">
              <a:xfrm>
                <a:off x="1283326" y="671811"/>
                <a:ext cx="183945" cy="185858"/>
                <a:chOff x="1283326" y="671811"/>
                <a:chExt cx="183945" cy="185858"/>
              </a:xfrm>
            </p:grpSpPr>
            <p:sp>
              <p:nvSpPr>
                <p:cNvPr id="12" name="Forme libre : forme 11">
                  <a:extLst>
                    <a:ext uri="{FF2B5EF4-FFF2-40B4-BE49-F238E27FC236}">
                      <a16:creationId xmlns:a16="http://schemas.microsoft.com/office/drawing/2014/main" id="{7820AD90-89FF-AB75-EFA6-321E006CCB97}"/>
                    </a:ext>
                  </a:extLst>
                </p:cNvPr>
                <p:cNvSpPr/>
                <p:nvPr/>
              </p:nvSpPr>
              <p:spPr bwMode="gray">
                <a:xfrm>
                  <a:off x="1410189" y="736140"/>
                  <a:ext cx="57082" cy="57064"/>
                </a:xfrm>
                <a:custGeom>
                  <a:avLst/>
                  <a:gdLst>
                    <a:gd name="connsiteX0" fmla="*/ 28532 w 57082"/>
                    <a:gd name="connsiteY0" fmla="*/ 0 h 57064"/>
                    <a:gd name="connsiteX1" fmla="*/ 0 w 57082"/>
                    <a:gd name="connsiteY1" fmla="*/ 28532 h 57064"/>
                    <a:gd name="connsiteX2" fmla="*/ 28532 w 57082"/>
                    <a:gd name="connsiteY2" fmla="*/ 57065 h 57064"/>
                    <a:gd name="connsiteX3" fmla="*/ 57083 w 57082"/>
                    <a:gd name="connsiteY3" fmla="*/ 28532 h 57064"/>
                    <a:gd name="connsiteX4" fmla="*/ 28532 w 57082"/>
                    <a:gd name="connsiteY4" fmla="*/ 0 h 5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82" h="57064">
                      <a:moveTo>
                        <a:pt x="28532" y="0"/>
                      </a:moveTo>
                      <a:cubicBezTo>
                        <a:pt x="12805" y="0"/>
                        <a:pt x="0" y="12796"/>
                        <a:pt x="0" y="28532"/>
                      </a:cubicBezTo>
                      <a:cubicBezTo>
                        <a:pt x="0" y="44269"/>
                        <a:pt x="12796" y="57065"/>
                        <a:pt x="28532" y="57065"/>
                      </a:cubicBezTo>
                      <a:cubicBezTo>
                        <a:pt x="44269" y="57065"/>
                        <a:pt x="57083" y="44260"/>
                        <a:pt x="57083" y="28532"/>
                      </a:cubicBezTo>
                      <a:cubicBezTo>
                        <a:pt x="57083" y="12805"/>
                        <a:pt x="44286" y="0"/>
                        <a:pt x="28532" y="0"/>
                      </a:cubicBezTo>
                      <a:close/>
                    </a:path>
                  </a:pathLst>
                </a:custGeom>
                <a:noFill/>
                <a:ln w="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58" b="0"/>
                </a:p>
              </p:txBody>
            </p:sp>
            <p:sp>
              <p:nvSpPr>
                <p:cNvPr id="13" name="Forme libre : forme 12">
                  <a:extLst>
                    <a:ext uri="{FF2B5EF4-FFF2-40B4-BE49-F238E27FC236}">
                      <a16:creationId xmlns:a16="http://schemas.microsoft.com/office/drawing/2014/main" id="{245445EB-2199-1645-19B0-4CBA4B18EA42}"/>
                    </a:ext>
                  </a:extLst>
                </p:cNvPr>
                <p:cNvSpPr/>
                <p:nvPr/>
              </p:nvSpPr>
              <p:spPr bwMode="gray">
                <a:xfrm>
                  <a:off x="1283326" y="671811"/>
                  <a:ext cx="181836" cy="185858"/>
                </a:xfrm>
                <a:custGeom>
                  <a:avLst/>
                  <a:gdLst>
                    <a:gd name="connsiteX0" fmla="*/ 154127 w 181836"/>
                    <a:gd name="connsiteY0" fmla="*/ 131698 h 185858"/>
                    <a:gd name="connsiteX1" fmla="*/ 126676 w 181836"/>
                    <a:gd name="connsiteY1" fmla="*/ 120313 h 185858"/>
                    <a:gd name="connsiteX2" fmla="*/ 115282 w 181836"/>
                    <a:gd name="connsiteY2" fmla="*/ 92612 h 185858"/>
                    <a:gd name="connsiteX3" fmla="*/ 126774 w 181836"/>
                    <a:gd name="connsiteY3" fmla="*/ 65259 h 185858"/>
                    <a:gd name="connsiteX4" fmla="*/ 154413 w 181836"/>
                    <a:gd name="connsiteY4" fmla="*/ 53892 h 185858"/>
                    <a:gd name="connsiteX5" fmla="*/ 171310 w 181836"/>
                    <a:gd name="connsiteY5" fmla="*/ 57771 h 185858"/>
                    <a:gd name="connsiteX6" fmla="*/ 181837 w 181836"/>
                    <a:gd name="connsiteY6" fmla="*/ 66090 h 185858"/>
                    <a:gd name="connsiteX7" fmla="*/ 92916 w 181836"/>
                    <a:gd name="connsiteY7" fmla="*/ 0 h 185858"/>
                    <a:gd name="connsiteX8" fmla="*/ 0 w 181836"/>
                    <a:gd name="connsiteY8" fmla="*/ 92925 h 185858"/>
                    <a:gd name="connsiteX9" fmla="*/ 92916 w 181836"/>
                    <a:gd name="connsiteY9" fmla="*/ 185858 h 185858"/>
                    <a:gd name="connsiteX10" fmla="*/ 181712 w 181836"/>
                    <a:gd name="connsiteY10" fmla="*/ 120117 h 185858"/>
                    <a:gd name="connsiteX11" fmla="*/ 170792 w 181836"/>
                    <a:gd name="connsiteY11" fmla="*/ 128052 h 185858"/>
                    <a:gd name="connsiteX12" fmla="*/ 154127 w 181836"/>
                    <a:gd name="connsiteY12" fmla="*/ 131698 h 185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836" h="185858">
                      <a:moveTo>
                        <a:pt x="154127" y="131698"/>
                      </a:moveTo>
                      <a:cubicBezTo>
                        <a:pt x="143448" y="131698"/>
                        <a:pt x="134200" y="127864"/>
                        <a:pt x="126676" y="120313"/>
                      </a:cubicBezTo>
                      <a:cubicBezTo>
                        <a:pt x="119107" y="112753"/>
                        <a:pt x="115282" y="103433"/>
                        <a:pt x="115282" y="92612"/>
                      </a:cubicBezTo>
                      <a:cubicBezTo>
                        <a:pt x="115282" y="81790"/>
                        <a:pt x="119152" y="72801"/>
                        <a:pt x="126774" y="65259"/>
                      </a:cubicBezTo>
                      <a:cubicBezTo>
                        <a:pt x="134378" y="57726"/>
                        <a:pt x="143681" y="53892"/>
                        <a:pt x="154413" y="53892"/>
                      </a:cubicBezTo>
                      <a:cubicBezTo>
                        <a:pt x="160614" y="53892"/>
                        <a:pt x="166306" y="55197"/>
                        <a:pt x="171310" y="57771"/>
                      </a:cubicBezTo>
                      <a:cubicBezTo>
                        <a:pt x="175171" y="59737"/>
                        <a:pt x="178683" y="62551"/>
                        <a:pt x="181837" y="66090"/>
                      </a:cubicBezTo>
                      <a:cubicBezTo>
                        <a:pt x="170310" y="27871"/>
                        <a:pt x="134906" y="0"/>
                        <a:pt x="92916" y="0"/>
                      </a:cubicBezTo>
                      <a:cubicBezTo>
                        <a:pt x="41606" y="0"/>
                        <a:pt x="0" y="41606"/>
                        <a:pt x="0" y="92925"/>
                      </a:cubicBezTo>
                      <a:cubicBezTo>
                        <a:pt x="0" y="144244"/>
                        <a:pt x="41606" y="185858"/>
                        <a:pt x="92916" y="185858"/>
                      </a:cubicBezTo>
                      <a:cubicBezTo>
                        <a:pt x="134772" y="185858"/>
                        <a:pt x="170077" y="158157"/>
                        <a:pt x="181712" y="120117"/>
                      </a:cubicBezTo>
                      <a:cubicBezTo>
                        <a:pt x="178388" y="123459"/>
                        <a:pt x="174733" y="126148"/>
                        <a:pt x="170792" y="128052"/>
                      </a:cubicBezTo>
                      <a:cubicBezTo>
                        <a:pt x="165717" y="130464"/>
                        <a:pt x="160096" y="131698"/>
                        <a:pt x="154127" y="131698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58" b="0"/>
                </a:p>
              </p:txBody>
            </p:sp>
          </p:grp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0085D0D4-7C6D-8788-72F1-FB3C257C5FAF}"/>
                  </a:ext>
                </a:extLst>
              </p:cNvPr>
              <p:cNvSpPr/>
              <p:nvPr/>
            </p:nvSpPr>
            <p:spPr bwMode="gray">
              <a:xfrm>
                <a:off x="1398599" y="725703"/>
                <a:ext cx="79011" cy="77805"/>
              </a:xfrm>
              <a:custGeom>
                <a:avLst/>
                <a:gdLst>
                  <a:gd name="connsiteX0" fmla="*/ 67270 w 79011"/>
                  <a:gd name="connsiteY0" fmla="*/ 4075 h 77805"/>
                  <a:gd name="connsiteX1" fmla="*/ 67270 w 79011"/>
                  <a:gd name="connsiteY1" fmla="*/ 12966 h 77805"/>
                  <a:gd name="connsiteX2" fmla="*/ 66555 w 79011"/>
                  <a:gd name="connsiteY2" fmla="*/ 12198 h 77805"/>
                  <a:gd name="connsiteX3" fmla="*/ 56028 w 79011"/>
                  <a:gd name="connsiteY3" fmla="*/ 3878 h 77805"/>
                  <a:gd name="connsiteX4" fmla="*/ 39130 w 79011"/>
                  <a:gd name="connsiteY4" fmla="*/ 0 h 77805"/>
                  <a:gd name="connsiteX5" fmla="*/ 11492 w 79011"/>
                  <a:gd name="connsiteY5" fmla="*/ 11366 h 77805"/>
                  <a:gd name="connsiteX6" fmla="*/ 0 w 79011"/>
                  <a:gd name="connsiteY6" fmla="*/ 38719 h 77805"/>
                  <a:gd name="connsiteX7" fmla="*/ 11393 w 79011"/>
                  <a:gd name="connsiteY7" fmla="*/ 66421 h 77805"/>
                  <a:gd name="connsiteX8" fmla="*/ 38844 w 79011"/>
                  <a:gd name="connsiteY8" fmla="*/ 77805 h 77805"/>
                  <a:gd name="connsiteX9" fmla="*/ 55510 w 79011"/>
                  <a:gd name="connsiteY9" fmla="*/ 74159 h 77805"/>
                  <a:gd name="connsiteX10" fmla="*/ 66430 w 79011"/>
                  <a:gd name="connsiteY10" fmla="*/ 66224 h 77805"/>
                  <a:gd name="connsiteX11" fmla="*/ 67261 w 79011"/>
                  <a:gd name="connsiteY11" fmla="*/ 65420 h 77805"/>
                  <a:gd name="connsiteX12" fmla="*/ 67261 w 79011"/>
                  <a:gd name="connsiteY12" fmla="*/ 75982 h 77805"/>
                  <a:gd name="connsiteX13" fmla="*/ 79011 w 79011"/>
                  <a:gd name="connsiteY13" fmla="*/ 75982 h 77805"/>
                  <a:gd name="connsiteX14" fmla="*/ 79011 w 79011"/>
                  <a:gd name="connsiteY14" fmla="*/ 4075 h 77805"/>
                  <a:gd name="connsiteX15" fmla="*/ 67261 w 79011"/>
                  <a:gd name="connsiteY15" fmla="*/ 4075 h 77805"/>
                  <a:gd name="connsiteX16" fmla="*/ 40122 w 79011"/>
                  <a:gd name="connsiteY16" fmla="*/ 67511 h 77805"/>
                  <a:gd name="connsiteX17" fmla="*/ 11590 w 79011"/>
                  <a:gd name="connsiteY17" fmla="*/ 38978 h 77805"/>
                  <a:gd name="connsiteX18" fmla="*/ 40122 w 79011"/>
                  <a:gd name="connsiteY18" fmla="*/ 10446 h 77805"/>
                  <a:gd name="connsiteX19" fmla="*/ 68673 w 79011"/>
                  <a:gd name="connsiteY19" fmla="*/ 38978 h 77805"/>
                  <a:gd name="connsiteX20" fmla="*/ 40122 w 79011"/>
                  <a:gd name="connsiteY20" fmla="*/ 67511 h 7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9011" h="77805">
                    <a:moveTo>
                      <a:pt x="67270" y="4075"/>
                    </a:moveTo>
                    <a:lnTo>
                      <a:pt x="67270" y="12966"/>
                    </a:lnTo>
                    <a:cubicBezTo>
                      <a:pt x="67037" y="12698"/>
                      <a:pt x="66787" y="12457"/>
                      <a:pt x="66555" y="12198"/>
                    </a:cubicBezTo>
                    <a:cubicBezTo>
                      <a:pt x="63400" y="8659"/>
                      <a:pt x="59889" y="5844"/>
                      <a:pt x="56028" y="3878"/>
                    </a:cubicBezTo>
                    <a:cubicBezTo>
                      <a:pt x="51015" y="1305"/>
                      <a:pt x="45332" y="0"/>
                      <a:pt x="39130" y="0"/>
                    </a:cubicBezTo>
                    <a:cubicBezTo>
                      <a:pt x="28398" y="0"/>
                      <a:pt x="19096" y="3825"/>
                      <a:pt x="11492" y="11366"/>
                    </a:cubicBezTo>
                    <a:cubicBezTo>
                      <a:pt x="3869" y="18899"/>
                      <a:pt x="0" y="28103"/>
                      <a:pt x="0" y="38719"/>
                    </a:cubicBezTo>
                    <a:cubicBezTo>
                      <a:pt x="0" y="49335"/>
                      <a:pt x="3825" y="58861"/>
                      <a:pt x="11393" y="66421"/>
                    </a:cubicBezTo>
                    <a:cubicBezTo>
                      <a:pt x="18917" y="73971"/>
                      <a:pt x="28166" y="77805"/>
                      <a:pt x="38844" y="77805"/>
                    </a:cubicBezTo>
                    <a:cubicBezTo>
                      <a:pt x="44823" y="77805"/>
                      <a:pt x="50434" y="76581"/>
                      <a:pt x="55510" y="74159"/>
                    </a:cubicBezTo>
                    <a:cubicBezTo>
                      <a:pt x="59451" y="72256"/>
                      <a:pt x="63105" y="69566"/>
                      <a:pt x="66430" y="66224"/>
                    </a:cubicBezTo>
                    <a:cubicBezTo>
                      <a:pt x="66707" y="65947"/>
                      <a:pt x="66993" y="65706"/>
                      <a:pt x="67261" y="65420"/>
                    </a:cubicBezTo>
                    <a:lnTo>
                      <a:pt x="67261" y="75982"/>
                    </a:lnTo>
                    <a:lnTo>
                      <a:pt x="79011" y="75982"/>
                    </a:lnTo>
                    <a:lnTo>
                      <a:pt x="79011" y="4075"/>
                    </a:lnTo>
                    <a:lnTo>
                      <a:pt x="67261" y="4075"/>
                    </a:lnTo>
                    <a:close/>
                    <a:moveTo>
                      <a:pt x="40122" y="67511"/>
                    </a:moveTo>
                    <a:cubicBezTo>
                      <a:pt x="24395" y="67511"/>
                      <a:pt x="11590" y="54706"/>
                      <a:pt x="11590" y="38978"/>
                    </a:cubicBezTo>
                    <a:cubicBezTo>
                      <a:pt x="11590" y="23251"/>
                      <a:pt x="24386" y="10446"/>
                      <a:pt x="40122" y="10446"/>
                    </a:cubicBezTo>
                    <a:cubicBezTo>
                      <a:pt x="55858" y="10446"/>
                      <a:pt x="68673" y="23242"/>
                      <a:pt x="68673" y="38978"/>
                    </a:cubicBezTo>
                    <a:cubicBezTo>
                      <a:pt x="68673" y="54715"/>
                      <a:pt x="55876" y="67511"/>
                      <a:pt x="40122" y="675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58" b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2375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8" name="Google Shape;6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5215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7" name="Google Shape;8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2FF9A-6CA3-FBC1-39A2-13011C11B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30119-ED03-11E0-D568-2E5906501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078153-AAA1-A283-3FB2-F3B211FB2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804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4" name="Google Shape;8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A6C3D-A8A5-F2A5-576E-A61575846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51DE21F-89D3-7403-4C6B-68FE39F262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7F50FEC-68C5-F836-9407-6F3EA81183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C25A240-48F3-8E62-F9D6-950B50253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8497" indent="-2945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3189" indent="-23532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7122" indent="-23532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31056" indent="-23532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04989" indent="-235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78923" indent="-235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52856" indent="-235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26790" indent="-2353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A2629E3-0144-4D6F-AABB-BE32522A7147}" type="slidenum">
              <a:rPr lang="en-US" altLang="pl-PL" smtClean="0"/>
              <a:pPr/>
              <a:t>2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99189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>
          <a:extLst>
            <a:ext uri="{FF2B5EF4-FFF2-40B4-BE49-F238E27FC236}">
              <a16:creationId xmlns:a16="http://schemas.microsoft.com/office/drawing/2014/main" id="{64859984-10EC-4D0F-ADD7-08B0D2FE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:notes">
            <a:extLst>
              <a:ext uri="{FF2B5EF4-FFF2-40B4-BE49-F238E27FC236}">
                <a16:creationId xmlns:a16="http://schemas.microsoft.com/office/drawing/2014/main" id="{E67CDF6E-637D-9DA7-D669-21E3FAB428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:notes">
            <a:extLst>
              <a:ext uri="{FF2B5EF4-FFF2-40B4-BE49-F238E27FC236}">
                <a16:creationId xmlns:a16="http://schemas.microsoft.com/office/drawing/2014/main" id="{A0EED74F-486C-CB5E-43F0-BABB8AC7C1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47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38F0B-DFCD-88A7-93BF-C24BF84EA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28D00-289B-605A-8FB1-2656F1F31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C4D87-2570-0BDA-5C89-1CFC67688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950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82633-2331-F307-A5A7-E48D932D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956AA-224D-8912-529F-60C0A05DF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F9CBE-C865-ED62-3A59-CE8A061FE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527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486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2186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5128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979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58DB62FF-F35E-A80C-D0CC-701D38B702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25" y="90708"/>
            <a:ext cx="5706842" cy="4963672"/>
          </a:xfrm>
          <a:custGeom>
            <a:avLst/>
            <a:gdLst>
              <a:gd name="connsiteX0" fmla="*/ 0 w 5706842"/>
              <a:gd name="connsiteY0" fmla="*/ 0 h 4963672"/>
              <a:gd name="connsiteX1" fmla="*/ 5706842 w 5706842"/>
              <a:gd name="connsiteY1" fmla="*/ 0 h 4963672"/>
              <a:gd name="connsiteX2" fmla="*/ 5706842 w 5706842"/>
              <a:gd name="connsiteY2" fmla="*/ 4963672 h 4963672"/>
              <a:gd name="connsiteX3" fmla="*/ 0 w 5706842"/>
              <a:gd name="connsiteY3" fmla="*/ 4963672 h 49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6842" h="4963672">
                <a:moveTo>
                  <a:pt x="0" y="0"/>
                </a:moveTo>
                <a:lnTo>
                  <a:pt x="5706842" y="0"/>
                </a:lnTo>
                <a:lnTo>
                  <a:pt x="5706842" y="4963672"/>
                </a:lnTo>
                <a:lnTo>
                  <a:pt x="0" y="49636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pl-PL"/>
              <a:t>Kliknij ikonę, aby dodać obraz</a:t>
            </a:r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15D938-8C08-C74C-2DD7-01EADCFDAAD1}"/>
              </a:ext>
            </a:extLst>
          </p:cNvPr>
          <p:cNvSpPr/>
          <p:nvPr userDrawn="1"/>
        </p:nvSpPr>
        <p:spPr bwMode="ltGray">
          <a:xfrm>
            <a:off x="0" y="0"/>
            <a:ext cx="3354388" cy="5145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1799BD1A-C16D-2275-EF81-7356AE9ED09B}"/>
              </a:ext>
            </a:extLst>
          </p:cNvPr>
          <p:cNvSpPr/>
          <p:nvPr userDrawn="1"/>
        </p:nvSpPr>
        <p:spPr bwMode="ltGray">
          <a:xfrm flipH="1">
            <a:off x="0" y="0"/>
            <a:ext cx="1918246" cy="771134"/>
          </a:xfrm>
          <a:custGeom>
            <a:avLst/>
            <a:gdLst>
              <a:gd name="connsiteX0" fmla="*/ 1918246 w 1918246"/>
              <a:gd name="connsiteY0" fmla="*/ 0 h 771134"/>
              <a:gd name="connsiteX1" fmla="*/ 0 w 1918246"/>
              <a:gd name="connsiteY1" fmla="*/ 0 h 771134"/>
              <a:gd name="connsiteX2" fmla="*/ 61745 w 1918246"/>
              <a:gd name="connsiteY2" fmla="*/ 145455 h 771134"/>
              <a:gd name="connsiteX3" fmla="*/ 138881 w 1918246"/>
              <a:gd name="connsiteY3" fmla="*/ 333010 h 771134"/>
              <a:gd name="connsiteX4" fmla="*/ 746061 w 1918246"/>
              <a:gd name="connsiteY4" fmla="*/ 771134 h 771134"/>
              <a:gd name="connsiteX5" fmla="*/ 1918246 w 1918246"/>
              <a:gd name="connsiteY5" fmla="*/ 771134 h 771134"/>
              <a:gd name="connsiteX6" fmla="*/ 1918246 w 1918246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246" h="771134">
                <a:moveTo>
                  <a:pt x="1918246" y="0"/>
                </a:moveTo>
                <a:lnTo>
                  <a:pt x="0" y="0"/>
                </a:lnTo>
                <a:lnTo>
                  <a:pt x="61745" y="145455"/>
                </a:lnTo>
                <a:cubicBezTo>
                  <a:pt x="88557" y="210037"/>
                  <a:pt x="114348" y="273184"/>
                  <a:pt x="138881" y="333010"/>
                </a:cubicBezTo>
                <a:cubicBezTo>
                  <a:pt x="245235" y="591639"/>
                  <a:pt x="477406" y="771134"/>
                  <a:pt x="746061" y="771134"/>
                </a:cubicBezTo>
                <a:lnTo>
                  <a:pt x="1918246" y="771134"/>
                </a:lnTo>
                <a:lnTo>
                  <a:pt x="19182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789CBE3-F024-EB75-66DC-C8914F384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ltGray">
          <a:xfrm>
            <a:off x="853148" y="3691902"/>
            <a:ext cx="3534367" cy="51935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square" lIns="288000" tIns="0" rIns="144000" bIns="0" anchor="t">
            <a:spAutoFit/>
          </a:bodyPr>
          <a:lstStyle>
            <a:lvl1pPr marL="0" indent="0">
              <a:buNone/>
              <a:defRPr sz="1200" b="0"/>
            </a:lvl1pPr>
            <a:lvl2pPr>
              <a:defRPr sz="1250"/>
            </a:lvl2pPr>
            <a:lvl3pPr>
              <a:defRPr sz="1250"/>
            </a:lvl3pPr>
            <a:lvl4pPr>
              <a:defRPr sz="1250"/>
            </a:lvl4pPr>
            <a:lvl5pPr>
              <a:defRPr sz="125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736F1FBB-1323-3C74-352A-9AE77010A7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ltGray">
          <a:xfrm>
            <a:off x="645735" y="3292476"/>
            <a:ext cx="2366298" cy="106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spc="312" baseline="0"/>
            </a:lvl1pPr>
            <a:lvl2pPr>
              <a:defRPr sz="729" spc="312" baseline="0"/>
            </a:lvl2pPr>
            <a:lvl3pPr>
              <a:defRPr sz="729" spc="312" baseline="0"/>
            </a:lvl3pPr>
            <a:lvl4pPr>
              <a:defRPr sz="729" spc="312" baseline="0"/>
            </a:lvl4pPr>
            <a:lvl5pPr>
              <a:defRPr sz="729" spc="312" baseline="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itre 22">
            <a:extLst>
              <a:ext uri="{FF2B5EF4-FFF2-40B4-BE49-F238E27FC236}">
                <a16:creationId xmlns:a16="http://schemas.microsoft.com/office/drawing/2014/main" id="{77A1BCD8-A73F-FD77-4F54-6CE2B5405F5A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45736" y="2003702"/>
            <a:ext cx="2366298" cy="923330"/>
          </a:xfrm>
          <a:noFill/>
          <a:effectLst/>
        </p:spPr>
        <p:txBody>
          <a:bodyPr wrap="square" lIns="0" anchor="b">
            <a:noAutofit/>
          </a:bodyPr>
          <a:lstStyle>
            <a:lvl1pPr marL="0" indent="0" algn="l">
              <a:buNone/>
              <a:defRPr sz="3000"/>
            </a:lvl1pPr>
          </a:lstStyle>
          <a:p>
            <a:r>
              <a:rPr lang="pl-PL"/>
              <a:t>Kliknij, aby edytować styl</a:t>
            </a:r>
            <a:endParaRPr lang="fr-FR"/>
          </a:p>
        </p:txBody>
      </p:sp>
      <p:cxnSp>
        <p:nvCxnSpPr>
          <p:cNvPr id="15" name="Google Shape;133;p13">
            <a:extLst>
              <a:ext uri="{FF2B5EF4-FFF2-40B4-BE49-F238E27FC236}">
                <a16:creationId xmlns:a16="http://schemas.microsoft.com/office/drawing/2014/main" id="{FBD1C281-A484-5850-0620-269C22FBEC59}"/>
              </a:ext>
            </a:extLst>
          </p:cNvPr>
          <p:cNvCxnSpPr>
            <a:cxnSpLocks/>
          </p:cNvCxnSpPr>
          <p:nvPr userDrawn="1"/>
        </p:nvCxnSpPr>
        <p:spPr bwMode="ltGray">
          <a:xfrm flipH="1">
            <a:off x="638024" y="3097437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EDDFAC7-112E-8055-4664-B489B49847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532030" y="3793719"/>
            <a:ext cx="419743" cy="315719"/>
          </a:xfrm>
          <a:custGeom>
            <a:avLst/>
            <a:gdLst>
              <a:gd name="connsiteX0" fmla="*/ 306037 w 419743"/>
              <a:gd name="connsiteY0" fmla="*/ 0 h 315719"/>
              <a:gd name="connsiteX1" fmla="*/ 419743 w 419743"/>
              <a:gd name="connsiteY1" fmla="*/ 109221 h 315719"/>
              <a:gd name="connsiteX2" fmla="*/ 306037 w 419743"/>
              <a:gd name="connsiteY2" fmla="*/ 315719 h 315719"/>
              <a:gd name="connsiteX3" fmla="*/ 306037 w 419743"/>
              <a:gd name="connsiteY3" fmla="*/ 218414 h 315719"/>
              <a:gd name="connsiteX4" fmla="*/ 242461 w 419743"/>
              <a:gd name="connsiteY4" fmla="*/ 199764 h 315719"/>
              <a:gd name="connsiteX5" fmla="*/ 238051 w 419743"/>
              <a:gd name="connsiteY5" fmla="*/ 196270 h 315719"/>
              <a:gd name="connsiteX6" fmla="*/ 244705 w 419743"/>
              <a:gd name="connsiteY6" fmla="*/ 175899 h 315719"/>
              <a:gd name="connsiteX7" fmla="*/ 252664 w 419743"/>
              <a:gd name="connsiteY7" fmla="*/ 109221 h 315719"/>
              <a:gd name="connsiteX8" fmla="*/ 233242 w 419743"/>
              <a:gd name="connsiteY8" fmla="*/ 48149 h 315719"/>
              <a:gd name="connsiteX9" fmla="*/ 222494 w 419743"/>
              <a:gd name="connsiteY9" fmla="*/ 35638 h 315719"/>
              <a:gd name="connsiteX10" fmla="*/ 225633 w 419743"/>
              <a:gd name="connsiteY10" fmla="*/ 31984 h 315719"/>
              <a:gd name="connsiteX11" fmla="*/ 306037 w 419743"/>
              <a:gd name="connsiteY11" fmla="*/ 0 h 315719"/>
              <a:gd name="connsiteX12" fmla="*/ 113706 w 419743"/>
              <a:gd name="connsiteY12" fmla="*/ 0 h 315719"/>
              <a:gd name="connsiteX13" fmla="*/ 227411 w 419743"/>
              <a:gd name="connsiteY13" fmla="*/ 109221 h 315719"/>
              <a:gd name="connsiteX14" fmla="*/ 113706 w 419743"/>
              <a:gd name="connsiteY14" fmla="*/ 315719 h 315719"/>
              <a:gd name="connsiteX15" fmla="*/ 113706 w 419743"/>
              <a:gd name="connsiteY15" fmla="*/ 218414 h 315719"/>
              <a:gd name="connsiteX16" fmla="*/ 0 w 419743"/>
              <a:gd name="connsiteY16" fmla="*/ 109207 h 315719"/>
              <a:gd name="connsiteX17" fmla="*/ 113706 w 419743"/>
              <a:gd name="connsiteY17" fmla="*/ 0 h 31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9743" h="315719">
                <a:moveTo>
                  <a:pt x="306037" y="0"/>
                </a:moveTo>
                <a:cubicBezTo>
                  <a:pt x="368841" y="0"/>
                  <a:pt x="419743" y="48888"/>
                  <a:pt x="419743" y="109221"/>
                </a:cubicBezTo>
                <a:cubicBezTo>
                  <a:pt x="419743" y="205086"/>
                  <a:pt x="375779" y="272838"/>
                  <a:pt x="306037" y="315719"/>
                </a:cubicBezTo>
                <a:lnTo>
                  <a:pt x="306037" y="218414"/>
                </a:lnTo>
                <a:cubicBezTo>
                  <a:pt x="282486" y="218414"/>
                  <a:pt x="260608" y="211539"/>
                  <a:pt x="242461" y="199764"/>
                </a:cubicBezTo>
                <a:lnTo>
                  <a:pt x="238051" y="196270"/>
                </a:lnTo>
                <a:lnTo>
                  <a:pt x="244705" y="175899"/>
                </a:lnTo>
                <a:cubicBezTo>
                  <a:pt x="249916" y="155396"/>
                  <a:pt x="252664" y="133187"/>
                  <a:pt x="252664" y="109221"/>
                </a:cubicBezTo>
                <a:cubicBezTo>
                  <a:pt x="252664" y="86596"/>
                  <a:pt x="245504" y="65581"/>
                  <a:pt x="233242" y="48149"/>
                </a:cubicBezTo>
                <a:lnTo>
                  <a:pt x="222494" y="35638"/>
                </a:lnTo>
                <a:lnTo>
                  <a:pt x="225633" y="31984"/>
                </a:lnTo>
                <a:cubicBezTo>
                  <a:pt x="246209" y="12222"/>
                  <a:pt x="274636" y="0"/>
                  <a:pt x="306037" y="0"/>
                </a:cubicBezTo>
                <a:close/>
                <a:moveTo>
                  <a:pt x="113706" y="0"/>
                </a:moveTo>
                <a:cubicBezTo>
                  <a:pt x="176494" y="0"/>
                  <a:pt x="227411" y="48888"/>
                  <a:pt x="227411" y="109221"/>
                </a:cubicBezTo>
                <a:cubicBezTo>
                  <a:pt x="227411" y="205086"/>
                  <a:pt x="183447" y="272838"/>
                  <a:pt x="113706" y="315719"/>
                </a:cubicBezTo>
                <a:lnTo>
                  <a:pt x="113706" y="218414"/>
                </a:lnTo>
                <a:cubicBezTo>
                  <a:pt x="50902" y="218414"/>
                  <a:pt x="0" y="169525"/>
                  <a:pt x="0" y="109207"/>
                </a:cubicBezTo>
                <a:cubicBezTo>
                  <a:pt x="0" y="48888"/>
                  <a:pt x="50902" y="0"/>
                  <a:pt x="113706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Cadre 4">
            <a:extLst>
              <a:ext uri="{FF2B5EF4-FFF2-40B4-BE49-F238E27FC236}">
                <a16:creationId xmlns:a16="http://schemas.microsoft.com/office/drawing/2014/main" id="{4F59EE0D-1A56-B709-E157-191CF60ED692}"/>
              </a:ext>
            </a:extLst>
          </p:cNvPr>
          <p:cNvSpPr/>
          <p:nvPr userDrawn="1"/>
        </p:nvSpPr>
        <p:spPr bwMode="ltGray">
          <a:xfrm>
            <a:off x="0" y="0"/>
            <a:ext cx="9147175" cy="5145088"/>
          </a:xfrm>
          <a:prstGeom prst="frame">
            <a:avLst>
              <a:gd name="adj1" fmla="val 1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9367945" y="0"/>
            <a:ext cx="1885826" cy="1790860"/>
            <a:chOff x="9367945" y="0"/>
            <a:chExt cx="1885826" cy="179086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87BAF3C-C0DC-30C7-B908-BE45EA991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133" y="0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A73E0-ABDE-D65B-114E-8EA0248437A9}"/>
                </a:ext>
              </a:extLst>
            </p:cNvPr>
            <p:cNvSpPr/>
            <p:nvPr/>
          </p:nvSpPr>
          <p:spPr>
            <a:xfrm>
              <a:off x="9367945" y="358557"/>
              <a:ext cx="1885826" cy="10156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image 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Delete the current 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Click on the icon in the middle of the block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Select the desired image on your computer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F2BFDF9-A81F-DD18-94F1-2891B70BA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03" b="2923"/>
            <a:stretch/>
          </p:blipFill>
          <p:spPr>
            <a:xfrm>
              <a:off x="10838283" y="1492424"/>
              <a:ext cx="298438" cy="298436"/>
            </a:xfrm>
            <a:prstGeom prst="roundRect">
              <a:avLst/>
            </a:prstGeom>
          </p:spPr>
        </p:pic>
      </p:grpSp>
      <p:pic>
        <p:nvPicPr>
          <p:cNvPr id="28" name="Image 27" descr="Apave-Systemics_RVB.png"/>
          <p:cNvPicPr>
            <a:picLocks noChangeAspect="1"/>
          </p:cNvPicPr>
          <p:nvPr userDrawn="1"/>
        </p:nvPicPr>
        <p:blipFill>
          <a:blip r:embed="rId3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5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E6274AD-9945-9365-3D00-2B5578BBBA7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430046" y="1031823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rIns="216000" anchor="ctr">
            <a:noAutofit/>
          </a:bodyPr>
          <a:lstStyle>
            <a:lvl1pPr marL="31750" indent="0" algn="r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1CA7458D-1939-3A1C-0EE5-20C7FACAFC9C}"/>
              </a:ext>
            </a:extLst>
          </p:cNvPr>
          <p:cNvSpPr/>
          <p:nvPr userDrawn="1"/>
        </p:nvSpPr>
        <p:spPr bwMode="ltGray">
          <a:xfrm>
            <a:off x="1908657" y="-4388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830BE24-14EF-495A-A0F2-6F948074C834}"/>
              </a:ext>
            </a:extLst>
          </p:cNvPr>
          <p:cNvGrpSpPr/>
          <p:nvPr userDrawn="1"/>
        </p:nvGrpSpPr>
        <p:grpSpPr>
          <a:xfrm>
            <a:off x="3342236" y="1499244"/>
            <a:ext cx="2477135" cy="2477038"/>
            <a:chOff x="2163325" y="1686714"/>
            <a:chExt cx="2379115" cy="2477038"/>
          </a:xfrm>
        </p:grpSpPr>
        <p:pic>
          <p:nvPicPr>
            <p:cNvPr id="26" name="Google Shape;232;p19">
              <a:extLst>
                <a:ext uri="{FF2B5EF4-FFF2-40B4-BE49-F238E27FC236}">
                  <a16:creationId xmlns:a16="http://schemas.microsoft.com/office/drawing/2014/main" id="{A52613F5-DDB0-49C9-539B-C67C425A797B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163325" y="1686714"/>
              <a:ext cx="2379115" cy="2477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5FEF595-B537-646D-ABD8-A4C4164D6EFB}"/>
                </a:ext>
              </a:extLst>
            </p:cNvPr>
            <p:cNvSpPr/>
            <p:nvPr/>
          </p:nvSpPr>
          <p:spPr>
            <a:xfrm>
              <a:off x="2683092" y="1788471"/>
              <a:ext cx="131520" cy="227669"/>
            </a:xfrm>
            <a:custGeom>
              <a:avLst/>
              <a:gdLst>
                <a:gd name="connsiteX0" fmla="*/ 131520 w 131520"/>
                <a:gd name="connsiteY0" fmla="*/ 227670 h 227669"/>
                <a:gd name="connsiteX1" fmla="*/ 0 w 131520"/>
                <a:gd name="connsiteY1" fmla="*/ 0 h 22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520" h="227669">
                  <a:moveTo>
                    <a:pt x="131520" y="227670"/>
                  </a:move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32AA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endParaRPr lang="fr-FR" sz="1458" b="1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96AC389F-8E3B-EAA4-9F3C-596C03CDFC3D}"/>
                </a:ext>
              </a:extLst>
            </p:cNvPr>
            <p:cNvSpPr/>
            <p:nvPr/>
          </p:nvSpPr>
          <p:spPr>
            <a:xfrm rot="2134138">
              <a:off x="4155595" y="3657359"/>
              <a:ext cx="262928" cy="11193"/>
            </a:xfrm>
            <a:custGeom>
              <a:avLst/>
              <a:gdLst>
                <a:gd name="connsiteX0" fmla="*/ 0 w 262928"/>
                <a:gd name="connsiteY0" fmla="*/ 0 h 11193"/>
                <a:gd name="connsiteX1" fmla="*/ 262929 w 262928"/>
                <a:gd name="connsiteY1" fmla="*/ 0 h 1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28" h="11193">
                  <a:moveTo>
                    <a:pt x="0" y="0"/>
                  </a:moveTo>
                  <a:lnTo>
                    <a:pt x="262929" y="0"/>
                  </a:lnTo>
                </a:path>
              </a:pathLst>
            </a:custGeom>
            <a:noFill/>
            <a:ln w="50800" cap="flat" cmpd="sng">
              <a:solidFill>
                <a:srgbClr val="32AA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458" b="1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2701BC05-CD2D-2578-5172-C99E89E006B8}"/>
                </a:ext>
              </a:extLst>
            </p:cNvPr>
            <p:cNvSpPr/>
            <p:nvPr userDrawn="1"/>
          </p:nvSpPr>
          <p:spPr>
            <a:xfrm>
              <a:off x="3877744" y="1788695"/>
              <a:ext cx="131408" cy="227669"/>
            </a:xfrm>
            <a:custGeom>
              <a:avLst/>
              <a:gdLst>
                <a:gd name="connsiteX0" fmla="*/ 0 w 131408"/>
                <a:gd name="connsiteY0" fmla="*/ 227670 h 227669"/>
                <a:gd name="connsiteX1" fmla="*/ 131408 w 131408"/>
                <a:gd name="connsiteY1" fmla="*/ 0 h 22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408" h="227669">
                  <a:moveTo>
                    <a:pt x="0" y="227670"/>
                  </a:moveTo>
                  <a:lnTo>
                    <a:pt x="131408" y="0"/>
                  </a:lnTo>
                </a:path>
              </a:pathLst>
            </a:custGeom>
            <a:noFill/>
            <a:ln w="50800" cap="flat" cmpd="sng">
              <a:solidFill>
                <a:srgbClr val="32AA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endParaRPr lang="fr-FR" sz="1458" b="1"/>
            </a:p>
          </p:txBody>
        </p:sp>
      </p:grpSp>
      <p:sp>
        <p:nvSpPr>
          <p:cNvPr id="30" name="Google Shape;222;p19">
            <a:extLst>
              <a:ext uri="{FF2B5EF4-FFF2-40B4-BE49-F238E27FC236}">
                <a16:creationId xmlns:a16="http://schemas.microsoft.com/office/drawing/2014/main" id="{7A7F7C24-F18C-F298-9042-B59672CF540C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5727040" y="1440360"/>
            <a:ext cx="1884932" cy="68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6" name="Google Shape;222;p19">
            <a:extLst>
              <a:ext uri="{FF2B5EF4-FFF2-40B4-BE49-F238E27FC236}">
                <a16:creationId xmlns:a16="http://schemas.microsoft.com/office/drawing/2014/main" id="{5A6F9FFD-58D4-0DD3-1B56-5CC2B4183632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6445026" y="2591643"/>
            <a:ext cx="1884932" cy="68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9" name="Google Shape;222;p19">
            <a:extLst>
              <a:ext uri="{FF2B5EF4-FFF2-40B4-BE49-F238E27FC236}">
                <a16:creationId xmlns:a16="http://schemas.microsoft.com/office/drawing/2014/main" id="{FFA38016-F006-AEA2-25B6-FE1188296FA9}"/>
              </a:ext>
            </a:extLst>
          </p:cNvPr>
          <p:cNvSpPr txBox="1">
            <a:spLocks noGrp="1"/>
          </p:cNvSpPr>
          <p:nvPr>
            <p:ph type="body" idx="32"/>
          </p:nvPr>
        </p:nvSpPr>
        <p:spPr>
          <a:xfrm>
            <a:off x="6190245" y="3942698"/>
            <a:ext cx="1884932" cy="65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1" name="Google Shape;222;p19">
            <a:extLst>
              <a:ext uri="{FF2B5EF4-FFF2-40B4-BE49-F238E27FC236}">
                <a16:creationId xmlns:a16="http://schemas.microsoft.com/office/drawing/2014/main" id="{55AFAC24-59CA-D4CC-E6AE-4C3C629895AE}"/>
              </a:ext>
            </a:extLst>
          </p:cNvPr>
          <p:cNvSpPr txBox="1">
            <a:spLocks noGrp="1"/>
          </p:cNvSpPr>
          <p:nvPr>
            <p:ph type="body" idx="34"/>
          </p:nvPr>
        </p:nvSpPr>
        <p:spPr>
          <a:xfrm>
            <a:off x="1527709" y="1440360"/>
            <a:ext cx="1892426" cy="68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4" name="Google Shape;222;p19">
            <a:extLst>
              <a:ext uri="{FF2B5EF4-FFF2-40B4-BE49-F238E27FC236}">
                <a16:creationId xmlns:a16="http://schemas.microsoft.com/office/drawing/2014/main" id="{188DA0A1-1E70-01EB-2293-1059321E82CF}"/>
              </a:ext>
            </a:extLst>
          </p:cNvPr>
          <p:cNvSpPr txBox="1">
            <a:spLocks noGrp="1"/>
          </p:cNvSpPr>
          <p:nvPr>
            <p:ph type="body" idx="37"/>
          </p:nvPr>
        </p:nvSpPr>
        <p:spPr>
          <a:xfrm>
            <a:off x="771755" y="2562993"/>
            <a:ext cx="1892426" cy="68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7" name="Google Shape;222;p19">
            <a:extLst>
              <a:ext uri="{FF2B5EF4-FFF2-40B4-BE49-F238E27FC236}">
                <a16:creationId xmlns:a16="http://schemas.microsoft.com/office/drawing/2014/main" id="{9686C954-ED9C-FB34-F408-A707247C8D97}"/>
              </a:ext>
            </a:extLst>
          </p:cNvPr>
          <p:cNvSpPr txBox="1">
            <a:spLocks noGrp="1"/>
          </p:cNvSpPr>
          <p:nvPr>
            <p:ph type="body" idx="40"/>
          </p:nvPr>
        </p:nvSpPr>
        <p:spPr>
          <a:xfrm>
            <a:off x="1071998" y="3942698"/>
            <a:ext cx="1892426" cy="68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6" name="Titre 55">
            <a:extLst>
              <a:ext uri="{FF2B5EF4-FFF2-40B4-BE49-F238E27FC236}">
                <a16:creationId xmlns:a16="http://schemas.microsoft.com/office/drawing/2014/main" id="{345EBB1A-810B-C320-CB3A-33B220EAA6C6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 dirty="0"/>
              <a:t>Kliknij, aby edytować styl</a:t>
            </a:r>
            <a:endParaRPr lang="fr-FR" dirty="0"/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0E25BDE-71B2-D7FE-C4EC-0AF986F7954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2705519" y="2163829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rIns="216000" anchor="ctr">
            <a:noAutofit/>
          </a:bodyPr>
          <a:lstStyle>
            <a:lvl1pPr marL="31750" indent="0" algn="r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551776E6-4981-C890-81F9-5753037009A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962046" y="3508282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rIns="216000" anchor="ctr">
            <a:noAutofit/>
          </a:bodyPr>
          <a:lstStyle>
            <a:lvl1pPr marL="31750" indent="0" algn="r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F1B6801D-6028-2C1D-CB2D-C68FB9A012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722245" y="3502179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444418B9-F256-252A-2D7F-2B92FF42DCE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5987719" y="2152745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D2B65719-FD19-023A-023E-024AF9EC89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5242127" y="1031823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F82AD1-F6A5-6007-8A25-F996010DE448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2" name="Forme libre : forme 23">
            <a:extLst>
              <a:ext uri="{FF2B5EF4-FFF2-40B4-BE49-F238E27FC236}">
                <a16:creationId xmlns:a16="http://schemas.microsoft.com/office/drawing/2014/main" id="{728FBD38-BEA5-F30F-4CFC-0FAE17FFFA3F}"/>
              </a:ext>
            </a:extLst>
          </p:cNvPr>
          <p:cNvSpPr/>
          <p:nvPr userDrawn="1"/>
        </p:nvSpPr>
        <p:spPr>
          <a:xfrm rot="20833700">
            <a:off x="5634147" y="2485227"/>
            <a:ext cx="273761" cy="11193"/>
          </a:xfrm>
          <a:custGeom>
            <a:avLst/>
            <a:gdLst>
              <a:gd name="connsiteX0" fmla="*/ 0 w 262928"/>
              <a:gd name="connsiteY0" fmla="*/ 0 h 11193"/>
              <a:gd name="connsiteX1" fmla="*/ 262929 w 262928"/>
              <a:gd name="connsiteY1" fmla="*/ 0 h 1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28" h="11193">
                <a:moveTo>
                  <a:pt x="0" y="0"/>
                </a:moveTo>
                <a:lnTo>
                  <a:pt x="262929" y="0"/>
                </a:lnTo>
              </a:path>
            </a:pathLst>
          </a:custGeom>
          <a:noFill/>
          <a:ln w="50800" cap="flat" cmpd="sng">
            <a:solidFill>
              <a:srgbClr val="32AA46"/>
            </a:solidFill>
            <a:prstDash val="solid"/>
            <a:round/>
            <a:headEnd type="none" w="sm" len="sm"/>
            <a:tailEnd type="none" w="sm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fr-FR" sz="1458" b="1"/>
          </a:p>
        </p:txBody>
      </p:sp>
      <p:sp>
        <p:nvSpPr>
          <p:cNvPr id="4" name="Forme libre : forme 23">
            <a:extLst>
              <a:ext uri="{FF2B5EF4-FFF2-40B4-BE49-F238E27FC236}">
                <a16:creationId xmlns:a16="http://schemas.microsoft.com/office/drawing/2014/main" id="{7F3F5E71-CE26-9443-2680-F7E3E3467E41}"/>
              </a:ext>
            </a:extLst>
          </p:cNvPr>
          <p:cNvSpPr/>
          <p:nvPr userDrawn="1"/>
        </p:nvSpPr>
        <p:spPr>
          <a:xfrm rot="5400000">
            <a:off x="4430702" y="3963347"/>
            <a:ext cx="273761" cy="11193"/>
          </a:xfrm>
          <a:custGeom>
            <a:avLst/>
            <a:gdLst>
              <a:gd name="connsiteX0" fmla="*/ 0 w 262928"/>
              <a:gd name="connsiteY0" fmla="*/ 0 h 11193"/>
              <a:gd name="connsiteX1" fmla="*/ 262929 w 262928"/>
              <a:gd name="connsiteY1" fmla="*/ 0 h 1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28" h="11193">
                <a:moveTo>
                  <a:pt x="0" y="0"/>
                </a:moveTo>
                <a:lnTo>
                  <a:pt x="262929" y="0"/>
                </a:lnTo>
              </a:path>
            </a:pathLst>
          </a:custGeom>
          <a:noFill/>
          <a:ln w="50800" cap="flat" cmpd="sng">
            <a:solidFill>
              <a:srgbClr val="32AA46"/>
            </a:solidFill>
            <a:prstDash val="solid"/>
            <a:round/>
            <a:headEnd type="none" w="sm" len="sm"/>
            <a:tailEnd type="none" w="sm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fr-FR" sz="1458" b="1"/>
          </a:p>
        </p:txBody>
      </p:sp>
      <p:sp>
        <p:nvSpPr>
          <p:cNvPr id="6" name="Forme libre : forme 23">
            <a:extLst>
              <a:ext uri="{FF2B5EF4-FFF2-40B4-BE49-F238E27FC236}">
                <a16:creationId xmlns:a16="http://schemas.microsoft.com/office/drawing/2014/main" id="{139AB298-5648-9133-6B2A-9C56DF09E904}"/>
              </a:ext>
            </a:extLst>
          </p:cNvPr>
          <p:cNvSpPr/>
          <p:nvPr userDrawn="1"/>
        </p:nvSpPr>
        <p:spPr>
          <a:xfrm rot="766300" flipH="1">
            <a:off x="3255544" y="2496311"/>
            <a:ext cx="273761" cy="11193"/>
          </a:xfrm>
          <a:custGeom>
            <a:avLst/>
            <a:gdLst>
              <a:gd name="connsiteX0" fmla="*/ 0 w 262928"/>
              <a:gd name="connsiteY0" fmla="*/ 0 h 11193"/>
              <a:gd name="connsiteX1" fmla="*/ 262929 w 262928"/>
              <a:gd name="connsiteY1" fmla="*/ 0 h 1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28" h="11193">
                <a:moveTo>
                  <a:pt x="0" y="0"/>
                </a:moveTo>
                <a:lnTo>
                  <a:pt x="262929" y="0"/>
                </a:lnTo>
              </a:path>
            </a:pathLst>
          </a:custGeom>
          <a:noFill/>
          <a:ln w="50800" cap="flat" cmpd="sng">
            <a:solidFill>
              <a:srgbClr val="32AA46"/>
            </a:solidFill>
            <a:prstDash val="solid"/>
            <a:round/>
            <a:headEnd type="none" w="sm" len="sm"/>
            <a:tailEnd type="none" w="sm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fr-FR" sz="1458" b="1"/>
          </a:p>
        </p:txBody>
      </p:sp>
      <p:sp>
        <p:nvSpPr>
          <p:cNvPr id="8" name="Forme libre : forme 23">
            <a:extLst>
              <a:ext uri="{FF2B5EF4-FFF2-40B4-BE49-F238E27FC236}">
                <a16:creationId xmlns:a16="http://schemas.microsoft.com/office/drawing/2014/main" id="{F9CF7897-7DC8-99E5-8CC1-7ECC9B43E364}"/>
              </a:ext>
            </a:extLst>
          </p:cNvPr>
          <p:cNvSpPr/>
          <p:nvPr userDrawn="1"/>
        </p:nvSpPr>
        <p:spPr>
          <a:xfrm rot="19465862" flipH="1">
            <a:off x="3456826" y="3469888"/>
            <a:ext cx="273761" cy="11193"/>
          </a:xfrm>
          <a:custGeom>
            <a:avLst/>
            <a:gdLst>
              <a:gd name="connsiteX0" fmla="*/ 0 w 262928"/>
              <a:gd name="connsiteY0" fmla="*/ 0 h 11193"/>
              <a:gd name="connsiteX1" fmla="*/ 262929 w 262928"/>
              <a:gd name="connsiteY1" fmla="*/ 0 h 1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28" h="11193">
                <a:moveTo>
                  <a:pt x="0" y="0"/>
                </a:moveTo>
                <a:lnTo>
                  <a:pt x="262929" y="0"/>
                </a:lnTo>
              </a:path>
            </a:pathLst>
          </a:custGeom>
          <a:noFill/>
          <a:ln w="50800" cap="flat" cmpd="sng">
            <a:solidFill>
              <a:srgbClr val="32AA46"/>
            </a:solidFill>
            <a:prstDash val="solid"/>
            <a:round/>
            <a:headEnd type="none" w="sm" len="sm"/>
            <a:tailEnd type="none" w="sm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fr-FR" sz="1458" b="1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CC9F60EC-E5BE-796E-B217-0A0C466CDE8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4327986" y="4219949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1" name="Google Shape;222;p19">
            <a:extLst>
              <a:ext uri="{FF2B5EF4-FFF2-40B4-BE49-F238E27FC236}">
                <a16:creationId xmlns:a16="http://schemas.microsoft.com/office/drawing/2014/main" id="{758BD776-3680-701F-5DBB-F31C3CC2E792}"/>
              </a:ext>
            </a:extLst>
          </p:cNvPr>
          <p:cNvSpPr txBox="1">
            <a:spLocks noGrp="1"/>
          </p:cNvSpPr>
          <p:nvPr>
            <p:ph type="body" idx="58"/>
          </p:nvPr>
        </p:nvSpPr>
        <p:spPr>
          <a:xfrm>
            <a:off x="4795986" y="4635566"/>
            <a:ext cx="1884932" cy="65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6"/>
              </a:buClr>
              <a:buSzPts val="1050"/>
              <a:buFont typeface="Open Sans"/>
              <a:buNone/>
              <a:defRPr sz="1000" b="0" i="0" u="none" strike="noStrike" cap="none">
                <a:solidFill>
                  <a:srgbClr val="32AA46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32558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F381D248-9D48-8FD7-A473-EDAA629AA03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 bwMode="gray">
          <a:xfrm>
            <a:off x="6148287" y="3471839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</a:t>
            </a:r>
            <a:br>
              <a:rPr lang="fr-FR"/>
            </a:br>
            <a:r>
              <a:rPr lang="fr-FR"/>
              <a:t>ajouter du texte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3E8D8EC2-838C-2352-85E0-38328475470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 bwMode="gray">
          <a:xfrm>
            <a:off x="3243220" y="3471839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</a:t>
            </a:r>
            <a:br>
              <a:rPr lang="fr-FR"/>
            </a:br>
            <a:r>
              <a:rPr lang="fr-FR"/>
              <a:t>ajouter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5AE75BC7-A811-DEC7-A09F-B3732D3CA77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 bwMode="gray">
          <a:xfrm>
            <a:off x="336552" y="3471839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</a:t>
            </a:r>
            <a:br>
              <a:rPr lang="fr-FR"/>
            </a:br>
            <a:r>
              <a:rPr lang="fr-FR"/>
              <a:t>ajouter du texte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D91E2085-2DFA-5D54-84AA-4351DA9BCF28}"/>
              </a:ext>
            </a:extLst>
          </p:cNvPr>
          <p:cNvSpPr/>
          <p:nvPr userDrawn="1"/>
        </p:nvSpPr>
        <p:spPr bwMode="ltGray">
          <a:xfrm>
            <a:off x="1908657" y="-4388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90" name="Titre 89">
            <a:extLst>
              <a:ext uri="{FF2B5EF4-FFF2-40B4-BE49-F238E27FC236}">
                <a16:creationId xmlns:a16="http://schemas.microsoft.com/office/drawing/2014/main" id="{F57F69F6-3B7A-48D9-59CF-A05C5A052F77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BAE950AD-190C-11FC-F7FF-83C043C88D3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 bwMode="gray">
          <a:xfrm>
            <a:off x="1715095" y="2058096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</a:t>
            </a:r>
            <a:br>
              <a:rPr lang="fr-FR"/>
            </a:br>
            <a:r>
              <a:rPr lang="fr-FR"/>
              <a:t>ajouter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9DBFB7F-7EC1-91DA-41CE-03089F17A2D2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 bwMode="gray">
          <a:xfrm>
            <a:off x="4636588" y="2058096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</a:t>
            </a:r>
            <a:br>
              <a:rPr lang="fr-FR"/>
            </a:br>
            <a:r>
              <a:rPr lang="fr-FR"/>
              <a:t>ajouter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FAC13BEC-E5BA-EF5B-968C-E9DD124FCEA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 bwMode="gray">
          <a:xfrm>
            <a:off x="7524865" y="2058096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none" lIns="180000" rIns="0" anchor="ctr">
            <a:noAutofit/>
          </a:bodyPr>
          <a:lstStyle>
            <a:lvl1pPr marL="31750" indent="0" algn="l">
              <a:buNone/>
              <a:defRPr sz="900">
                <a:solidFill>
                  <a:schemeClr val="tx2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</a:t>
            </a:r>
            <a:br>
              <a:rPr lang="fr-FR"/>
            </a:br>
            <a:r>
              <a:rPr lang="fr-FR"/>
              <a:t>ajouter du texte</a:t>
            </a:r>
          </a:p>
        </p:txBody>
      </p:sp>
      <p:sp>
        <p:nvSpPr>
          <p:cNvPr id="17" name="Google Shape;271;p20">
            <a:extLst>
              <a:ext uri="{FF2B5EF4-FFF2-40B4-BE49-F238E27FC236}">
                <a16:creationId xmlns:a16="http://schemas.microsoft.com/office/drawing/2014/main" id="{E3A3E228-23D5-FB9D-434C-C9D17507EDDE}"/>
              </a:ext>
            </a:extLst>
          </p:cNvPr>
          <p:cNvSpPr txBox="1">
            <a:spLocks noGrp="1"/>
          </p:cNvSpPr>
          <p:nvPr>
            <p:ph type="body" idx="61"/>
          </p:nvPr>
        </p:nvSpPr>
        <p:spPr bwMode="gray">
          <a:xfrm>
            <a:off x="579527" y="1584549"/>
            <a:ext cx="893556" cy="2205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Google Shape;270;p20">
            <a:extLst>
              <a:ext uri="{FF2B5EF4-FFF2-40B4-BE49-F238E27FC236}">
                <a16:creationId xmlns:a16="http://schemas.microsoft.com/office/drawing/2014/main" id="{9BFDC9C9-121B-4317-E032-E00E86A6775C}"/>
              </a:ext>
            </a:extLst>
          </p:cNvPr>
          <p:cNvSpPr txBox="1">
            <a:spLocks noGrp="1"/>
          </p:cNvSpPr>
          <p:nvPr>
            <p:ph type="body" idx="62" hasCustomPrompt="1"/>
          </p:nvPr>
        </p:nvSpPr>
        <p:spPr bwMode="gray">
          <a:xfrm>
            <a:off x="581646" y="1820502"/>
            <a:ext cx="889317" cy="394394"/>
          </a:xfrm>
          <a:prstGeom prst="roundRect">
            <a:avLst>
              <a:gd name="adj" fmla="val 190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2400"/>
              <a:buFont typeface="Open Sans"/>
              <a:buNone/>
              <a:defRPr sz="2499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##</a:t>
            </a:r>
            <a:endParaRPr/>
          </a:p>
        </p:txBody>
      </p:sp>
      <p:sp>
        <p:nvSpPr>
          <p:cNvPr id="23" name="Google Shape;271;p20">
            <a:extLst>
              <a:ext uri="{FF2B5EF4-FFF2-40B4-BE49-F238E27FC236}">
                <a16:creationId xmlns:a16="http://schemas.microsoft.com/office/drawing/2014/main" id="{475B372C-1C20-EBCA-77F3-40A51B19294F}"/>
              </a:ext>
            </a:extLst>
          </p:cNvPr>
          <p:cNvSpPr txBox="1">
            <a:spLocks noGrp="1"/>
          </p:cNvSpPr>
          <p:nvPr>
            <p:ph type="body" idx="95"/>
          </p:nvPr>
        </p:nvSpPr>
        <p:spPr bwMode="gray">
          <a:xfrm>
            <a:off x="3463738" y="1584549"/>
            <a:ext cx="893556" cy="2205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Google Shape;270;p20">
            <a:extLst>
              <a:ext uri="{FF2B5EF4-FFF2-40B4-BE49-F238E27FC236}">
                <a16:creationId xmlns:a16="http://schemas.microsoft.com/office/drawing/2014/main" id="{6BCB6C55-EC44-F5AA-92D8-78DF5883BB4B}"/>
              </a:ext>
            </a:extLst>
          </p:cNvPr>
          <p:cNvSpPr txBox="1">
            <a:spLocks noGrp="1"/>
          </p:cNvSpPr>
          <p:nvPr>
            <p:ph type="body" idx="96" hasCustomPrompt="1"/>
          </p:nvPr>
        </p:nvSpPr>
        <p:spPr bwMode="gray">
          <a:xfrm>
            <a:off x="3465857" y="1820502"/>
            <a:ext cx="889317" cy="394394"/>
          </a:xfrm>
          <a:prstGeom prst="roundRect">
            <a:avLst>
              <a:gd name="adj" fmla="val 190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2400"/>
              <a:buFont typeface="Open Sans"/>
              <a:buNone/>
              <a:defRPr sz="2499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##</a:t>
            </a:r>
          </a:p>
        </p:txBody>
      </p:sp>
      <p:sp>
        <p:nvSpPr>
          <p:cNvPr id="31" name="Google Shape;271;p20">
            <a:extLst>
              <a:ext uri="{FF2B5EF4-FFF2-40B4-BE49-F238E27FC236}">
                <a16:creationId xmlns:a16="http://schemas.microsoft.com/office/drawing/2014/main" id="{7BA58055-A3B5-776E-1688-EACA5CEE8164}"/>
              </a:ext>
            </a:extLst>
          </p:cNvPr>
          <p:cNvSpPr txBox="1">
            <a:spLocks noGrp="1"/>
          </p:cNvSpPr>
          <p:nvPr>
            <p:ph type="body" idx="97"/>
          </p:nvPr>
        </p:nvSpPr>
        <p:spPr bwMode="gray">
          <a:xfrm>
            <a:off x="6361889" y="1584549"/>
            <a:ext cx="893556" cy="2205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4" name="Google Shape;270;p20">
            <a:extLst>
              <a:ext uri="{FF2B5EF4-FFF2-40B4-BE49-F238E27FC236}">
                <a16:creationId xmlns:a16="http://schemas.microsoft.com/office/drawing/2014/main" id="{E14F8752-49AE-C94A-426D-259ED04F1935}"/>
              </a:ext>
            </a:extLst>
          </p:cNvPr>
          <p:cNvSpPr txBox="1">
            <a:spLocks noGrp="1"/>
          </p:cNvSpPr>
          <p:nvPr>
            <p:ph type="body" idx="98" hasCustomPrompt="1"/>
          </p:nvPr>
        </p:nvSpPr>
        <p:spPr bwMode="gray">
          <a:xfrm>
            <a:off x="6364008" y="1820502"/>
            <a:ext cx="889317" cy="394394"/>
          </a:xfrm>
          <a:prstGeom prst="roundRect">
            <a:avLst>
              <a:gd name="adj" fmla="val 190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2400"/>
              <a:buFont typeface="Open Sans"/>
              <a:buNone/>
              <a:defRPr sz="2499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##</a:t>
            </a:r>
          </a:p>
        </p:txBody>
      </p:sp>
      <p:sp>
        <p:nvSpPr>
          <p:cNvPr id="39" name="Google Shape;271;p20">
            <a:extLst>
              <a:ext uri="{FF2B5EF4-FFF2-40B4-BE49-F238E27FC236}">
                <a16:creationId xmlns:a16="http://schemas.microsoft.com/office/drawing/2014/main" id="{45197A86-F105-EEF7-3C24-73D7A33DD96D}"/>
              </a:ext>
            </a:extLst>
          </p:cNvPr>
          <p:cNvSpPr txBox="1">
            <a:spLocks noGrp="1"/>
          </p:cNvSpPr>
          <p:nvPr>
            <p:ph type="body" idx="99"/>
          </p:nvPr>
        </p:nvSpPr>
        <p:spPr bwMode="gray">
          <a:xfrm>
            <a:off x="1923410" y="3570883"/>
            <a:ext cx="893556" cy="2205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0" name="Google Shape;270;p20">
            <a:extLst>
              <a:ext uri="{FF2B5EF4-FFF2-40B4-BE49-F238E27FC236}">
                <a16:creationId xmlns:a16="http://schemas.microsoft.com/office/drawing/2014/main" id="{81E098BC-67B6-49B9-B88F-E2BF6F4EEF1D}"/>
              </a:ext>
            </a:extLst>
          </p:cNvPr>
          <p:cNvSpPr txBox="1">
            <a:spLocks noGrp="1"/>
          </p:cNvSpPr>
          <p:nvPr>
            <p:ph type="body" idx="100" hasCustomPrompt="1"/>
          </p:nvPr>
        </p:nvSpPr>
        <p:spPr bwMode="gray">
          <a:xfrm>
            <a:off x="1925529" y="3806836"/>
            <a:ext cx="889317" cy="394394"/>
          </a:xfrm>
          <a:prstGeom prst="roundRect">
            <a:avLst>
              <a:gd name="adj" fmla="val 190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2400"/>
              <a:buFont typeface="Open Sans"/>
              <a:buNone/>
              <a:defRPr sz="2499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##</a:t>
            </a:r>
          </a:p>
        </p:txBody>
      </p:sp>
      <p:sp>
        <p:nvSpPr>
          <p:cNvPr id="45" name="Google Shape;271;p20">
            <a:extLst>
              <a:ext uri="{FF2B5EF4-FFF2-40B4-BE49-F238E27FC236}">
                <a16:creationId xmlns:a16="http://schemas.microsoft.com/office/drawing/2014/main" id="{A7A8650A-CB6D-A4BC-7A68-8A78BD5D19C2}"/>
              </a:ext>
            </a:extLst>
          </p:cNvPr>
          <p:cNvSpPr txBox="1">
            <a:spLocks noGrp="1"/>
          </p:cNvSpPr>
          <p:nvPr>
            <p:ph type="body" idx="101"/>
          </p:nvPr>
        </p:nvSpPr>
        <p:spPr bwMode="gray">
          <a:xfrm>
            <a:off x="4838216" y="3570883"/>
            <a:ext cx="893556" cy="2205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6" name="Google Shape;270;p20">
            <a:extLst>
              <a:ext uri="{FF2B5EF4-FFF2-40B4-BE49-F238E27FC236}">
                <a16:creationId xmlns:a16="http://schemas.microsoft.com/office/drawing/2014/main" id="{250D5570-20D4-8CA7-0565-671EFAC02289}"/>
              </a:ext>
            </a:extLst>
          </p:cNvPr>
          <p:cNvSpPr txBox="1">
            <a:spLocks noGrp="1"/>
          </p:cNvSpPr>
          <p:nvPr>
            <p:ph type="body" idx="102" hasCustomPrompt="1"/>
          </p:nvPr>
        </p:nvSpPr>
        <p:spPr bwMode="gray">
          <a:xfrm>
            <a:off x="4840335" y="3806836"/>
            <a:ext cx="889317" cy="394394"/>
          </a:xfrm>
          <a:prstGeom prst="roundRect">
            <a:avLst>
              <a:gd name="adj" fmla="val 190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2400"/>
              <a:buFont typeface="Open Sans"/>
              <a:buNone/>
              <a:defRPr sz="2499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##</a:t>
            </a:r>
          </a:p>
        </p:txBody>
      </p:sp>
      <p:sp>
        <p:nvSpPr>
          <p:cNvPr id="50" name="Google Shape;271;p20">
            <a:extLst>
              <a:ext uri="{FF2B5EF4-FFF2-40B4-BE49-F238E27FC236}">
                <a16:creationId xmlns:a16="http://schemas.microsoft.com/office/drawing/2014/main" id="{348EF50C-2CF5-416B-2EDB-A00CE7C11753}"/>
              </a:ext>
            </a:extLst>
          </p:cNvPr>
          <p:cNvSpPr txBox="1">
            <a:spLocks noGrp="1"/>
          </p:cNvSpPr>
          <p:nvPr>
            <p:ph type="body" idx="103"/>
          </p:nvPr>
        </p:nvSpPr>
        <p:spPr bwMode="gray">
          <a:xfrm>
            <a:off x="7731528" y="3570883"/>
            <a:ext cx="893556" cy="2205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1" name="Google Shape;270;p20">
            <a:extLst>
              <a:ext uri="{FF2B5EF4-FFF2-40B4-BE49-F238E27FC236}">
                <a16:creationId xmlns:a16="http://schemas.microsoft.com/office/drawing/2014/main" id="{0C89B9EA-C20B-BEA0-6A4A-8CFA4AEB0A18}"/>
              </a:ext>
            </a:extLst>
          </p:cNvPr>
          <p:cNvSpPr txBox="1">
            <a:spLocks noGrp="1"/>
          </p:cNvSpPr>
          <p:nvPr>
            <p:ph type="body" idx="104" hasCustomPrompt="1"/>
          </p:nvPr>
        </p:nvSpPr>
        <p:spPr bwMode="gray">
          <a:xfrm>
            <a:off x="7733647" y="3806836"/>
            <a:ext cx="889317" cy="394394"/>
          </a:xfrm>
          <a:prstGeom prst="roundRect">
            <a:avLst>
              <a:gd name="adj" fmla="val 1908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2400"/>
              <a:buFont typeface="Open Sans"/>
              <a:buNone/>
              <a:defRPr sz="2499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##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347BD9-2D42-0D9B-0026-3D70DB253059}"/>
              </a:ext>
            </a:extLst>
          </p:cNvPr>
          <p:cNvSpPr>
            <a:spLocks noGrp="1"/>
          </p:cNvSpPr>
          <p:nvPr>
            <p:ph type="sldNum" sz="quarter" idx="105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3" name="Google Shape;284;p20">
            <a:extLst>
              <a:ext uri="{FF2B5EF4-FFF2-40B4-BE49-F238E27FC236}">
                <a16:creationId xmlns:a16="http://schemas.microsoft.com/office/drawing/2014/main" id="{97A0CB26-EB93-94F0-C842-B5472E27E14D}"/>
              </a:ext>
            </a:extLst>
          </p:cNvPr>
          <p:cNvSpPr/>
          <p:nvPr userDrawn="1"/>
        </p:nvSpPr>
        <p:spPr bwMode="ltGray">
          <a:xfrm>
            <a:off x="129104" y="2764467"/>
            <a:ext cx="8844478" cy="433447"/>
          </a:xfrm>
          <a:prstGeom prst="roundRect">
            <a:avLst>
              <a:gd name="adj" fmla="val 50000"/>
            </a:avLst>
          </a:prstGeom>
          <a:solidFill>
            <a:srgbClr val="1D3051"/>
          </a:solidFill>
          <a:ln>
            <a:noFill/>
          </a:ln>
        </p:spPr>
        <p:txBody>
          <a:bodyPr spcFirstLastPara="1" wrap="square" lIns="253845" tIns="126896" rIns="253845" bIns="12689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Arial"/>
              <a:buNone/>
            </a:pPr>
            <a:endParaRPr sz="5935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" name="Google Shape;285;p20">
            <a:extLst>
              <a:ext uri="{FF2B5EF4-FFF2-40B4-BE49-F238E27FC236}">
                <a16:creationId xmlns:a16="http://schemas.microsoft.com/office/drawing/2014/main" id="{DA2B991E-7BDF-CE88-6234-C68B1D2DD3C6}"/>
              </a:ext>
            </a:extLst>
          </p:cNvPr>
          <p:cNvCxnSpPr/>
          <p:nvPr userDrawn="1"/>
        </p:nvCxnSpPr>
        <p:spPr bwMode="ltGray">
          <a:xfrm>
            <a:off x="468876" y="2976601"/>
            <a:ext cx="8273639" cy="0"/>
          </a:xfrm>
          <a:prstGeom prst="straightConnector1">
            <a:avLst/>
          </a:prstGeom>
          <a:noFill/>
          <a:ln w="12700" cap="rnd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" name="Google Shape;286;p20">
            <a:extLst>
              <a:ext uri="{FF2B5EF4-FFF2-40B4-BE49-F238E27FC236}">
                <a16:creationId xmlns:a16="http://schemas.microsoft.com/office/drawing/2014/main" id="{DD9E35EE-9378-270B-325B-A2C0613DC731}"/>
              </a:ext>
            </a:extLst>
          </p:cNvPr>
          <p:cNvSpPr/>
          <p:nvPr userDrawn="1"/>
        </p:nvSpPr>
        <p:spPr bwMode="ltGray">
          <a:xfrm>
            <a:off x="194580" y="2837978"/>
            <a:ext cx="288000" cy="288000"/>
          </a:xfrm>
          <a:custGeom>
            <a:avLst/>
            <a:gdLst/>
            <a:ahLst/>
            <a:cxnLst/>
            <a:rect l="l" t="t" r="r" b="b"/>
            <a:pathLst>
              <a:path w="270" h="270" extrusionOk="0">
                <a:moveTo>
                  <a:pt x="208" y="135"/>
                </a:moveTo>
                <a:cubicBezTo>
                  <a:pt x="208" y="140"/>
                  <a:pt x="206" y="143"/>
                  <a:pt x="202" y="145"/>
                </a:cubicBezTo>
                <a:cubicBezTo>
                  <a:pt x="107" y="201"/>
                  <a:pt x="107" y="201"/>
                  <a:pt x="107" y="201"/>
                </a:cubicBezTo>
                <a:cubicBezTo>
                  <a:pt x="105" y="202"/>
                  <a:pt x="103" y="203"/>
                  <a:pt x="101" y="203"/>
                </a:cubicBezTo>
                <a:cubicBezTo>
                  <a:pt x="99" y="203"/>
                  <a:pt x="97" y="202"/>
                  <a:pt x="95" y="201"/>
                </a:cubicBezTo>
                <a:cubicBezTo>
                  <a:pt x="92" y="199"/>
                  <a:pt x="90" y="196"/>
                  <a:pt x="90" y="192"/>
                </a:cubicBezTo>
                <a:cubicBezTo>
                  <a:pt x="90" y="79"/>
                  <a:pt x="90" y="79"/>
                  <a:pt x="90" y="79"/>
                </a:cubicBezTo>
                <a:cubicBezTo>
                  <a:pt x="90" y="75"/>
                  <a:pt x="92" y="72"/>
                  <a:pt x="95" y="69"/>
                </a:cubicBezTo>
                <a:cubicBezTo>
                  <a:pt x="99" y="67"/>
                  <a:pt x="103" y="67"/>
                  <a:pt x="107" y="70"/>
                </a:cubicBezTo>
                <a:cubicBezTo>
                  <a:pt x="202" y="126"/>
                  <a:pt x="202" y="126"/>
                  <a:pt x="202" y="126"/>
                </a:cubicBezTo>
                <a:cubicBezTo>
                  <a:pt x="206" y="128"/>
                  <a:pt x="208" y="131"/>
                  <a:pt x="208" y="135"/>
                </a:cubicBezTo>
                <a:close/>
                <a:moveTo>
                  <a:pt x="230" y="135"/>
                </a:moveTo>
                <a:cubicBezTo>
                  <a:pt x="230" y="118"/>
                  <a:pt x="226" y="102"/>
                  <a:pt x="217" y="87"/>
                </a:cubicBezTo>
                <a:cubicBezTo>
                  <a:pt x="209" y="73"/>
                  <a:pt x="197" y="61"/>
                  <a:pt x="183" y="53"/>
                </a:cubicBezTo>
                <a:cubicBezTo>
                  <a:pt x="168" y="44"/>
                  <a:pt x="152" y="40"/>
                  <a:pt x="135" y="40"/>
                </a:cubicBezTo>
                <a:cubicBezTo>
                  <a:pt x="117" y="40"/>
                  <a:pt x="101" y="44"/>
                  <a:pt x="87" y="53"/>
                </a:cubicBezTo>
                <a:cubicBezTo>
                  <a:pt x="72" y="61"/>
                  <a:pt x="61" y="73"/>
                  <a:pt x="52" y="87"/>
                </a:cubicBezTo>
                <a:cubicBezTo>
                  <a:pt x="44" y="102"/>
                  <a:pt x="39" y="118"/>
                  <a:pt x="39" y="135"/>
                </a:cubicBezTo>
                <a:cubicBezTo>
                  <a:pt x="39" y="153"/>
                  <a:pt x="44" y="169"/>
                  <a:pt x="52" y="183"/>
                </a:cubicBezTo>
                <a:cubicBezTo>
                  <a:pt x="61" y="198"/>
                  <a:pt x="72" y="210"/>
                  <a:pt x="87" y="218"/>
                </a:cubicBezTo>
                <a:cubicBezTo>
                  <a:pt x="101" y="227"/>
                  <a:pt x="117" y="231"/>
                  <a:pt x="135" y="231"/>
                </a:cubicBezTo>
                <a:cubicBezTo>
                  <a:pt x="152" y="231"/>
                  <a:pt x="168" y="227"/>
                  <a:pt x="183" y="218"/>
                </a:cubicBezTo>
                <a:cubicBezTo>
                  <a:pt x="197" y="210"/>
                  <a:pt x="209" y="198"/>
                  <a:pt x="217" y="183"/>
                </a:cubicBezTo>
                <a:cubicBezTo>
                  <a:pt x="226" y="169"/>
                  <a:pt x="230" y="153"/>
                  <a:pt x="230" y="135"/>
                </a:cubicBezTo>
                <a:close/>
                <a:moveTo>
                  <a:pt x="270" y="135"/>
                </a:moveTo>
                <a:cubicBezTo>
                  <a:pt x="270" y="160"/>
                  <a:pt x="264" y="182"/>
                  <a:pt x="252" y="203"/>
                </a:cubicBezTo>
                <a:cubicBezTo>
                  <a:pt x="239" y="224"/>
                  <a:pt x="223" y="240"/>
                  <a:pt x="202" y="252"/>
                </a:cubicBezTo>
                <a:cubicBezTo>
                  <a:pt x="182" y="264"/>
                  <a:pt x="159" y="270"/>
                  <a:pt x="135" y="270"/>
                </a:cubicBezTo>
                <a:cubicBezTo>
                  <a:pt x="110" y="270"/>
                  <a:pt x="88" y="264"/>
                  <a:pt x="67" y="252"/>
                </a:cubicBezTo>
                <a:cubicBezTo>
                  <a:pt x="46" y="240"/>
                  <a:pt x="30" y="224"/>
                  <a:pt x="18" y="203"/>
                </a:cubicBezTo>
                <a:cubicBezTo>
                  <a:pt x="6" y="182"/>
                  <a:pt x="0" y="160"/>
                  <a:pt x="0" y="135"/>
                </a:cubicBezTo>
                <a:cubicBezTo>
                  <a:pt x="0" y="111"/>
                  <a:pt x="6" y="88"/>
                  <a:pt x="18" y="68"/>
                </a:cubicBezTo>
                <a:cubicBezTo>
                  <a:pt x="30" y="47"/>
                  <a:pt x="46" y="31"/>
                  <a:pt x="67" y="19"/>
                </a:cubicBezTo>
                <a:cubicBezTo>
                  <a:pt x="88" y="7"/>
                  <a:pt x="110" y="0"/>
                  <a:pt x="135" y="0"/>
                </a:cubicBezTo>
                <a:cubicBezTo>
                  <a:pt x="159" y="0"/>
                  <a:pt x="182" y="7"/>
                  <a:pt x="202" y="19"/>
                </a:cubicBezTo>
                <a:cubicBezTo>
                  <a:pt x="223" y="31"/>
                  <a:pt x="239" y="47"/>
                  <a:pt x="252" y="68"/>
                </a:cubicBezTo>
                <a:cubicBezTo>
                  <a:pt x="264" y="88"/>
                  <a:pt x="270" y="111"/>
                  <a:pt x="270" y="1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38468" tIns="169221" rIns="338468" bIns="169221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500"/>
              <a:buFont typeface="Arial"/>
              <a:buNone/>
            </a:pPr>
            <a:endParaRPr sz="885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Google Shape;287;p20">
            <a:extLst>
              <a:ext uri="{FF2B5EF4-FFF2-40B4-BE49-F238E27FC236}">
                <a16:creationId xmlns:a16="http://schemas.microsoft.com/office/drawing/2014/main" id="{2B52FC9D-76BE-8C69-C288-E0B232CC9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04921" y="2561167"/>
            <a:ext cx="386157" cy="37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Espace réservé du texte 143">
            <a:extLst>
              <a:ext uri="{FF2B5EF4-FFF2-40B4-BE49-F238E27FC236}">
                <a16:creationId xmlns:a16="http://schemas.microsoft.com/office/drawing/2014/main" id="{D6D024FB-8B2C-D407-28A8-B69C71388F10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 bwMode="gray">
          <a:xfrm>
            <a:off x="3901515" y="2296467"/>
            <a:ext cx="18000" cy="684000"/>
          </a:xfrm>
          <a:custGeom>
            <a:avLst/>
            <a:gdLst>
              <a:gd name="connsiteX0" fmla="*/ 0 w 18000"/>
              <a:gd name="connsiteY0" fmla="*/ 0 h 795481"/>
              <a:gd name="connsiteX1" fmla="*/ 18000 w 18000"/>
              <a:gd name="connsiteY1" fmla="*/ 0 h 795481"/>
              <a:gd name="connsiteX2" fmla="*/ 18000 w 18000"/>
              <a:gd name="connsiteY2" fmla="*/ 795481 h 795481"/>
              <a:gd name="connsiteX3" fmla="*/ 0 w 18000"/>
              <a:gd name="connsiteY3" fmla="*/ 795481 h 7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" h="795481">
                <a:moveTo>
                  <a:pt x="0" y="0"/>
                </a:moveTo>
                <a:lnTo>
                  <a:pt x="18000" y="0"/>
                </a:lnTo>
                <a:lnTo>
                  <a:pt x="18000" y="795481"/>
                </a:lnTo>
                <a:lnTo>
                  <a:pt x="0" y="79548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none">
            <a:noAutofit/>
          </a:bodyPr>
          <a:lstStyle>
            <a:lvl1pPr marL="31750" indent="0"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8" name="Espace réservé du texte 147">
            <a:extLst>
              <a:ext uri="{FF2B5EF4-FFF2-40B4-BE49-F238E27FC236}">
                <a16:creationId xmlns:a16="http://schemas.microsoft.com/office/drawing/2014/main" id="{1AC2B099-150D-9F50-75B9-2CE73F274116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 bwMode="gray">
          <a:xfrm>
            <a:off x="6799666" y="2296467"/>
            <a:ext cx="18000" cy="684000"/>
          </a:xfrm>
          <a:custGeom>
            <a:avLst/>
            <a:gdLst>
              <a:gd name="connsiteX0" fmla="*/ 0 w 18000"/>
              <a:gd name="connsiteY0" fmla="*/ 0 h 795481"/>
              <a:gd name="connsiteX1" fmla="*/ 18000 w 18000"/>
              <a:gd name="connsiteY1" fmla="*/ 0 h 795481"/>
              <a:gd name="connsiteX2" fmla="*/ 18000 w 18000"/>
              <a:gd name="connsiteY2" fmla="*/ 795481 h 795481"/>
              <a:gd name="connsiteX3" fmla="*/ 0 w 18000"/>
              <a:gd name="connsiteY3" fmla="*/ 795481 h 7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" h="795481">
                <a:moveTo>
                  <a:pt x="0" y="0"/>
                </a:moveTo>
                <a:lnTo>
                  <a:pt x="18000" y="0"/>
                </a:lnTo>
                <a:lnTo>
                  <a:pt x="18000" y="795481"/>
                </a:lnTo>
                <a:lnTo>
                  <a:pt x="0" y="795481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none" lIns="0" tIns="0" rIns="0" bIns="0" rtlCol="0">
            <a:noAutofit/>
          </a:bodyPr>
          <a:lstStyle>
            <a:lvl1pPr>
              <a:defRPr lang="fr-FR" dirty="0">
                <a:noFill/>
              </a:defRPr>
            </a:lvl1pPr>
          </a:lstStyle>
          <a:p>
            <a:pPr marL="3175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38" name="Espace réservé du texte 137">
            <a:extLst>
              <a:ext uri="{FF2B5EF4-FFF2-40B4-BE49-F238E27FC236}">
                <a16:creationId xmlns:a16="http://schemas.microsoft.com/office/drawing/2014/main" id="{825AF126-F21B-50A4-A93C-30DBDDCA1FA1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 bwMode="gray">
          <a:xfrm>
            <a:off x="1017304" y="2296467"/>
            <a:ext cx="18000" cy="684000"/>
          </a:xfrm>
          <a:custGeom>
            <a:avLst/>
            <a:gdLst>
              <a:gd name="connsiteX0" fmla="*/ 0 w 18000"/>
              <a:gd name="connsiteY0" fmla="*/ 0 h 795481"/>
              <a:gd name="connsiteX1" fmla="*/ 18000 w 18000"/>
              <a:gd name="connsiteY1" fmla="*/ 0 h 795481"/>
              <a:gd name="connsiteX2" fmla="*/ 18000 w 18000"/>
              <a:gd name="connsiteY2" fmla="*/ 795481 h 795481"/>
              <a:gd name="connsiteX3" fmla="*/ 0 w 18000"/>
              <a:gd name="connsiteY3" fmla="*/ 795481 h 7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" h="795481">
                <a:moveTo>
                  <a:pt x="0" y="0"/>
                </a:moveTo>
                <a:lnTo>
                  <a:pt x="18000" y="0"/>
                </a:lnTo>
                <a:lnTo>
                  <a:pt x="18000" y="795481"/>
                </a:lnTo>
                <a:lnTo>
                  <a:pt x="0" y="795481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none" lIns="0" tIns="0" rIns="0" bIns="0" rtlCol="0">
            <a:noAutofit/>
          </a:bodyPr>
          <a:lstStyle>
            <a:lvl1pPr>
              <a:defRPr lang="fr-FR" dirty="0">
                <a:noFill/>
              </a:defRPr>
            </a:lvl1pPr>
          </a:lstStyle>
          <a:p>
            <a:pPr marL="3175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40" name="Espace réservé du texte 139">
            <a:extLst>
              <a:ext uri="{FF2B5EF4-FFF2-40B4-BE49-F238E27FC236}">
                <a16:creationId xmlns:a16="http://schemas.microsoft.com/office/drawing/2014/main" id="{A15B0F71-7AE4-CFE7-D083-E2083D455D58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 bwMode="gray">
          <a:xfrm>
            <a:off x="2360789" y="2970783"/>
            <a:ext cx="18000" cy="468000"/>
          </a:xfrm>
          <a:custGeom>
            <a:avLst/>
            <a:gdLst>
              <a:gd name="connsiteX0" fmla="*/ 0 w 18000"/>
              <a:gd name="connsiteY0" fmla="*/ 0 h 795481"/>
              <a:gd name="connsiteX1" fmla="*/ 18000 w 18000"/>
              <a:gd name="connsiteY1" fmla="*/ 0 h 795481"/>
              <a:gd name="connsiteX2" fmla="*/ 18000 w 18000"/>
              <a:gd name="connsiteY2" fmla="*/ 795481 h 795481"/>
              <a:gd name="connsiteX3" fmla="*/ 0 w 18000"/>
              <a:gd name="connsiteY3" fmla="*/ 795481 h 7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" h="795481">
                <a:moveTo>
                  <a:pt x="0" y="0"/>
                </a:moveTo>
                <a:lnTo>
                  <a:pt x="18000" y="0"/>
                </a:lnTo>
                <a:lnTo>
                  <a:pt x="18000" y="795481"/>
                </a:lnTo>
                <a:lnTo>
                  <a:pt x="0" y="795481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none" lIns="0" tIns="0" rIns="0" bIns="0" rtlCol="0">
            <a:noAutofit/>
          </a:bodyPr>
          <a:lstStyle>
            <a:lvl1pPr>
              <a:defRPr lang="fr-FR" dirty="0">
                <a:noFill/>
              </a:defRPr>
            </a:lvl1pPr>
          </a:lstStyle>
          <a:p>
            <a:pPr marL="3175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45" name="Espace réservé du texte 144">
            <a:extLst>
              <a:ext uri="{FF2B5EF4-FFF2-40B4-BE49-F238E27FC236}">
                <a16:creationId xmlns:a16="http://schemas.microsoft.com/office/drawing/2014/main" id="{59DA254C-BD28-064F-A7A7-E766EF7017D7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 bwMode="gray">
          <a:xfrm>
            <a:off x="5266936" y="2970783"/>
            <a:ext cx="18000" cy="468000"/>
          </a:xfrm>
          <a:custGeom>
            <a:avLst/>
            <a:gdLst>
              <a:gd name="connsiteX0" fmla="*/ 0 w 18000"/>
              <a:gd name="connsiteY0" fmla="*/ 0 h 795481"/>
              <a:gd name="connsiteX1" fmla="*/ 18000 w 18000"/>
              <a:gd name="connsiteY1" fmla="*/ 0 h 795481"/>
              <a:gd name="connsiteX2" fmla="*/ 18000 w 18000"/>
              <a:gd name="connsiteY2" fmla="*/ 795481 h 795481"/>
              <a:gd name="connsiteX3" fmla="*/ 0 w 18000"/>
              <a:gd name="connsiteY3" fmla="*/ 795481 h 7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" h="795481">
                <a:moveTo>
                  <a:pt x="0" y="0"/>
                </a:moveTo>
                <a:lnTo>
                  <a:pt x="18000" y="0"/>
                </a:lnTo>
                <a:lnTo>
                  <a:pt x="18000" y="795481"/>
                </a:lnTo>
                <a:lnTo>
                  <a:pt x="0" y="795481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none" lIns="0" tIns="0" rIns="0" bIns="0" rtlCol="0">
            <a:noAutofit/>
          </a:bodyPr>
          <a:lstStyle>
            <a:lvl1pPr>
              <a:defRPr lang="fr-FR" dirty="0">
                <a:noFill/>
              </a:defRPr>
            </a:lvl1pPr>
          </a:lstStyle>
          <a:p>
            <a:pPr marL="3175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49" name="Espace réservé du texte 148">
            <a:extLst>
              <a:ext uri="{FF2B5EF4-FFF2-40B4-BE49-F238E27FC236}">
                <a16:creationId xmlns:a16="http://schemas.microsoft.com/office/drawing/2014/main" id="{6B23934A-8A01-56EA-0B94-E11710C7EC9D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 bwMode="gray">
          <a:xfrm>
            <a:off x="8171369" y="2970783"/>
            <a:ext cx="18000" cy="468000"/>
          </a:xfrm>
          <a:custGeom>
            <a:avLst/>
            <a:gdLst>
              <a:gd name="connsiteX0" fmla="*/ 0 w 18000"/>
              <a:gd name="connsiteY0" fmla="*/ 0 h 795481"/>
              <a:gd name="connsiteX1" fmla="*/ 18000 w 18000"/>
              <a:gd name="connsiteY1" fmla="*/ 0 h 795481"/>
              <a:gd name="connsiteX2" fmla="*/ 18000 w 18000"/>
              <a:gd name="connsiteY2" fmla="*/ 795481 h 795481"/>
              <a:gd name="connsiteX3" fmla="*/ 0 w 18000"/>
              <a:gd name="connsiteY3" fmla="*/ 795481 h 7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" h="795481">
                <a:moveTo>
                  <a:pt x="0" y="0"/>
                </a:moveTo>
                <a:lnTo>
                  <a:pt x="18000" y="0"/>
                </a:lnTo>
                <a:lnTo>
                  <a:pt x="18000" y="795481"/>
                </a:lnTo>
                <a:lnTo>
                  <a:pt x="0" y="795481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none" lIns="0" tIns="0" rIns="0" bIns="0" rtlCol="0">
            <a:noAutofit/>
          </a:bodyPr>
          <a:lstStyle>
            <a:lvl1pPr>
              <a:defRPr lang="fr-FR" dirty="0">
                <a:noFill/>
              </a:defRPr>
            </a:lvl1pPr>
          </a:lstStyle>
          <a:p>
            <a:pPr marL="31750" lvl="0" indent="0">
              <a:buNone/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80423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62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13DA339-0C75-4CDC-64F0-981EE07B55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708" y="90708"/>
            <a:ext cx="4482876" cy="4963672"/>
          </a:xfrm>
          <a:custGeom>
            <a:avLst/>
            <a:gdLst>
              <a:gd name="connsiteX0" fmla="*/ 1789033 w 4482876"/>
              <a:gd name="connsiteY0" fmla="*/ 0 h 4963672"/>
              <a:gd name="connsiteX1" fmla="*/ 4482876 w 4482876"/>
              <a:gd name="connsiteY1" fmla="*/ 0 h 4963672"/>
              <a:gd name="connsiteX2" fmla="*/ 4482876 w 4482876"/>
              <a:gd name="connsiteY2" fmla="*/ 4963672 h 4963672"/>
              <a:gd name="connsiteX3" fmla="*/ 0 w 4482876"/>
              <a:gd name="connsiteY3" fmla="*/ 4963672 h 4963672"/>
              <a:gd name="connsiteX4" fmla="*/ 0 w 4482876"/>
              <a:gd name="connsiteY4" fmla="*/ 680426 h 4963672"/>
              <a:gd name="connsiteX5" fmla="*/ 1081477 w 4482876"/>
              <a:gd name="connsiteY5" fmla="*/ 680426 h 4963672"/>
              <a:gd name="connsiteX6" fmla="*/ 1688657 w 4482876"/>
              <a:gd name="connsiteY6" fmla="*/ 242302 h 4963672"/>
              <a:gd name="connsiteX7" fmla="*/ 1765793 w 4482876"/>
              <a:gd name="connsiteY7" fmla="*/ 54747 h 49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2876" h="4963672">
                <a:moveTo>
                  <a:pt x="1789033" y="0"/>
                </a:moveTo>
                <a:lnTo>
                  <a:pt x="4482876" y="0"/>
                </a:lnTo>
                <a:lnTo>
                  <a:pt x="4482876" y="4963672"/>
                </a:lnTo>
                <a:lnTo>
                  <a:pt x="0" y="4963672"/>
                </a:lnTo>
                <a:lnTo>
                  <a:pt x="0" y="680426"/>
                </a:lnTo>
                <a:lnTo>
                  <a:pt x="1081477" y="680426"/>
                </a:lnTo>
                <a:cubicBezTo>
                  <a:pt x="1350132" y="680426"/>
                  <a:pt x="1582303" y="500931"/>
                  <a:pt x="1688657" y="242302"/>
                </a:cubicBezTo>
                <a:cubicBezTo>
                  <a:pt x="1713190" y="182476"/>
                  <a:pt x="1738981" y="119329"/>
                  <a:pt x="1765793" y="547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pl-PL"/>
              <a:t>Kliknij ikonę, aby dodać obraz</a:t>
            </a:r>
            <a:endParaRPr lang="fr-FR"/>
          </a:p>
        </p:txBody>
      </p:sp>
      <p:cxnSp>
        <p:nvCxnSpPr>
          <p:cNvPr id="110" name="Google Shape;133;p13">
            <a:extLst>
              <a:ext uri="{FF2B5EF4-FFF2-40B4-BE49-F238E27FC236}">
                <a16:creationId xmlns:a16="http://schemas.microsoft.com/office/drawing/2014/main" id="{43DD3538-3F9D-F569-9F67-97579CE3D614}"/>
              </a:ext>
            </a:extLst>
          </p:cNvPr>
          <p:cNvCxnSpPr>
            <a:cxnSpLocks/>
          </p:cNvCxnSpPr>
          <p:nvPr/>
        </p:nvCxnSpPr>
        <p:spPr>
          <a:xfrm flipH="1">
            <a:off x="5221942" y="2052144"/>
            <a:ext cx="561987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>
            <a:extLst>
              <a:ext uri="{FF2B5EF4-FFF2-40B4-BE49-F238E27FC236}">
                <a16:creationId xmlns:a16="http://schemas.microsoft.com/office/drawing/2014/main" id="{E8239016-8959-7BBD-558D-8BEA421C9FC9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 bwMode="ltGray">
          <a:xfrm flipH="1">
            <a:off x="4128081" y="454528"/>
            <a:ext cx="4426789" cy="59398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none" lIns="72000" tIns="72000" rIns="72000" bIns="720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800" b="1" i="0" u="none" strike="noStrike" cap="all" baseline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4" name="Google Shape;13;p2">
            <a:extLst>
              <a:ext uri="{FF2B5EF4-FFF2-40B4-BE49-F238E27FC236}">
                <a16:creationId xmlns:a16="http://schemas.microsoft.com/office/drawing/2014/main" id="{5720DD6C-E69B-326F-E0A6-9A40D2AFC69C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 bwMode="ltGray">
          <a:xfrm flipH="1">
            <a:off x="4878519" y="905495"/>
            <a:ext cx="4426789" cy="59398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none" lIns="72000" tIns="72000" rIns="72000" bIns="720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800" b="1" i="0" u="none" strike="noStrike" cap="all" baseline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tabLst/>
              <a:defRPr/>
            </a:pPr>
            <a:r>
              <a:rPr lang="fr-FR"/>
              <a:t>Cliquez pour ajouter du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D088E6-C478-86AE-5C8A-4765FC7C02A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9367945" y="0"/>
            <a:ext cx="1885826" cy="1790860"/>
            <a:chOff x="9367945" y="0"/>
            <a:chExt cx="1885826" cy="179086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87BAF3C-C0DC-30C7-B908-BE45EA991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133" y="0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A73E0-ABDE-D65B-114E-8EA0248437A9}"/>
                </a:ext>
              </a:extLst>
            </p:cNvPr>
            <p:cNvSpPr/>
            <p:nvPr/>
          </p:nvSpPr>
          <p:spPr>
            <a:xfrm>
              <a:off x="9367945" y="358557"/>
              <a:ext cx="1885826" cy="10156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Delete the current 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Click on the icon in the middle of the block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Select the desired image on your computer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2BFDF9-A81F-DD18-94F1-2891B70BA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03" b="2923"/>
            <a:stretch/>
          </p:blipFill>
          <p:spPr>
            <a:xfrm>
              <a:off x="10838283" y="1492424"/>
              <a:ext cx="298438" cy="29843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917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  <p15:guide id="3" pos="328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CEB31B81-1A00-BFB8-90C5-42BBA690B2B3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90708" y="90708"/>
            <a:ext cx="3263680" cy="4963672"/>
          </a:xfrm>
          <a:custGeom>
            <a:avLst/>
            <a:gdLst>
              <a:gd name="connsiteX0" fmla="*/ 1789033 w 3263680"/>
              <a:gd name="connsiteY0" fmla="*/ 0 h 4963672"/>
              <a:gd name="connsiteX1" fmla="*/ 3263680 w 3263680"/>
              <a:gd name="connsiteY1" fmla="*/ 0 h 4963672"/>
              <a:gd name="connsiteX2" fmla="*/ 3263680 w 3263680"/>
              <a:gd name="connsiteY2" fmla="*/ 4963672 h 4963672"/>
              <a:gd name="connsiteX3" fmla="*/ 0 w 3263680"/>
              <a:gd name="connsiteY3" fmla="*/ 4963672 h 4963672"/>
              <a:gd name="connsiteX4" fmla="*/ 0 w 3263680"/>
              <a:gd name="connsiteY4" fmla="*/ 680426 h 4963672"/>
              <a:gd name="connsiteX5" fmla="*/ 1081477 w 3263680"/>
              <a:gd name="connsiteY5" fmla="*/ 680426 h 4963672"/>
              <a:gd name="connsiteX6" fmla="*/ 1688657 w 3263680"/>
              <a:gd name="connsiteY6" fmla="*/ 242302 h 4963672"/>
              <a:gd name="connsiteX7" fmla="*/ 1765793 w 3263680"/>
              <a:gd name="connsiteY7" fmla="*/ 54747 h 49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3680" h="4963672">
                <a:moveTo>
                  <a:pt x="1789033" y="0"/>
                </a:moveTo>
                <a:lnTo>
                  <a:pt x="3263680" y="0"/>
                </a:lnTo>
                <a:lnTo>
                  <a:pt x="3263680" y="4963672"/>
                </a:lnTo>
                <a:lnTo>
                  <a:pt x="0" y="4963672"/>
                </a:lnTo>
                <a:lnTo>
                  <a:pt x="0" y="680426"/>
                </a:lnTo>
                <a:lnTo>
                  <a:pt x="1081477" y="680426"/>
                </a:lnTo>
                <a:cubicBezTo>
                  <a:pt x="1350132" y="680426"/>
                  <a:pt x="1582303" y="500931"/>
                  <a:pt x="1688657" y="242302"/>
                </a:cubicBezTo>
                <a:cubicBezTo>
                  <a:pt x="1713190" y="182476"/>
                  <a:pt x="1738981" y="119329"/>
                  <a:pt x="1765793" y="54747"/>
                </a:cubicBezTo>
                <a:close/>
              </a:path>
            </a:pathLst>
          </a:custGeom>
        </p:spPr>
        <p:txBody>
          <a:bodyPr wrap="square" bIns="612000" anchor="ctr">
            <a:noAutofit/>
          </a:bodyPr>
          <a:lstStyle>
            <a:lvl1pPr marL="3175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616DC-FC07-A384-BA04-003877805AE1}"/>
              </a:ext>
            </a:extLst>
          </p:cNvPr>
          <p:cNvSpPr/>
          <p:nvPr userDrawn="1"/>
        </p:nvSpPr>
        <p:spPr bwMode="ltGray">
          <a:xfrm>
            <a:off x="3354388" y="0"/>
            <a:ext cx="5792787" cy="514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E9159D0C-5B20-F6F7-E5F5-CC7FFC564A8D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 bwMode="gray">
          <a:xfrm>
            <a:off x="2742552" y="89585"/>
            <a:ext cx="1223672" cy="1223672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tx2"/>
          </a:solidFill>
          <a:ln w="114300">
            <a:solidFill>
              <a:schemeClr val="bg1"/>
            </a:solidFill>
          </a:ln>
        </p:spPr>
        <p:txBody>
          <a:bodyPr wrap="square" lIns="180000" tIns="180000" rIns="180000" bIns="18000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5796EF47-F91B-2E4D-369E-629DCFF252A6}"/>
              </a:ext>
            </a:extLst>
          </p:cNvPr>
          <p:cNvSpPr/>
          <p:nvPr userDrawn="1"/>
        </p:nvSpPr>
        <p:spPr bwMode="gray">
          <a:xfrm>
            <a:off x="4474960" y="4213860"/>
            <a:ext cx="4672216" cy="931227"/>
          </a:xfrm>
          <a:custGeom>
            <a:avLst/>
            <a:gdLst>
              <a:gd name="connsiteX0" fmla="*/ 900949 w 4672216"/>
              <a:gd name="connsiteY0" fmla="*/ 0 h 931227"/>
              <a:gd name="connsiteX1" fmla="*/ 4672216 w 4672216"/>
              <a:gd name="connsiteY1" fmla="*/ 0 h 931227"/>
              <a:gd name="connsiteX2" fmla="*/ 4672216 w 4672216"/>
              <a:gd name="connsiteY2" fmla="*/ 931227 h 931227"/>
              <a:gd name="connsiteX3" fmla="*/ 0 w 4672216"/>
              <a:gd name="connsiteY3" fmla="*/ 931227 h 931227"/>
              <a:gd name="connsiteX4" fmla="*/ 74563 w 4672216"/>
              <a:gd name="connsiteY4" fmla="*/ 755576 h 931227"/>
              <a:gd name="connsiteX5" fmla="*/ 167714 w 4672216"/>
              <a:gd name="connsiteY5" fmla="*/ 529083 h 931227"/>
              <a:gd name="connsiteX6" fmla="*/ 900949 w 4672216"/>
              <a:gd name="connsiteY6" fmla="*/ 0 h 93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2216" h="931227">
                <a:moveTo>
                  <a:pt x="900949" y="0"/>
                </a:moveTo>
                <a:lnTo>
                  <a:pt x="4672216" y="0"/>
                </a:lnTo>
                <a:lnTo>
                  <a:pt x="4672216" y="931227"/>
                </a:lnTo>
                <a:lnTo>
                  <a:pt x="0" y="931227"/>
                </a:lnTo>
                <a:lnTo>
                  <a:pt x="74563" y="755576"/>
                </a:lnTo>
                <a:cubicBezTo>
                  <a:pt x="106942" y="677586"/>
                  <a:pt x="138086" y="601329"/>
                  <a:pt x="167714" y="529083"/>
                </a:cubicBezTo>
                <a:cubicBezTo>
                  <a:pt x="296147" y="216760"/>
                  <a:pt x="576518" y="0"/>
                  <a:pt x="9009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6972A19-BED2-6FC6-BEAC-F38C1756F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007F3FC-D5C8-FAE1-E947-22952A7D39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95369" y="3314700"/>
            <a:ext cx="5009725" cy="612775"/>
          </a:xfrm>
          <a:prstGeom prst="roundRect">
            <a:avLst>
              <a:gd name="adj" fmla="val 15382"/>
            </a:avLst>
          </a:prstGeom>
          <a:solidFill>
            <a:schemeClr val="accent5"/>
          </a:solidFill>
          <a:effectLst>
            <a:outerShdw blurRad="101600" dist="101600" dir="2700000" algn="t" rotWithShape="0">
              <a:srgbClr val="000000">
                <a:alpha val="30000"/>
              </a:srgbClr>
            </a:outerShdw>
          </a:effectLst>
        </p:spPr>
        <p:txBody>
          <a:bodyPr lIns="36000" tIns="36000" rIns="36000" bIns="36000">
            <a:noAutofit/>
          </a:bodyPr>
          <a:lstStyle>
            <a:lvl1pPr marL="85725" indent="-39688">
              <a:spcAft>
                <a:spcPts val="0"/>
              </a:spcAft>
              <a:buFont typeface="Arial" panose="020B0604020202020204" pitchFamily="34" charset="0"/>
              <a:buChar char=" "/>
              <a:tabLst/>
              <a:defRPr sz="1000">
                <a:solidFill>
                  <a:schemeClr val="bg2"/>
                </a:solidFill>
              </a:defRPr>
            </a:lvl1pPr>
            <a:lvl2pPr marL="85725" indent="-39688">
              <a:spcBef>
                <a:spcPts val="300"/>
              </a:spcBef>
              <a:buFont typeface="Arial" panose="020B0604020202020204" pitchFamily="34" charset="0"/>
              <a:buChar char=" "/>
              <a:tabLst/>
              <a:defRPr sz="800" b="0">
                <a:solidFill>
                  <a:schemeClr val="tx2"/>
                </a:solidFill>
              </a:defRPr>
            </a:lvl2pPr>
            <a:lvl3pPr marL="60325" indent="-11113">
              <a:buNone/>
              <a:defRPr b="1">
                <a:solidFill>
                  <a:schemeClr val="tx2"/>
                </a:solidFill>
              </a:defRPr>
            </a:lvl3pPr>
            <a:lvl4pPr marL="60325" indent="-11113">
              <a:buNone/>
              <a:defRPr b="1">
                <a:solidFill>
                  <a:schemeClr val="tx2"/>
                </a:solidFill>
              </a:defRPr>
            </a:lvl4pPr>
            <a:lvl5pPr marL="60325" indent="-11113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8C5434DC-A450-05BC-B771-70FDC3B5C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338" y="1901822"/>
            <a:ext cx="5009725" cy="1329172"/>
          </a:xfrm>
        </p:spPr>
        <p:txBody>
          <a:bodyPr/>
          <a:lstStyle>
            <a:lvl1pPr marL="38100" indent="-381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 "/>
              <a:defRPr sz="1000">
                <a:solidFill>
                  <a:schemeClr val="bg2"/>
                </a:solidFill>
              </a:defRPr>
            </a:lvl1pPr>
            <a:lvl2pPr marL="179388" indent="-889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0000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spcBef>
                <a:spcPts val="600"/>
              </a:spcBef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8" name="Google Shape;132;p13">
            <a:extLst>
              <a:ext uri="{FF2B5EF4-FFF2-40B4-BE49-F238E27FC236}">
                <a16:creationId xmlns:a16="http://schemas.microsoft.com/office/drawing/2014/main" id="{8C2B4389-A61A-79CB-C472-AC3F99DE1BBE}"/>
              </a:ext>
            </a:extLst>
          </p:cNvPr>
          <p:cNvSpPr txBox="1">
            <a:spLocks noGrp="1"/>
          </p:cNvSpPr>
          <p:nvPr>
            <p:ph type="subTitle" idx="21"/>
          </p:nvPr>
        </p:nvSpPr>
        <p:spPr>
          <a:xfrm>
            <a:off x="3613150" y="1370235"/>
            <a:ext cx="4992885" cy="3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200" b="0" i="0" u="none" strike="noStrike" cap="none">
                <a:solidFill>
                  <a:srgbClr val="002060"/>
                </a:solidFill>
                <a:latin typeface="+mj-l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cxnSp>
        <p:nvCxnSpPr>
          <p:cNvPr id="29" name="Google Shape;133;p13">
            <a:extLst>
              <a:ext uri="{FF2B5EF4-FFF2-40B4-BE49-F238E27FC236}">
                <a16:creationId xmlns:a16="http://schemas.microsoft.com/office/drawing/2014/main" id="{1130EB7D-6168-0816-FE5D-C6EDCFF430B1}"/>
              </a:ext>
            </a:extLst>
          </p:cNvPr>
          <p:cNvCxnSpPr>
            <a:cxnSpLocks/>
          </p:cNvCxnSpPr>
          <p:nvPr userDrawn="1"/>
        </p:nvCxnSpPr>
        <p:spPr>
          <a:xfrm flipH="1">
            <a:off x="3630382" y="1807737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Titre 30">
            <a:extLst>
              <a:ext uri="{FF2B5EF4-FFF2-40B4-BE49-F238E27FC236}">
                <a16:creationId xmlns:a16="http://schemas.microsoft.com/office/drawing/2014/main" id="{367DF23D-F9F2-BE88-A029-ED943784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576" y="201418"/>
            <a:ext cx="4737483" cy="3077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fr-BE"/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A232ECCE-DB79-3965-A1CB-E9DE9D4B7784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6733828" y="4377621"/>
            <a:ext cx="2262794" cy="643194"/>
          </a:xfrm>
        </p:spPr>
        <p:txBody>
          <a:bodyPr lIns="0" tIns="0" rIns="0" bIns="0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  <a:lvl2pPr marL="0" indent="0">
              <a:buNone/>
              <a:defRPr sz="800">
                <a:solidFill>
                  <a:schemeClr val="tx1"/>
                </a:solidFill>
              </a:defRPr>
            </a:lvl2pPr>
            <a:lvl3pPr marL="0" indent="0">
              <a:buNone/>
              <a:defRPr sz="800">
                <a:solidFill>
                  <a:schemeClr val="tx1"/>
                </a:solidFill>
              </a:defRPr>
            </a:lvl3pPr>
            <a:lvl4pPr marL="31750" indent="0">
              <a:buNone/>
              <a:defRPr sz="800">
                <a:solidFill>
                  <a:schemeClr val="tx1"/>
                </a:solidFill>
              </a:defRPr>
            </a:lvl4pPr>
            <a:lvl5pPr marL="18415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3" name="Espace réservé du texte 39">
            <a:extLst>
              <a:ext uri="{FF2B5EF4-FFF2-40B4-BE49-F238E27FC236}">
                <a16:creationId xmlns:a16="http://schemas.microsoft.com/office/drawing/2014/main" id="{ECE1C99C-B8C6-075B-C8FC-C26BF123F9DA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5451876" y="4377621"/>
            <a:ext cx="849903" cy="643194"/>
          </a:xfrm>
        </p:spPr>
        <p:txBody>
          <a:bodyPr lIns="0" tIns="0" rIns="0" bIns="0" anchor="b"/>
          <a:lstStyle>
            <a:lvl1pPr marL="0" indent="0">
              <a:buNone/>
              <a:defRPr sz="600" b="0">
                <a:solidFill>
                  <a:schemeClr val="tx1"/>
                </a:solidFill>
              </a:defRPr>
            </a:lvl1pPr>
            <a:lvl2pPr marL="0" indent="0">
              <a:buNone/>
              <a:defRPr sz="800">
                <a:solidFill>
                  <a:schemeClr val="tx1"/>
                </a:solidFill>
              </a:defRPr>
            </a:lvl2pPr>
            <a:lvl3pPr marL="0" indent="0">
              <a:buNone/>
              <a:defRPr sz="800">
                <a:solidFill>
                  <a:schemeClr val="tx1"/>
                </a:solidFill>
              </a:defRPr>
            </a:lvl3pPr>
            <a:lvl4pPr marL="31750" indent="0">
              <a:buNone/>
              <a:defRPr sz="800">
                <a:solidFill>
                  <a:schemeClr val="tx1"/>
                </a:solidFill>
              </a:defRPr>
            </a:lvl4pPr>
            <a:lvl5pPr marL="18415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B903FA6A-5BA8-DA8D-EC24-DCAB2E3B0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67488" y="4393049"/>
            <a:ext cx="136226" cy="102466"/>
          </a:xfrm>
          <a:custGeom>
            <a:avLst/>
            <a:gdLst>
              <a:gd name="connsiteX0" fmla="*/ 306037 w 419743"/>
              <a:gd name="connsiteY0" fmla="*/ 0 h 315719"/>
              <a:gd name="connsiteX1" fmla="*/ 419743 w 419743"/>
              <a:gd name="connsiteY1" fmla="*/ 109221 h 315719"/>
              <a:gd name="connsiteX2" fmla="*/ 306037 w 419743"/>
              <a:gd name="connsiteY2" fmla="*/ 315719 h 315719"/>
              <a:gd name="connsiteX3" fmla="*/ 306037 w 419743"/>
              <a:gd name="connsiteY3" fmla="*/ 218414 h 315719"/>
              <a:gd name="connsiteX4" fmla="*/ 242461 w 419743"/>
              <a:gd name="connsiteY4" fmla="*/ 199764 h 315719"/>
              <a:gd name="connsiteX5" fmla="*/ 238051 w 419743"/>
              <a:gd name="connsiteY5" fmla="*/ 196270 h 315719"/>
              <a:gd name="connsiteX6" fmla="*/ 244705 w 419743"/>
              <a:gd name="connsiteY6" fmla="*/ 175899 h 315719"/>
              <a:gd name="connsiteX7" fmla="*/ 252664 w 419743"/>
              <a:gd name="connsiteY7" fmla="*/ 109221 h 315719"/>
              <a:gd name="connsiteX8" fmla="*/ 233242 w 419743"/>
              <a:gd name="connsiteY8" fmla="*/ 48149 h 315719"/>
              <a:gd name="connsiteX9" fmla="*/ 222494 w 419743"/>
              <a:gd name="connsiteY9" fmla="*/ 35638 h 315719"/>
              <a:gd name="connsiteX10" fmla="*/ 225633 w 419743"/>
              <a:gd name="connsiteY10" fmla="*/ 31984 h 315719"/>
              <a:gd name="connsiteX11" fmla="*/ 306037 w 419743"/>
              <a:gd name="connsiteY11" fmla="*/ 0 h 315719"/>
              <a:gd name="connsiteX12" fmla="*/ 113706 w 419743"/>
              <a:gd name="connsiteY12" fmla="*/ 0 h 315719"/>
              <a:gd name="connsiteX13" fmla="*/ 227411 w 419743"/>
              <a:gd name="connsiteY13" fmla="*/ 109221 h 315719"/>
              <a:gd name="connsiteX14" fmla="*/ 113706 w 419743"/>
              <a:gd name="connsiteY14" fmla="*/ 315719 h 315719"/>
              <a:gd name="connsiteX15" fmla="*/ 113706 w 419743"/>
              <a:gd name="connsiteY15" fmla="*/ 218414 h 315719"/>
              <a:gd name="connsiteX16" fmla="*/ 0 w 419743"/>
              <a:gd name="connsiteY16" fmla="*/ 109207 h 315719"/>
              <a:gd name="connsiteX17" fmla="*/ 113706 w 419743"/>
              <a:gd name="connsiteY17" fmla="*/ 0 h 31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9743" h="315719">
                <a:moveTo>
                  <a:pt x="306037" y="0"/>
                </a:moveTo>
                <a:cubicBezTo>
                  <a:pt x="368841" y="0"/>
                  <a:pt x="419743" y="48888"/>
                  <a:pt x="419743" y="109221"/>
                </a:cubicBezTo>
                <a:cubicBezTo>
                  <a:pt x="419743" y="205086"/>
                  <a:pt x="375779" y="272838"/>
                  <a:pt x="306037" y="315719"/>
                </a:cubicBezTo>
                <a:lnTo>
                  <a:pt x="306037" y="218414"/>
                </a:lnTo>
                <a:cubicBezTo>
                  <a:pt x="282486" y="218414"/>
                  <a:pt x="260608" y="211539"/>
                  <a:pt x="242461" y="199764"/>
                </a:cubicBezTo>
                <a:lnTo>
                  <a:pt x="238051" y="196270"/>
                </a:lnTo>
                <a:lnTo>
                  <a:pt x="244705" y="175899"/>
                </a:lnTo>
                <a:cubicBezTo>
                  <a:pt x="249916" y="155396"/>
                  <a:pt x="252664" y="133187"/>
                  <a:pt x="252664" y="109221"/>
                </a:cubicBezTo>
                <a:cubicBezTo>
                  <a:pt x="252664" y="86596"/>
                  <a:pt x="245504" y="65581"/>
                  <a:pt x="233242" y="48149"/>
                </a:cubicBezTo>
                <a:lnTo>
                  <a:pt x="222494" y="35638"/>
                </a:lnTo>
                <a:lnTo>
                  <a:pt x="225633" y="31984"/>
                </a:lnTo>
                <a:cubicBezTo>
                  <a:pt x="246209" y="12222"/>
                  <a:pt x="274636" y="0"/>
                  <a:pt x="306037" y="0"/>
                </a:cubicBezTo>
                <a:close/>
                <a:moveTo>
                  <a:pt x="113706" y="0"/>
                </a:moveTo>
                <a:cubicBezTo>
                  <a:pt x="176494" y="0"/>
                  <a:pt x="227411" y="48888"/>
                  <a:pt x="227411" y="109221"/>
                </a:cubicBezTo>
                <a:cubicBezTo>
                  <a:pt x="227411" y="205086"/>
                  <a:pt x="183447" y="272838"/>
                  <a:pt x="113706" y="315719"/>
                </a:cubicBezTo>
                <a:lnTo>
                  <a:pt x="113706" y="218414"/>
                </a:lnTo>
                <a:cubicBezTo>
                  <a:pt x="50902" y="218414"/>
                  <a:pt x="0" y="169525"/>
                  <a:pt x="0" y="109207"/>
                </a:cubicBezTo>
                <a:cubicBezTo>
                  <a:pt x="0" y="48888"/>
                  <a:pt x="50902" y="0"/>
                  <a:pt x="11370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b="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49" name="Groupe 48"/>
          <p:cNvGrpSpPr/>
          <p:nvPr userDrawn="1"/>
        </p:nvGrpSpPr>
        <p:grpSpPr>
          <a:xfrm>
            <a:off x="9367945" y="2860576"/>
            <a:ext cx="1885826" cy="1432303"/>
            <a:chOff x="9367945" y="3556263"/>
            <a:chExt cx="1885826" cy="14323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1A73E0-ABDE-D65B-114E-8EA0248437A9}"/>
                </a:ext>
              </a:extLst>
            </p:cNvPr>
            <p:cNvSpPr/>
            <p:nvPr/>
          </p:nvSpPr>
          <p:spPr>
            <a:xfrm>
              <a:off x="9367945" y="3556263"/>
              <a:ext cx="1885826" cy="10156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Delete the current 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Click on the icon in the middle of the block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Select the desired image on your computer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F2BFDF9-A81F-DD18-94F1-2891B70BA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03" b="2923"/>
            <a:stretch/>
          </p:blipFill>
          <p:spPr>
            <a:xfrm>
              <a:off x="10838283" y="4690130"/>
              <a:ext cx="298438" cy="298436"/>
            </a:xfrm>
            <a:prstGeom prst="roundRect">
              <a:avLst/>
            </a:prstGeom>
          </p:spPr>
        </p:pic>
      </p:grpSp>
      <p:grpSp>
        <p:nvGrpSpPr>
          <p:cNvPr id="41" name="Groupe 40"/>
          <p:cNvGrpSpPr/>
          <p:nvPr userDrawn="1"/>
        </p:nvGrpSpPr>
        <p:grpSpPr>
          <a:xfrm>
            <a:off x="9367945" y="0"/>
            <a:ext cx="1885826" cy="2716560"/>
            <a:chOff x="9367945" y="0"/>
            <a:chExt cx="1885826" cy="2716560"/>
          </a:xfrm>
        </p:grpSpPr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06DBA52-18C8-F9FA-1726-E89F347854A9}"/>
                </a:ext>
              </a:extLst>
            </p:cNvPr>
            <p:cNvGrpSpPr/>
            <p:nvPr/>
          </p:nvGrpSpPr>
          <p:grpSpPr>
            <a:xfrm>
              <a:off x="9367945" y="0"/>
              <a:ext cx="1885826" cy="1681996"/>
              <a:chOff x="2689543" y="1651754"/>
              <a:chExt cx="1885826" cy="1681996"/>
            </a:xfrm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FDE6D36E-C1F6-C04C-711F-3C85E0C3F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F09F70C-03EA-CF87-8A94-CB43535BCC5D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To move between levels in a bulleted list: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Select the desired line and use the tab button to move down the list and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shift+tab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 to move up the list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0810647-E3BA-10D3-9A5B-E950B199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4038" y="2437033"/>
              <a:ext cx="649605" cy="279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856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  <p15:guide id="3" pos="328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borescen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84AF4ED5-A73B-9747-D410-0192692EC05D}"/>
              </a:ext>
            </a:extLst>
          </p:cNvPr>
          <p:cNvSpPr/>
          <p:nvPr userDrawn="1"/>
        </p:nvSpPr>
        <p:spPr bwMode="ltGray">
          <a:xfrm flipH="1">
            <a:off x="0" y="0"/>
            <a:ext cx="1918246" cy="771134"/>
          </a:xfrm>
          <a:custGeom>
            <a:avLst/>
            <a:gdLst>
              <a:gd name="connsiteX0" fmla="*/ 1918246 w 1918246"/>
              <a:gd name="connsiteY0" fmla="*/ 0 h 771134"/>
              <a:gd name="connsiteX1" fmla="*/ 0 w 1918246"/>
              <a:gd name="connsiteY1" fmla="*/ 0 h 771134"/>
              <a:gd name="connsiteX2" fmla="*/ 61745 w 1918246"/>
              <a:gd name="connsiteY2" fmla="*/ 145455 h 771134"/>
              <a:gd name="connsiteX3" fmla="*/ 138881 w 1918246"/>
              <a:gd name="connsiteY3" fmla="*/ 333010 h 771134"/>
              <a:gd name="connsiteX4" fmla="*/ 746061 w 1918246"/>
              <a:gd name="connsiteY4" fmla="*/ 771134 h 771134"/>
              <a:gd name="connsiteX5" fmla="*/ 1918246 w 1918246"/>
              <a:gd name="connsiteY5" fmla="*/ 771134 h 771134"/>
              <a:gd name="connsiteX6" fmla="*/ 1918246 w 1918246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246" h="771134">
                <a:moveTo>
                  <a:pt x="1918246" y="0"/>
                </a:moveTo>
                <a:lnTo>
                  <a:pt x="0" y="0"/>
                </a:lnTo>
                <a:lnTo>
                  <a:pt x="61745" y="145455"/>
                </a:lnTo>
                <a:cubicBezTo>
                  <a:pt x="88557" y="210037"/>
                  <a:pt x="114348" y="273184"/>
                  <a:pt x="138881" y="333010"/>
                </a:cubicBezTo>
                <a:cubicBezTo>
                  <a:pt x="245235" y="591639"/>
                  <a:pt x="477406" y="771134"/>
                  <a:pt x="746061" y="771134"/>
                </a:cubicBezTo>
                <a:lnTo>
                  <a:pt x="1918246" y="771134"/>
                </a:lnTo>
                <a:lnTo>
                  <a:pt x="19182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pic>
        <p:nvPicPr>
          <p:cNvPr id="177" name="Google Shape;8;p124">
            <a:extLst>
              <a:ext uri="{FF2B5EF4-FFF2-40B4-BE49-F238E27FC236}">
                <a16:creationId xmlns:a16="http://schemas.microsoft.com/office/drawing/2014/main" id="{8747A0BE-451C-73B8-0273-F071F26BDCB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-1992"/>
            <a:ext cx="9147175" cy="5149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90B119FE-34FD-22FB-E042-F7780665D37A}"/>
              </a:ext>
            </a:extLst>
          </p:cNvPr>
          <p:cNvGrpSpPr/>
          <p:nvPr userDrawn="1"/>
        </p:nvGrpSpPr>
        <p:grpSpPr>
          <a:xfrm>
            <a:off x="9367945" y="-307776"/>
            <a:ext cx="1885826" cy="1528108"/>
            <a:chOff x="511520" y="2588002"/>
            <a:chExt cx="1885826" cy="1528108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BD50B1C-BBA1-709D-5933-4F73C7EC2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93D29D-83D6-1D0D-354E-5A33310F5EEE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background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Right-click on the slide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 on "Format background"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Choose the desired image (1920x1080px)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8" name="Forme libre : forme 177">
            <a:extLst>
              <a:ext uri="{FF2B5EF4-FFF2-40B4-BE49-F238E27FC236}">
                <a16:creationId xmlns:a16="http://schemas.microsoft.com/office/drawing/2014/main" id="{34A7DE80-3812-655D-833F-782727BAB29B}"/>
              </a:ext>
            </a:extLst>
          </p:cNvPr>
          <p:cNvSpPr/>
          <p:nvPr userDrawn="1"/>
        </p:nvSpPr>
        <p:spPr bwMode="ltGray">
          <a:xfrm>
            <a:off x="5013324" y="-2819"/>
            <a:ext cx="4133849" cy="793204"/>
          </a:xfrm>
          <a:custGeom>
            <a:avLst/>
            <a:gdLst>
              <a:gd name="connsiteX0" fmla="*/ 0 w 4132414"/>
              <a:gd name="connsiteY0" fmla="*/ 0 h 792928"/>
              <a:gd name="connsiteX1" fmla="*/ 4132414 w 4132414"/>
              <a:gd name="connsiteY1" fmla="*/ 0 h 792928"/>
              <a:gd name="connsiteX2" fmla="*/ 4132414 w 4132414"/>
              <a:gd name="connsiteY2" fmla="*/ 792928 h 792928"/>
              <a:gd name="connsiteX3" fmla="*/ 711271 w 4132414"/>
              <a:gd name="connsiteY3" fmla="*/ 792928 h 792928"/>
              <a:gd name="connsiteX4" fmla="*/ 148642 w 4132414"/>
              <a:gd name="connsiteY4" fmla="*/ 370225 h 792928"/>
              <a:gd name="connsiteX5" fmla="*/ 0 w 4132414"/>
              <a:gd name="connsiteY5" fmla="*/ 0 h 79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2414" h="792928">
                <a:moveTo>
                  <a:pt x="0" y="0"/>
                </a:moveTo>
                <a:lnTo>
                  <a:pt x="4132414" y="0"/>
                </a:lnTo>
                <a:lnTo>
                  <a:pt x="4132414" y="792928"/>
                </a:lnTo>
                <a:lnTo>
                  <a:pt x="711271" y="792928"/>
                </a:lnTo>
                <a:cubicBezTo>
                  <a:pt x="462327" y="792928"/>
                  <a:pt x="247191" y="619751"/>
                  <a:pt x="148642" y="370225"/>
                </a:cubicBezTo>
                <a:cubicBezTo>
                  <a:pt x="103173" y="254783"/>
                  <a:pt x="53052" y="12653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87" tIns="34287" rIns="34287" bIns="34287" anchor="ctr" anchorCtr="0">
            <a:noAutofit/>
          </a:bodyPr>
          <a:lstStyle/>
          <a:p>
            <a:pPr>
              <a:buSzPts val="1400"/>
            </a:pPr>
            <a:endParaRPr sz="50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94D0968D-C6A8-D252-43FF-C0D3DF31A6FE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AA15D18-35FE-3EA6-425E-E1C02F346244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F8247A-A4C6-7D2F-2DDA-7CFC52283238}"/>
              </a:ext>
            </a:extLst>
          </p:cNvPr>
          <p:cNvSpPr/>
          <p:nvPr userDrawn="1"/>
        </p:nvSpPr>
        <p:spPr>
          <a:xfrm rot="5400000">
            <a:off x="2871361" y="-1260786"/>
            <a:ext cx="3404454" cy="8496300"/>
          </a:xfrm>
          <a:prstGeom prst="roundRect">
            <a:avLst>
              <a:gd name="adj" fmla="val 4726"/>
            </a:avLst>
          </a:prstGeom>
          <a:solidFill>
            <a:schemeClr val="bg1"/>
          </a:solidFill>
          <a:ln>
            <a:noFill/>
          </a:ln>
          <a:effectLst>
            <a:outerShdw blurRad="254000" dist="254000" dir="540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163" rtlCol="0" anchor="ctr">
            <a:noAutofit/>
          </a:bodyPr>
          <a:lstStyle/>
          <a:p>
            <a:pPr>
              <a:lnSpc>
                <a:spcPct val="120000"/>
              </a:lnSpc>
            </a:pPr>
            <a:endParaRPr lang="fr-FR" sz="1700" b="1">
              <a:solidFill>
                <a:srgbClr val="1D3051"/>
              </a:solidFill>
              <a:latin typeface="Arial"/>
              <a:cs typeface="Arial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33384ED-FB3A-F810-179F-B9133A4F8967}"/>
              </a:ext>
            </a:extLst>
          </p:cNvPr>
          <p:cNvCxnSpPr>
            <a:cxnSpLocks/>
          </p:cNvCxnSpPr>
          <p:nvPr userDrawn="1"/>
        </p:nvCxnSpPr>
        <p:spPr>
          <a:xfrm>
            <a:off x="4573588" y="1786745"/>
            <a:ext cx="0" cy="74511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C284B7D0-07B5-9D3A-2620-9182BA7CBF39}"/>
              </a:ext>
            </a:extLst>
          </p:cNvPr>
          <p:cNvSpPr/>
          <p:nvPr userDrawn="1"/>
        </p:nvSpPr>
        <p:spPr>
          <a:xfrm>
            <a:off x="1283494" y="2524237"/>
            <a:ext cx="6508180" cy="502374"/>
          </a:xfrm>
          <a:custGeom>
            <a:avLst/>
            <a:gdLst>
              <a:gd name="connsiteX0" fmla="*/ 0 w 3215640"/>
              <a:gd name="connsiteY0" fmla="*/ 236220 h 236220"/>
              <a:gd name="connsiteX1" fmla="*/ 0 w 3215640"/>
              <a:gd name="connsiteY1" fmla="*/ 0 h 236220"/>
              <a:gd name="connsiteX2" fmla="*/ 3215640 w 3215640"/>
              <a:gd name="connsiteY2" fmla="*/ 0 h 236220"/>
              <a:gd name="connsiteX3" fmla="*/ 3215640 w 3215640"/>
              <a:gd name="connsiteY3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5640" h="236220">
                <a:moveTo>
                  <a:pt x="0" y="236220"/>
                </a:moveTo>
                <a:lnTo>
                  <a:pt x="0" y="0"/>
                </a:lnTo>
                <a:lnTo>
                  <a:pt x="3215640" y="0"/>
                </a:lnTo>
                <a:lnTo>
                  <a:pt x="3215640" y="236220"/>
                </a:lnTo>
              </a:path>
            </a:pathLst>
          </a:cu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B5B86-7C47-91A6-B0CA-34DC8912D6F8}"/>
              </a:ext>
            </a:extLst>
          </p:cNvPr>
          <p:cNvGrpSpPr/>
          <p:nvPr userDrawn="1"/>
        </p:nvGrpSpPr>
        <p:grpSpPr>
          <a:xfrm>
            <a:off x="2936724" y="2524999"/>
            <a:ext cx="3193143" cy="501612"/>
            <a:chOff x="3147791" y="2524999"/>
            <a:chExt cx="2829657" cy="2280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C8C23E21-0F87-A847-7D2C-B1A2AD2269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147791" y="2524999"/>
              <a:ext cx="0" cy="228093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ABA505A1-E36A-6EC0-D1EB-3E0B76CF69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98325" y="2524999"/>
              <a:ext cx="0" cy="227726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4DF5A4F8-AA13-918C-2974-871BE080E0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77448" y="2524999"/>
              <a:ext cx="0" cy="227726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Espace réservé pour une image  163">
            <a:extLst>
              <a:ext uri="{FF2B5EF4-FFF2-40B4-BE49-F238E27FC236}">
                <a16:creationId xmlns:a16="http://schemas.microsoft.com/office/drawing/2014/main" id="{A9040943-D230-F903-9CFE-D83F0187857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653785" y="1924334"/>
            <a:ext cx="214256" cy="214256"/>
          </a:xfrm>
          <a:custGeom>
            <a:avLst/>
            <a:gdLst>
              <a:gd name="connsiteX0" fmla="*/ 107128 w 214256"/>
              <a:gd name="connsiteY0" fmla="*/ 0 h 214256"/>
              <a:gd name="connsiteX1" fmla="*/ 214256 w 214256"/>
              <a:gd name="connsiteY1" fmla="*/ 107128 h 214256"/>
              <a:gd name="connsiteX2" fmla="*/ 107128 w 214256"/>
              <a:gd name="connsiteY2" fmla="*/ 214256 h 214256"/>
              <a:gd name="connsiteX3" fmla="*/ 0 w 214256"/>
              <a:gd name="connsiteY3" fmla="*/ 107128 h 214256"/>
              <a:gd name="connsiteX4" fmla="*/ 107128 w 214256"/>
              <a:gd name="connsiteY4" fmla="*/ 0 h 21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56" h="214256">
                <a:moveTo>
                  <a:pt x="107128" y="0"/>
                </a:moveTo>
                <a:cubicBezTo>
                  <a:pt x="166293" y="0"/>
                  <a:pt x="214256" y="47963"/>
                  <a:pt x="214256" y="107128"/>
                </a:cubicBezTo>
                <a:cubicBezTo>
                  <a:pt x="214256" y="166293"/>
                  <a:pt x="166293" y="214256"/>
                  <a:pt x="107128" y="214256"/>
                </a:cubicBezTo>
                <a:cubicBezTo>
                  <a:pt x="47963" y="214256"/>
                  <a:pt x="0" y="166293"/>
                  <a:pt x="0" y="107128"/>
                </a:cubicBezTo>
                <a:cubicBezTo>
                  <a:pt x="0" y="47963"/>
                  <a:pt x="47963" y="0"/>
                  <a:pt x="1071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600" b="0">
                <a:solidFill>
                  <a:schemeClr val="accent2"/>
                </a:solidFill>
              </a:defRPr>
            </a:lvl1pPr>
          </a:lstStyle>
          <a:p>
            <a:r>
              <a:rPr lang="fr-FR"/>
              <a:t>Photo</a:t>
            </a:r>
          </a:p>
        </p:txBody>
      </p:sp>
      <p:sp>
        <p:nvSpPr>
          <p:cNvPr id="165" name="Espace réservé pour une image  164">
            <a:extLst>
              <a:ext uri="{FF2B5EF4-FFF2-40B4-BE49-F238E27FC236}">
                <a16:creationId xmlns:a16="http://schemas.microsoft.com/office/drawing/2014/main" id="{9FC66743-9F3D-8872-22AF-3CE87B9D172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653785" y="2210454"/>
            <a:ext cx="214256" cy="214256"/>
          </a:xfrm>
          <a:custGeom>
            <a:avLst/>
            <a:gdLst>
              <a:gd name="connsiteX0" fmla="*/ 107128 w 214256"/>
              <a:gd name="connsiteY0" fmla="*/ 0 h 214256"/>
              <a:gd name="connsiteX1" fmla="*/ 214256 w 214256"/>
              <a:gd name="connsiteY1" fmla="*/ 107128 h 214256"/>
              <a:gd name="connsiteX2" fmla="*/ 107128 w 214256"/>
              <a:gd name="connsiteY2" fmla="*/ 214256 h 214256"/>
              <a:gd name="connsiteX3" fmla="*/ 0 w 214256"/>
              <a:gd name="connsiteY3" fmla="*/ 107128 h 214256"/>
              <a:gd name="connsiteX4" fmla="*/ 107128 w 214256"/>
              <a:gd name="connsiteY4" fmla="*/ 0 h 21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56" h="214256">
                <a:moveTo>
                  <a:pt x="107128" y="0"/>
                </a:moveTo>
                <a:cubicBezTo>
                  <a:pt x="166293" y="0"/>
                  <a:pt x="214256" y="47963"/>
                  <a:pt x="214256" y="107128"/>
                </a:cubicBezTo>
                <a:cubicBezTo>
                  <a:pt x="214256" y="166293"/>
                  <a:pt x="166293" y="214256"/>
                  <a:pt x="107128" y="214256"/>
                </a:cubicBezTo>
                <a:cubicBezTo>
                  <a:pt x="47963" y="214256"/>
                  <a:pt x="0" y="166293"/>
                  <a:pt x="0" y="107128"/>
                </a:cubicBezTo>
                <a:cubicBezTo>
                  <a:pt x="0" y="47963"/>
                  <a:pt x="47963" y="0"/>
                  <a:pt x="1071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600" b="0">
                <a:solidFill>
                  <a:schemeClr val="accent2"/>
                </a:solidFill>
              </a:defRPr>
            </a:lvl1pPr>
          </a:lstStyle>
          <a:p>
            <a:r>
              <a:rPr lang="fr-FR"/>
              <a:t>Photo</a:t>
            </a:r>
          </a:p>
        </p:txBody>
      </p:sp>
      <p:sp>
        <p:nvSpPr>
          <p:cNvPr id="169" name="Espace réservé du texte 166">
            <a:extLst>
              <a:ext uri="{FF2B5EF4-FFF2-40B4-BE49-F238E27FC236}">
                <a16:creationId xmlns:a16="http://schemas.microsoft.com/office/drawing/2014/main" id="{0CB27B64-B44D-CB9C-8C36-F2B6436FE2CA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983727" y="1924334"/>
            <a:ext cx="2407669" cy="2133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1750" indent="0">
              <a:buNone/>
              <a:defRPr sz="700" b="1">
                <a:solidFill>
                  <a:schemeClr val="accent2"/>
                </a:solidFill>
              </a:defRPr>
            </a:lvl1pPr>
            <a:lvl2pPr marL="0" indent="0">
              <a:buNone/>
              <a:defRPr sz="500" b="0">
                <a:solidFill>
                  <a:schemeClr val="accent2"/>
                </a:solidFill>
              </a:defRPr>
            </a:lvl2pPr>
            <a:lvl3pPr>
              <a:defRPr sz="500" b="0">
                <a:solidFill>
                  <a:schemeClr val="accent2"/>
                </a:solidFill>
              </a:defRPr>
            </a:lvl3pPr>
            <a:lvl4pPr>
              <a:defRPr sz="500" b="0">
                <a:solidFill>
                  <a:schemeClr val="accent2"/>
                </a:solidFill>
              </a:defRPr>
            </a:lvl4pPr>
            <a:lvl5pPr>
              <a:defRPr sz="5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170" name="Espace réservé du texte 166">
            <a:extLst>
              <a:ext uri="{FF2B5EF4-FFF2-40B4-BE49-F238E27FC236}">
                <a16:creationId xmlns:a16="http://schemas.microsoft.com/office/drawing/2014/main" id="{469E1B94-E0A9-14EF-B1AF-7F1C64AD6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983727" y="2206062"/>
            <a:ext cx="2407669" cy="2133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1750" indent="0">
              <a:buNone/>
              <a:defRPr sz="700" b="1">
                <a:solidFill>
                  <a:schemeClr val="accent2"/>
                </a:solidFill>
              </a:defRPr>
            </a:lvl1pPr>
            <a:lvl2pPr marL="0" indent="0">
              <a:buNone/>
              <a:defRPr sz="500" b="0">
                <a:solidFill>
                  <a:schemeClr val="accent2"/>
                </a:solidFill>
              </a:defRPr>
            </a:lvl2pPr>
            <a:lvl3pPr>
              <a:defRPr sz="500" b="0">
                <a:solidFill>
                  <a:schemeClr val="accent2"/>
                </a:solidFill>
              </a:defRPr>
            </a:lvl3pPr>
            <a:lvl4pPr>
              <a:defRPr sz="500" b="0">
                <a:solidFill>
                  <a:schemeClr val="accent2"/>
                </a:solidFill>
              </a:defRPr>
            </a:lvl4pPr>
            <a:lvl5pPr>
              <a:defRPr sz="5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9" name="Espace réservé pour une image  163">
            <a:extLst>
              <a:ext uri="{FF2B5EF4-FFF2-40B4-BE49-F238E27FC236}">
                <a16:creationId xmlns:a16="http://schemas.microsoft.com/office/drawing/2014/main" id="{F27B8388-A69B-A293-CC3B-6111E12FEEE3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243645" y="1924334"/>
            <a:ext cx="214256" cy="214256"/>
          </a:xfrm>
          <a:custGeom>
            <a:avLst/>
            <a:gdLst>
              <a:gd name="connsiteX0" fmla="*/ 107128 w 214256"/>
              <a:gd name="connsiteY0" fmla="*/ 0 h 214256"/>
              <a:gd name="connsiteX1" fmla="*/ 214256 w 214256"/>
              <a:gd name="connsiteY1" fmla="*/ 107128 h 214256"/>
              <a:gd name="connsiteX2" fmla="*/ 107128 w 214256"/>
              <a:gd name="connsiteY2" fmla="*/ 214256 h 214256"/>
              <a:gd name="connsiteX3" fmla="*/ 0 w 214256"/>
              <a:gd name="connsiteY3" fmla="*/ 107128 h 214256"/>
              <a:gd name="connsiteX4" fmla="*/ 107128 w 214256"/>
              <a:gd name="connsiteY4" fmla="*/ 0 h 21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56" h="214256">
                <a:moveTo>
                  <a:pt x="107128" y="0"/>
                </a:moveTo>
                <a:cubicBezTo>
                  <a:pt x="166293" y="0"/>
                  <a:pt x="214256" y="47963"/>
                  <a:pt x="214256" y="107128"/>
                </a:cubicBezTo>
                <a:cubicBezTo>
                  <a:pt x="214256" y="166293"/>
                  <a:pt x="166293" y="214256"/>
                  <a:pt x="107128" y="214256"/>
                </a:cubicBezTo>
                <a:cubicBezTo>
                  <a:pt x="47963" y="214256"/>
                  <a:pt x="0" y="166293"/>
                  <a:pt x="0" y="107128"/>
                </a:cubicBezTo>
                <a:cubicBezTo>
                  <a:pt x="0" y="47963"/>
                  <a:pt x="47963" y="0"/>
                  <a:pt x="1071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600" b="0">
                <a:solidFill>
                  <a:schemeClr val="accent2"/>
                </a:solidFill>
              </a:defRPr>
            </a:lvl1pPr>
          </a:lstStyle>
          <a:p>
            <a:r>
              <a:rPr lang="fr-FR"/>
              <a:t>Photo</a:t>
            </a:r>
          </a:p>
        </p:txBody>
      </p:sp>
      <p:sp>
        <p:nvSpPr>
          <p:cNvPr id="30" name="Espace réservé pour une image  164">
            <a:extLst>
              <a:ext uri="{FF2B5EF4-FFF2-40B4-BE49-F238E27FC236}">
                <a16:creationId xmlns:a16="http://schemas.microsoft.com/office/drawing/2014/main" id="{6417DDCC-75BC-44CB-C161-1E3CC8DEBCDD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243645" y="2210454"/>
            <a:ext cx="214256" cy="214256"/>
          </a:xfrm>
          <a:custGeom>
            <a:avLst/>
            <a:gdLst>
              <a:gd name="connsiteX0" fmla="*/ 107128 w 214256"/>
              <a:gd name="connsiteY0" fmla="*/ 0 h 214256"/>
              <a:gd name="connsiteX1" fmla="*/ 214256 w 214256"/>
              <a:gd name="connsiteY1" fmla="*/ 107128 h 214256"/>
              <a:gd name="connsiteX2" fmla="*/ 107128 w 214256"/>
              <a:gd name="connsiteY2" fmla="*/ 214256 h 214256"/>
              <a:gd name="connsiteX3" fmla="*/ 0 w 214256"/>
              <a:gd name="connsiteY3" fmla="*/ 107128 h 214256"/>
              <a:gd name="connsiteX4" fmla="*/ 107128 w 214256"/>
              <a:gd name="connsiteY4" fmla="*/ 0 h 21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56" h="214256">
                <a:moveTo>
                  <a:pt x="107128" y="0"/>
                </a:moveTo>
                <a:cubicBezTo>
                  <a:pt x="166293" y="0"/>
                  <a:pt x="214256" y="47963"/>
                  <a:pt x="214256" y="107128"/>
                </a:cubicBezTo>
                <a:cubicBezTo>
                  <a:pt x="214256" y="166293"/>
                  <a:pt x="166293" y="214256"/>
                  <a:pt x="107128" y="214256"/>
                </a:cubicBezTo>
                <a:cubicBezTo>
                  <a:pt x="47963" y="214256"/>
                  <a:pt x="0" y="166293"/>
                  <a:pt x="0" y="107128"/>
                </a:cubicBezTo>
                <a:cubicBezTo>
                  <a:pt x="0" y="47963"/>
                  <a:pt x="47963" y="0"/>
                  <a:pt x="1071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600" b="0">
                <a:solidFill>
                  <a:schemeClr val="accent2"/>
                </a:solidFill>
              </a:defRPr>
            </a:lvl1pPr>
          </a:lstStyle>
          <a:p>
            <a:r>
              <a:rPr lang="fr-FR"/>
              <a:t>Photo</a:t>
            </a:r>
          </a:p>
        </p:txBody>
      </p:sp>
      <p:sp>
        <p:nvSpPr>
          <p:cNvPr id="31" name="Espace réservé du texte 166">
            <a:extLst>
              <a:ext uri="{FF2B5EF4-FFF2-40B4-BE49-F238E27FC236}">
                <a16:creationId xmlns:a16="http://schemas.microsoft.com/office/drawing/2014/main" id="{28BD53C0-0673-7913-8BDF-EFAE3B6490C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713668" y="1924334"/>
            <a:ext cx="2414290" cy="2133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1750" indent="0" algn="r">
              <a:buNone/>
              <a:defRPr sz="700" b="1">
                <a:solidFill>
                  <a:schemeClr val="accent2"/>
                </a:solidFill>
              </a:defRPr>
            </a:lvl1pPr>
            <a:lvl2pPr marL="0" indent="0" algn="r">
              <a:buNone/>
              <a:defRPr sz="500" b="0">
                <a:solidFill>
                  <a:schemeClr val="accent2"/>
                </a:solidFill>
              </a:defRPr>
            </a:lvl2pPr>
            <a:lvl3pPr>
              <a:defRPr sz="500" b="0">
                <a:solidFill>
                  <a:schemeClr val="accent2"/>
                </a:solidFill>
              </a:defRPr>
            </a:lvl3pPr>
            <a:lvl4pPr>
              <a:defRPr sz="500" b="0">
                <a:solidFill>
                  <a:schemeClr val="accent2"/>
                </a:solidFill>
              </a:defRPr>
            </a:lvl4pPr>
            <a:lvl5pPr>
              <a:defRPr sz="5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32" name="Espace réservé du texte 166">
            <a:extLst>
              <a:ext uri="{FF2B5EF4-FFF2-40B4-BE49-F238E27FC236}">
                <a16:creationId xmlns:a16="http://schemas.microsoft.com/office/drawing/2014/main" id="{4189A47D-987A-FA24-CC51-F1D00109BCB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713668" y="2206062"/>
            <a:ext cx="2414290" cy="2133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1750" indent="0" algn="r">
              <a:buNone/>
              <a:defRPr sz="700" b="1">
                <a:solidFill>
                  <a:schemeClr val="accent2"/>
                </a:solidFill>
              </a:defRPr>
            </a:lvl1pPr>
            <a:lvl2pPr marL="0" indent="0" algn="r">
              <a:buNone/>
              <a:defRPr sz="500" b="0">
                <a:solidFill>
                  <a:schemeClr val="accent2"/>
                </a:solidFill>
              </a:defRPr>
            </a:lvl2pPr>
            <a:lvl3pPr>
              <a:defRPr sz="500" b="0">
                <a:solidFill>
                  <a:schemeClr val="accent2"/>
                </a:solidFill>
              </a:defRPr>
            </a:lvl3pPr>
            <a:lvl4pPr>
              <a:defRPr sz="500" b="0">
                <a:solidFill>
                  <a:schemeClr val="accent2"/>
                </a:solidFill>
              </a:defRPr>
            </a:lvl4pPr>
            <a:lvl5pPr>
              <a:defRPr sz="5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34" name="Espace réservé du texte 146">
            <a:extLst>
              <a:ext uri="{FF2B5EF4-FFF2-40B4-BE49-F238E27FC236}">
                <a16:creationId xmlns:a16="http://schemas.microsoft.com/office/drawing/2014/main" id="{C36E0E47-0028-6B48-1BB2-7E0AB5EDF077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13148" y="3271838"/>
            <a:ext cx="1333819" cy="11128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41288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>
                <a:solidFill>
                  <a:schemeClr val="accent2"/>
                </a:solidFill>
              </a:defRPr>
            </a:lvl1pPr>
            <a:lvl2pPr marL="30163" indent="-30163">
              <a:spcBef>
                <a:spcPts val="300"/>
              </a:spcBef>
              <a:buFont typeface="Arial" panose="020B0604020202020204" pitchFamily="34" charset="0"/>
              <a:buChar char=" "/>
              <a:defRPr sz="800" b="1">
                <a:solidFill>
                  <a:schemeClr val="bg2"/>
                </a:solidFill>
              </a:defRPr>
            </a:lvl2pPr>
            <a:lvl3pPr>
              <a:defRPr sz="800" b="1">
                <a:solidFill>
                  <a:schemeClr val="bg2"/>
                </a:solidFill>
              </a:defRPr>
            </a:lvl3pPr>
            <a:lvl4pPr>
              <a:defRPr sz="800" b="1">
                <a:solidFill>
                  <a:schemeClr val="bg2"/>
                </a:solidFill>
              </a:defRPr>
            </a:lvl4pPr>
            <a:lvl5pPr>
              <a:defRPr sz="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0AE7FFB9-D4DC-B063-17BC-0B8AB5F4966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 flipH="1">
            <a:off x="3708566" y="1546465"/>
            <a:ext cx="1730044" cy="17311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72000" tIns="0" rIns="72000" bIns="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800" b="1" i="0" u="none" strike="noStrike" cap="all" spc="300" baseline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Espace réservé du texte 146">
            <a:extLst>
              <a:ext uri="{FF2B5EF4-FFF2-40B4-BE49-F238E27FC236}">
                <a16:creationId xmlns:a16="http://schemas.microsoft.com/office/drawing/2014/main" id="{54018482-2EC4-60AF-A562-99FC361A077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276371" y="3271838"/>
            <a:ext cx="1333819" cy="11128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41288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>
                <a:solidFill>
                  <a:schemeClr val="accent2"/>
                </a:solidFill>
              </a:defRPr>
            </a:lvl1pPr>
            <a:lvl2pPr marL="30163" indent="-30163">
              <a:spcBef>
                <a:spcPts val="300"/>
              </a:spcBef>
              <a:buFont typeface="Arial" panose="020B0604020202020204" pitchFamily="34" charset="0"/>
              <a:buChar char=" "/>
              <a:defRPr sz="800" b="1">
                <a:solidFill>
                  <a:schemeClr val="bg2"/>
                </a:solidFill>
              </a:defRPr>
            </a:lvl2pPr>
            <a:lvl3pPr>
              <a:defRPr sz="800" b="1">
                <a:solidFill>
                  <a:schemeClr val="bg2"/>
                </a:solidFill>
              </a:defRPr>
            </a:lvl3pPr>
            <a:lvl4pPr>
              <a:defRPr sz="800" b="1">
                <a:solidFill>
                  <a:schemeClr val="bg2"/>
                </a:solidFill>
              </a:defRPr>
            </a:lvl4pPr>
            <a:lvl5pPr>
              <a:defRPr sz="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0" name="Espace réservé du texte 146">
            <a:extLst>
              <a:ext uri="{FF2B5EF4-FFF2-40B4-BE49-F238E27FC236}">
                <a16:creationId xmlns:a16="http://schemas.microsoft.com/office/drawing/2014/main" id="{6CCC3DFF-6C09-DE57-BF94-3FF896930EF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880918" y="3271838"/>
            <a:ext cx="1333819" cy="11128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41288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>
                <a:solidFill>
                  <a:schemeClr val="accent2"/>
                </a:solidFill>
              </a:defRPr>
            </a:lvl1pPr>
            <a:lvl2pPr marL="30163" indent="-30163">
              <a:spcBef>
                <a:spcPts val="300"/>
              </a:spcBef>
              <a:buFont typeface="Arial" panose="020B0604020202020204" pitchFamily="34" charset="0"/>
              <a:buChar char=" "/>
              <a:defRPr sz="800" b="1">
                <a:solidFill>
                  <a:schemeClr val="bg2"/>
                </a:solidFill>
              </a:defRPr>
            </a:lvl2pPr>
            <a:lvl3pPr>
              <a:defRPr sz="800" b="1">
                <a:solidFill>
                  <a:schemeClr val="bg2"/>
                </a:solidFill>
              </a:defRPr>
            </a:lvl3pPr>
            <a:lvl4pPr>
              <a:defRPr sz="800" b="1">
                <a:solidFill>
                  <a:schemeClr val="bg2"/>
                </a:solidFill>
              </a:defRPr>
            </a:lvl4pPr>
            <a:lvl5pPr>
              <a:defRPr sz="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2" name="Espace réservé du texte 146">
            <a:extLst>
              <a:ext uri="{FF2B5EF4-FFF2-40B4-BE49-F238E27FC236}">
                <a16:creationId xmlns:a16="http://schemas.microsoft.com/office/drawing/2014/main" id="{84A409C2-567B-738E-6DE6-17D3AB8947F3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5472016" y="3271838"/>
            <a:ext cx="1333819" cy="11128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41288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>
                <a:solidFill>
                  <a:schemeClr val="accent2"/>
                </a:solidFill>
              </a:defRPr>
            </a:lvl1pPr>
            <a:lvl2pPr marL="30163" indent="-30163">
              <a:spcBef>
                <a:spcPts val="300"/>
              </a:spcBef>
              <a:buFont typeface="Arial" panose="020B0604020202020204" pitchFamily="34" charset="0"/>
              <a:buChar char=" "/>
              <a:defRPr sz="800" b="1">
                <a:solidFill>
                  <a:schemeClr val="bg2"/>
                </a:solidFill>
              </a:defRPr>
            </a:lvl2pPr>
            <a:lvl3pPr>
              <a:defRPr sz="800" b="1">
                <a:solidFill>
                  <a:schemeClr val="bg2"/>
                </a:solidFill>
              </a:defRPr>
            </a:lvl3pPr>
            <a:lvl4pPr>
              <a:defRPr sz="800" b="1">
                <a:solidFill>
                  <a:schemeClr val="bg2"/>
                </a:solidFill>
              </a:defRPr>
            </a:lvl4pPr>
            <a:lvl5pPr>
              <a:defRPr sz="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4" name="Espace réservé du texte 146">
            <a:extLst>
              <a:ext uri="{FF2B5EF4-FFF2-40B4-BE49-F238E27FC236}">
                <a16:creationId xmlns:a16="http://schemas.microsoft.com/office/drawing/2014/main" id="{97025646-4AB4-1D38-8A57-6C7BC60A9D2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128200" y="3271838"/>
            <a:ext cx="1333819" cy="11128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41288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>
                <a:solidFill>
                  <a:schemeClr val="accent2"/>
                </a:solidFill>
              </a:defRPr>
            </a:lvl1pPr>
            <a:lvl2pPr marL="30163" indent="-30163">
              <a:spcBef>
                <a:spcPts val="300"/>
              </a:spcBef>
              <a:buFont typeface="Arial" panose="020B0604020202020204" pitchFamily="34" charset="0"/>
              <a:buChar char=" "/>
              <a:defRPr sz="800" b="1">
                <a:solidFill>
                  <a:schemeClr val="bg2"/>
                </a:solidFill>
              </a:defRPr>
            </a:lvl2pPr>
            <a:lvl3pPr>
              <a:defRPr sz="800" b="1">
                <a:solidFill>
                  <a:schemeClr val="bg2"/>
                </a:solidFill>
              </a:defRPr>
            </a:lvl3pPr>
            <a:lvl4pPr>
              <a:defRPr sz="800" b="1">
                <a:solidFill>
                  <a:schemeClr val="bg2"/>
                </a:solidFill>
              </a:defRPr>
            </a:lvl4pPr>
            <a:lvl5pPr>
              <a:defRPr sz="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16" name="Google Shape;271;p20">
            <a:extLst>
              <a:ext uri="{FF2B5EF4-FFF2-40B4-BE49-F238E27FC236}">
                <a16:creationId xmlns:a16="http://schemas.microsoft.com/office/drawing/2014/main" id="{E22EC5B8-4788-09CD-08F7-9496AD3D4FCA}"/>
              </a:ext>
            </a:extLst>
          </p:cNvPr>
          <p:cNvSpPr txBox="1">
            <a:spLocks noGrp="1"/>
          </p:cNvSpPr>
          <p:nvPr>
            <p:ph type="body" idx="72"/>
          </p:nvPr>
        </p:nvSpPr>
        <p:spPr>
          <a:xfrm>
            <a:off x="613147" y="2753092"/>
            <a:ext cx="1333819" cy="468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4" name="Google Shape;271;p20">
            <a:extLst>
              <a:ext uri="{FF2B5EF4-FFF2-40B4-BE49-F238E27FC236}">
                <a16:creationId xmlns:a16="http://schemas.microsoft.com/office/drawing/2014/main" id="{4191B47D-C512-6119-8CF5-6D292DEB8CD4}"/>
              </a:ext>
            </a:extLst>
          </p:cNvPr>
          <p:cNvSpPr txBox="1">
            <a:spLocks noGrp="1"/>
          </p:cNvSpPr>
          <p:nvPr>
            <p:ph type="body" idx="73"/>
          </p:nvPr>
        </p:nvSpPr>
        <p:spPr>
          <a:xfrm>
            <a:off x="2269331" y="2753092"/>
            <a:ext cx="1333819" cy="468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5" name="Google Shape;271;p20">
            <a:extLst>
              <a:ext uri="{FF2B5EF4-FFF2-40B4-BE49-F238E27FC236}">
                <a16:creationId xmlns:a16="http://schemas.microsoft.com/office/drawing/2014/main" id="{64A30158-86F2-2B0C-7ABA-082D250511B1}"/>
              </a:ext>
            </a:extLst>
          </p:cNvPr>
          <p:cNvSpPr txBox="1">
            <a:spLocks noGrp="1"/>
          </p:cNvSpPr>
          <p:nvPr>
            <p:ph type="body" idx="74"/>
          </p:nvPr>
        </p:nvSpPr>
        <p:spPr>
          <a:xfrm>
            <a:off x="3882372" y="2753092"/>
            <a:ext cx="1333819" cy="468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6" name="Google Shape;271;p20">
            <a:extLst>
              <a:ext uri="{FF2B5EF4-FFF2-40B4-BE49-F238E27FC236}">
                <a16:creationId xmlns:a16="http://schemas.microsoft.com/office/drawing/2014/main" id="{FF52AA4D-F14E-2802-DE5A-E33EADD27237}"/>
              </a:ext>
            </a:extLst>
          </p:cNvPr>
          <p:cNvSpPr txBox="1">
            <a:spLocks noGrp="1"/>
          </p:cNvSpPr>
          <p:nvPr>
            <p:ph type="body" idx="75"/>
          </p:nvPr>
        </p:nvSpPr>
        <p:spPr>
          <a:xfrm>
            <a:off x="5462114" y="2753092"/>
            <a:ext cx="1333819" cy="468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7" name="Google Shape;271;p20">
            <a:extLst>
              <a:ext uri="{FF2B5EF4-FFF2-40B4-BE49-F238E27FC236}">
                <a16:creationId xmlns:a16="http://schemas.microsoft.com/office/drawing/2014/main" id="{606E1542-2E05-F8B7-B6E0-7863BB664286}"/>
              </a:ext>
            </a:extLst>
          </p:cNvPr>
          <p:cNvSpPr txBox="1">
            <a:spLocks noGrp="1"/>
          </p:cNvSpPr>
          <p:nvPr>
            <p:ph type="body" idx="76"/>
          </p:nvPr>
        </p:nvSpPr>
        <p:spPr>
          <a:xfrm>
            <a:off x="7128200" y="2753092"/>
            <a:ext cx="1333819" cy="468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6700" rIns="33425" bIns="16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700"/>
              <a:buFont typeface="Open Sans"/>
              <a:buNone/>
              <a:defRPr sz="800" b="1" i="0" u="none" strike="noStrike" cap="none">
                <a:solidFill>
                  <a:srgbClr val="1D305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50" name="Groupe 49"/>
          <p:cNvGrpSpPr/>
          <p:nvPr userDrawn="1"/>
        </p:nvGrpSpPr>
        <p:grpSpPr>
          <a:xfrm>
            <a:off x="9367945" y="3148608"/>
            <a:ext cx="1885826" cy="1432303"/>
            <a:chOff x="9367945" y="3556263"/>
            <a:chExt cx="1885826" cy="143230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1A73E0-ABDE-D65B-114E-8EA0248437A9}"/>
                </a:ext>
              </a:extLst>
            </p:cNvPr>
            <p:cNvSpPr/>
            <p:nvPr/>
          </p:nvSpPr>
          <p:spPr>
            <a:xfrm>
              <a:off x="9367945" y="3556263"/>
              <a:ext cx="1885826" cy="10156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Delete the current 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Click on the icon in the middle of the block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Select the desired image on your computer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F2BFDF9-A81F-DD18-94F1-2891B70BA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03" b="2923"/>
            <a:stretch/>
          </p:blipFill>
          <p:spPr>
            <a:xfrm>
              <a:off x="10838283" y="4690130"/>
              <a:ext cx="298438" cy="298436"/>
            </a:xfrm>
            <a:prstGeom prst="roundRect">
              <a:avLst/>
            </a:prstGeom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/>
        </p:nvSpPr>
        <p:spPr>
          <a:xfrm>
            <a:off x="9367945" y="1537137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4184331"/>
            <a:ext cx="649605" cy="279527"/>
          </a:xfrm>
          <a:prstGeom prst="rect">
            <a:avLst/>
          </a:prstGeom>
        </p:spPr>
      </p:pic>
      <p:pic>
        <p:nvPicPr>
          <p:cNvPr id="49" name="Image 48" descr="Apave-Systemics_RVB.png"/>
          <p:cNvPicPr>
            <a:picLocks noChangeAspect="1"/>
          </p:cNvPicPr>
          <p:nvPr userDrawn="1"/>
        </p:nvPicPr>
        <p:blipFill>
          <a:blip r:embed="rId5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  <p15:guide id="3" pos="328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3 Blocs /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8;p124">
            <a:extLst>
              <a:ext uri="{FF2B5EF4-FFF2-40B4-BE49-F238E27FC236}">
                <a16:creationId xmlns:a16="http://schemas.microsoft.com/office/drawing/2014/main" id="{06911B7C-D795-392D-7608-A4B3C7AACDF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-1991"/>
            <a:ext cx="9147174" cy="514907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52F703A1-1336-2220-7C50-CFF84F50A163}"/>
              </a:ext>
            </a:extLst>
          </p:cNvPr>
          <p:cNvSpPr/>
          <p:nvPr userDrawn="1"/>
        </p:nvSpPr>
        <p:spPr bwMode="ltGray">
          <a:xfrm>
            <a:off x="-1" y="3270016"/>
            <a:ext cx="9147175" cy="187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Forme libre : forme 147">
            <a:extLst>
              <a:ext uri="{FF2B5EF4-FFF2-40B4-BE49-F238E27FC236}">
                <a16:creationId xmlns:a16="http://schemas.microsoft.com/office/drawing/2014/main" id="{3A605F40-D4E0-C65A-4B4E-038EF6550C0D}"/>
              </a:ext>
            </a:extLst>
          </p:cNvPr>
          <p:cNvSpPr/>
          <p:nvPr userDrawn="1"/>
        </p:nvSpPr>
        <p:spPr bwMode="ltGray">
          <a:xfrm>
            <a:off x="5013324" y="-2819"/>
            <a:ext cx="4133849" cy="793204"/>
          </a:xfrm>
          <a:custGeom>
            <a:avLst/>
            <a:gdLst>
              <a:gd name="connsiteX0" fmla="*/ 0 w 4132414"/>
              <a:gd name="connsiteY0" fmla="*/ 0 h 792928"/>
              <a:gd name="connsiteX1" fmla="*/ 4132414 w 4132414"/>
              <a:gd name="connsiteY1" fmla="*/ 0 h 792928"/>
              <a:gd name="connsiteX2" fmla="*/ 4132414 w 4132414"/>
              <a:gd name="connsiteY2" fmla="*/ 792928 h 792928"/>
              <a:gd name="connsiteX3" fmla="*/ 711271 w 4132414"/>
              <a:gd name="connsiteY3" fmla="*/ 792928 h 792928"/>
              <a:gd name="connsiteX4" fmla="*/ 148642 w 4132414"/>
              <a:gd name="connsiteY4" fmla="*/ 370225 h 792928"/>
              <a:gd name="connsiteX5" fmla="*/ 0 w 4132414"/>
              <a:gd name="connsiteY5" fmla="*/ 0 h 79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2414" h="792928">
                <a:moveTo>
                  <a:pt x="0" y="0"/>
                </a:moveTo>
                <a:lnTo>
                  <a:pt x="4132414" y="0"/>
                </a:lnTo>
                <a:lnTo>
                  <a:pt x="4132414" y="792928"/>
                </a:lnTo>
                <a:lnTo>
                  <a:pt x="711271" y="792928"/>
                </a:lnTo>
                <a:cubicBezTo>
                  <a:pt x="462327" y="792928"/>
                  <a:pt x="247191" y="619751"/>
                  <a:pt x="148642" y="370225"/>
                </a:cubicBezTo>
                <a:cubicBezTo>
                  <a:pt x="103173" y="254783"/>
                  <a:pt x="53052" y="12653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87" tIns="34287" rIns="34287" bIns="34287" anchor="ctr" anchorCtr="0">
            <a:noAutofit/>
          </a:bodyPr>
          <a:lstStyle/>
          <a:p>
            <a:pPr>
              <a:buSzPts val="1400"/>
            </a:pPr>
            <a:endParaRPr sz="500"/>
          </a:p>
        </p:txBody>
      </p:sp>
      <p:sp>
        <p:nvSpPr>
          <p:cNvPr id="23" name="Titre 22">
            <a:extLst>
              <a:ext uri="{FF2B5EF4-FFF2-40B4-BE49-F238E27FC236}">
                <a16:creationId xmlns:a16="http://schemas.microsoft.com/office/drawing/2014/main" id="{B8361AA3-E5BA-6421-1171-FD07B516564F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9A6CAF-12E5-5A6A-9517-070B6D49D1E9}"/>
              </a:ext>
            </a:extLst>
          </p:cNvPr>
          <p:cNvSpPr>
            <a:spLocks noGrp="1"/>
          </p:cNvSpPr>
          <p:nvPr>
            <p:ph type="sldNum" sz="quarter" idx="75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D8AEF05-0B85-2872-D25C-E8CFCE9DCC3A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3295764" y="1179322"/>
            <a:ext cx="2558670" cy="2880887"/>
          </a:xfrm>
          <a:custGeom>
            <a:avLst/>
            <a:gdLst>
              <a:gd name="connsiteX0" fmla="*/ 79728 w 2558670"/>
              <a:gd name="connsiteY0" fmla="*/ 0 h 2613260"/>
              <a:gd name="connsiteX1" fmla="*/ 2478942 w 2558670"/>
              <a:gd name="connsiteY1" fmla="*/ 0 h 2613260"/>
              <a:gd name="connsiteX2" fmla="*/ 2558670 w 2558670"/>
              <a:gd name="connsiteY2" fmla="*/ 79728 h 2613260"/>
              <a:gd name="connsiteX3" fmla="*/ 2558670 w 2558670"/>
              <a:gd name="connsiteY3" fmla="*/ 2533532 h 2613260"/>
              <a:gd name="connsiteX4" fmla="*/ 2478942 w 2558670"/>
              <a:gd name="connsiteY4" fmla="*/ 2613260 h 2613260"/>
              <a:gd name="connsiteX5" fmla="*/ 79728 w 2558670"/>
              <a:gd name="connsiteY5" fmla="*/ 2613260 h 2613260"/>
              <a:gd name="connsiteX6" fmla="*/ 0 w 2558670"/>
              <a:gd name="connsiteY6" fmla="*/ 2533532 h 2613260"/>
              <a:gd name="connsiteX7" fmla="*/ 0 w 2558670"/>
              <a:gd name="connsiteY7" fmla="*/ 79728 h 2613260"/>
              <a:gd name="connsiteX8" fmla="*/ 79728 w 2558670"/>
              <a:gd name="connsiteY8" fmla="*/ 0 h 261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670" h="2613260">
                <a:moveTo>
                  <a:pt x="79728" y="0"/>
                </a:moveTo>
                <a:lnTo>
                  <a:pt x="2478942" y="0"/>
                </a:lnTo>
                <a:cubicBezTo>
                  <a:pt x="2522975" y="0"/>
                  <a:pt x="2558670" y="35695"/>
                  <a:pt x="2558670" y="79728"/>
                </a:cubicBezTo>
                <a:lnTo>
                  <a:pt x="2558670" y="2533532"/>
                </a:lnTo>
                <a:cubicBezTo>
                  <a:pt x="2558670" y="2577565"/>
                  <a:pt x="2522975" y="2613260"/>
                  <a:pt x="2478942" y="2613260"/>
                </a:cubicBezTo>
                <a:lnTo>
                  <a:pt x="79728" y="2613260"/>
                </a:lnTo>
                <a:cubicBezTo>
                  <a:pt x="35695" y="2613260"/>
                  <a:pt x="0" y="2577565"/>
                  <a:pt x="0" y="2533532"/>
                </a:cubicBezTo>
                <a:lnTo>
                  <a:pt x="0" y="79728"/>
                </a:lnTo>
                <a:cubicBezTo>
                  <a:pt x="0" y="35695"/>
                  <a:pt x="35695" y="0"/>
                  <a:pt x="79728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254000" dist="254000" dir="5400000" algn="ctr" rotWithShape="0">
              <a:srgbClr val="000000">
                <a:alpha val="29804"/>
              </a:srgbClr>
            </a:outerShdw>
          </a:effectLst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3F42652-2E13-8C52-9FED-D99C3BBFCC3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259534" y="1673225"/>
            <a:ext cx="2558670" cy="2724336"/>
          </a:xfrm>
          <a:custGeom>
            <a:avLst/>
            <a:gdLst>
              <a:gd name="connsiteX0" fmla="*/ 79728 w 2558670"/>
              <a:gd name="connsiteY0" fmla="*/ 0 h 2613260"/>
              <a:gd name="connsiteX1" fmla="*/ 2478942 w 2558670"/>
              <a:gd name="connsiteY1" fmla="*/ 0 h 2613260"/>
              <a:gd name="connsiteX2" fmla="*/ 2558670 w 2558670"/>
              <a:gd name="connsiteY2" fmla="*/ 79728 h 2613260"/>
              <a:gd name="connsiteX3" fmla="*/ 2558670 w 2558670"/>
              <a:gd name="connsiteY3" fmla="*/ 2533532 h 2613260"/>
              <a:gd name="connsiteX4" fmla="*/ 2478942 w 2558670"/>
              <a:gd name="connsiteY4" fmla="*/ 2613260 h 2613260"/>
              <a:gd name="connsiteX5" fmla="*/ 79728 w 2558670"/>
              <a:gd name="connsiteY5" fmla="*/ 2613260 h 2613260"/>
              <a:gd name="connsiteX6" fmla="*/ 0 w 2558670"/>
              <a:gd name="connsiteY6" fmla="*/ 2533532 h 2613260"/>
              <a:gd name="connsiteX7" fmla="*/ 0 w 2558670"/>
              <a:gd name="connsiteY7" fmla="*/ 79728 h 2613260"/>
              <a:gd name="connsiteX8" fmla="*/ 79728 w 2558670"/>
              <a:gd name="connsiteY8" fmla="*/ 0 h 261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670" h="2613260">
                <a:moveTo>
                  <a:pt x="79728" y="0"/>
                </a:moveTo>
                <a:lnTo>
                  <a:pt x="2478942" y="0"/>
                </a:lnTo>
                <a:cubicBezTo>
                  <a:pt x="2522975" y="0"/>
                  <a:pt x="2558670" y="35695"/>
                  <a:pt x="2558670" y="79728"/>
                </a:cubicBezTo>
                <a:lnTo>
                  <a:pt x="2558670" y="2533532"/>
                </a:lnTo>
                <a:cubicBezTo>
                  <a:pt x="2558670" y="2577565"/>
                  <a:pt x="2522975" y="2613260"/>
                  <a:pt x="2478942" y="2613260"/>
                </a:cubicBezTo>
                <a:lnTo>
                  <a:pt x="79728" y="2613260"/>
                </a:lnTo>
                <a:cubicBezTo>
                  <a:pt x="35695" y="2613260"/>
                  <a:pt x="0" y="2577565"/>
                  <a:pt x="0" y="2533532"/>
                </a:cubicBezTo>
                <a:lnTo>
                  <a:pt x="0" y="79728"/>
                </a:lnTo>
                <a:cubicBezTo>
                  <a:pt x="0" y="35695"/>
                  <a:pt x="35695" y="0"/>
                  <a:pt x="79728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254000" dist="254000" dir="5400000" algn="ctr" rotWithShape="0">
              <a:srgbClr val="000000">
                <a:alpha val="29804"/>
              </a:srgbClr>
            </a:outerShdw>
          </a:effectLst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3C262D1-171B-B7FA-148C-3227BF84CBB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25967" y="1676873"/>
            <a:ext cx="2558670" cy="2724337"/>
          </a:xfrm>
          <a:custGeom>
            <a:avLst/>
            <a:gdLst>
              <a:gd name="connsiteX0" fmla="*/ 79728 w 2558670"/>
              <a:gd name="connsiteY0" fmla="*/ 0 h 2613260"/>
              <a:gd name="connsiteX1" fmla="*/ 2478942 w 2558670"/>
              <a:gd name="connsiteY1" fmla="*/ 0 h 2613260"/>
              <a:gd name="connsiteX2" fmla="*/ 2558670 w 2558670"/>
              <a:gd name="connsiteY2" fmla="*/ 79728 h 2613260"/>
              <a:gd name="connsiteX3" fmla="*/ 2558670 w 2558670"/>
              <a:gd name="connsiteY3" fmla="*/ 2533532 h 2613260"/>
              <a:gd name="connsiteX4" fmla="*/ 2478942 w 2558670"/>
              <a:gd name="connsiteY4" fmla="*/ 2613260 h 2613260"/>
              <a:gd name="connsiteX5" fmla="*/ 79728 w 2558670"/>
              <a:gd name="connsiteY5" fmla="*/ 2613260 h 2613260"/>
              <a:gd name="connsiteX6" fmla="*/ 0 w 2558670"/>
              <a:gd name="connsiteY6" fmla="*/ 2533532 h 2613260"/>
              <a:gd name="connsiteX7" fmla="*/ 0 w 2558670"/>
              <a:gd name="connsiteY7" fmla="*/ 79728 h 2613260"/>
              <a:gd name="connsiteX8" fmla="*/ 79728 w 2558670"/>
              <a:gd name="connsiteY8" fmla="*/ 0 h 261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670" h="2613260">
                <a:moveTo>
                  <a:pt x="79728" y="0"/>
                </a:moveTo>
                <a:lnTo>
                  <a:pt x="2478942" y="0"/>
                </a:lnTo>
                <a:cubicBezTo>
                  <a:pt x="2522975" y="0"/>
                  <a:pt x="2558670" y="35695"/>
                  <a:pt x="2558670" y="79728"/>
                </a:cubicBezTo>
                <a:lnTo>
                  <a:pt x="2558670" y="2533532"/>
                </a:lnTo>
                <a:cubicBezTo>
                  <a:pt x="2558670" y="2577565"/>
                  <a:pt x="2522975" y="2613260"/>
                  <a:pt x="2478942" y="2613260"/>
                </a:cubicBezTo>
                <a:lnTo>
                  <a:pt x="79728" y="2613260"/>
                </a:lnTo>
                <a:cubicBezTo>
                  <a:pt x="35695" y="2613260"/>
                  <a:pt x="0" y="2577565"/>
                  <a:pt x="0" y="2533532"/>
                </a:cubicBezTo>
                <a:lnTo>
                  <a:pt x="0" y="79728"/>
                </a:lnTo>
                <a:cubicBezTo>
                  <a:pt x="0" y="35695"/>
                  <a:pt x="35695" y="0"/>
                  <a:pt x="79728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254000" dist="254000" dir="5400000" algn="ctr" rotWithShape="0">
              <a:srgbClr val="000000">
                <a:alpha val="29804"/>
              </a:srgbClr>
            </a:outerShdw>
          </a:effectLst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3" name="Espace réservé du texte 172">
            <a:extLst>
              <a:ext uri="{FF2B5EF4-FFF2-40B4-BE49-F238E27FC236}">
                <a16:creationId xmlns:a16="http://schemas.microsoft.com/office/drawing/2014/main" id="{159ADA82-E255-4D8A-ADB4-4B0C87BA09D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25587" y="2190514"/>
            <a:ext cx="2559050" cy="738664"/>
          </a:xfrm>
          <a:prstGeom prst="rect">
            <a:avLst/>
          </a:prstGeom>
          <a:noFill/>
        </p:spPr>
        <p:txBody>
          <a:bodyPr lIns="144000" rIns="144000" anchor="b">
            <a:spAutoFit/>
          </a:bodyPr>
          <a:lstStyle>
            <a:lvl1pPr marL="31750" indent="0" algn="ctr">
              <a:buNone/>
              <a:defRPr sz="1600" b="1">
                <a:solidFill>
                  <a:schemeClr val="accent2"/>
                </a:solidFill>
              </a:defRPr>
            </a:lvl1pPr>
            <a:lvl2pPr algn="ctr">
              <a:defRPr sz="1600" b="1">
                <a:solidFill>
                  <a:schemeClr val="accent2"/>
                </a:solidFill>
              </a:defRPr>
            </a:lvl2pPr>
            <a:lvl3pPr algn="ctr">
              <a:defRPr sz="1600" b="1">
                <a:solidFill>
                  <a:schemeClr val="accent2"/>
                </a:solidFill>
              </a:defRPr>
            </a:lvl3pPr>
            <a:lvl4pPr algn="ctr">
              <a:defRPr sz="1600" b="1">
                <a:solidFill>
                  <a:schemeClr val="accent2"/>
                </a:solidFill>
              </a:defRPr>
            </a:lvl4pPr>
            <a:lvl5pPr algn="ctr"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5" name="Espace réservé du texte 174">
            <a:extLst>
              <a:ext uri="{FF2B5EF4-FFF2-40B4-BE49-F238E27FC236}">
                <a16:creationId xmlns:a16="http://schemas.microsoft.com/office/drawing/2014/main" id="{87786792-CC2F-57D1-8897-A40CB1D61B1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325115" y="3326493"/>
            <a:ext cx="2561695" cy="1068572"/>
          </a:xfrm>
          <a:prstGeom prst="rect">
            <a:avLst/>
          </a:prstGeom>
        </p:spPr>
        <p:txBody>
          <a:bodyPr lIns="144000" rIns="144000">
            <a:noAutofit/>
          </a:bodyPr>
          <a:lstStyle>
            <a:lvl1pPr marL="0" indent="0" algn="ctr">
              <a:spcAft>
                <a:spcPts val="300"/>
              </a:spcAft>
              <a:buFont typeface="Arial" panose="020B0604020202020204" pitchFamily="34" charset="0"/>
              <a:buChar char=" "/>
              <a:defRPr sz="1000" b="1">
                <a:solidFill>
                  <a:schemeClr val="bg2"/>
                </a:solidFill>
              </a:defRPr>
            </a:lvl1pPr>
            <a:lvl2pPr marL="536575" indent="-176213" algn="l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 b="0">
                <a:solidFill>
                  <a:schemeClr val="accent2"/>
                </a:solidFill>
              </a:defRPr>
            </a:lvl2pPr>
            <a:lvl3pPr marL="55562" indent="0" algn="ctr">
              <a:spcBef>
                <a:spcPts val="300"/>
              </a:spcBef>
              <a:buNone/>
              <a:defRPr sz="800" b="0">
                <a:solidFill>
                  <a:schemeClr val="accent2"/>
                </a:solidFill>
              </a:defRPr>
            </a:lvl3pPr>
            <a:lvl4pPr>
              <a:defRPr sz="800">
                <a:solidFill>
                  <a:schemeClr val="accent2"/>
                </a:solidFill>
              </a:defRPr>
            </a:lvl4pPr>
            <a:lvl5pP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203" name="Espace réservé du texte 172">
            <a:extLst>
              <a:ext uri="{FF2B5EF4-FFF2-40B4-BE49-F238E27FC236}">
                <a16:creationId xmlns:a16="http://schemas.microsoft.com/office/drawing/2014/main" id="{B33F156B-7D27-1CC3-A03E-DDD1CC26D9D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255679" y="2201924"/>
            <a:ext cx="2559050" cy="738664"/>
          </a:xfrm>
          <a:prstGeom prst="rect">
            <a:avLst/>
          </a:prstGeom>
          <a:noFill/>
        </p:spPr>
        <p:txBody>
          <a:bodyPr lIns="144000" rIns="144000" anchor="b">
            <a:spAutoFit/>
          </a:bodyPr>
          <a:lstStyle>
            <a:lvl1pPr marL="31750" indent="0" algn="ctr">
              <a:buNone/>
              <a:defRPr sz="1600" b="1">
                <a:solidFill>
                  <a:schemeClr val="accent2"/>
                </a:solidFill>
              </a:defRPr>
            </a:lvl1pPr>
            <a:lvl2pPr algn="ctr">
              <a:defRPr sz="1600" b="1">
                <a:solidFill>
                  <a:schemeClr val="accent2"/>
                </a:solidFill>
              </a:defRPr>
            </a:lvl2pPr>
            <a:lvl3pPr algn="ctr">
              <a:defRPr sz="1600" b="1">
                <a:solidFill>
                  <a:schemeClr val="accent2"/>
                </a:solidFill>
              </a:defRPr>
            </a:lvl3pPr>
            <a:lvl4pPr algn="ctr">
              <a:defRPr sz="1600" b="1">
                <a:solidFill>
                  <a:schemeClr val="accent2"/>
                </a:solidFill>
              </a:defRPr>
            </a:lvl4pPr>
            <a:lvl5pPr algn="ctr"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6" name="Espace réservé du texte 172">
            <a:extLst>
              <a:ext uri="{FF2B5EF4-FFF2-40B4-BE49-F238E27FC236}">
                <a16:creationId xmlns:a16="http://schemas.microsoft.com/office/drawing/2014/main" id="{28B07AC1-3EFD-1773-9CE3-B301247F4C3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295574" y="1701209"/>
            <a:ext cx="2559050" cy="738664"/>
          </a:xfrm>
          <a:prstGeom prst="rect">
            <a:avLst/>
          </a:prstGeom>
          <a:noFill/>
        </p:spPr>
        <p:txBody>
          <a:bodyPr lIns="144000" rIns="144000" anchor="b">
            <a:spAutoFit/>
          </a:bodyPr>
          <a:lstStyle>
            <a:lvl1pPr marL="31750" indent="0" algn="ctr">
              <a:buNone/>
              <a:defRPr sz="1600" b="1">
                <a:solidFill>
                  <a:schemeClr val="accent2"/>
                </a:solidFill>
              </a:defRPr>
            </a:lvl1pPr>
            <a:lvl2pPr algn="ctr">
              <a:defRPr sz="1600" b="1">
                <a:solidFill>
                  <a:schemeClr val="accent2"/>
                </a:solidFill>
              </a:defRPr>
            </a:lvl2pPr>
            <a:lvl3pPr algn="ctr">
              <a:defRPr sz="1600" b="1">
                <a:solidFill>
                  <a:schemeClr val="accent2"/>
                </a:solidFill>
              </a:defRPr>
            </a:lvl3pPr>
            <a:lvl4pPr algn="ctr">
              <a:defRPr sz="1600" b="1">
                <a:solidFill>
                  <a:schemeClr val="accent2"/>
                </a:solidFill>
              </a:defRPr>
            </a:lvl4pPr>
            <a:lvl5pPr algn="ctr"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9F098707-215F-8C9E-1514-6055F213361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 bwMode="ltGray">
          <a:xfrm>
            <a:off x="864434" y="3029143"/>
            <a:ext cx="1481365" cy="17311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108000" tIns="0" rIns="108000" bIns="0" anchor="ctr">
            <a:spAutoFit/>
          </a:bodyPr>
          <a:lstStyle>
            <a:lvl1pPr marL="0" indent="0" algn="ctr">
              <a:buNone/>
              <a:defRPr sz="800" b="1" cap="all" spc="100" baseline="0">
                <a:solidFill>
                  <a:schemeClr val="bg1"/>
                </a:solidFill>
              </a:defRPr>
            </a:lvl1pPr>
            <a:lvl2pPr algn="ctr">
              <a:defRPr sz="800" b="1">
                <a:solidFill>
                  <a:schemeClr val="tx1"/>
                </a:solidFill>
              </a:defRPr>
            </a:lvl2pPr>
            <a:lvl3pPr algn="ctr">
              <a:defRPr sz="800" b="1">
                <a:solidFill>
                  <a:schemeClr val="tx1"/>
                </a:solidFill>
              </a:defRPr>
            </a:lvl3pPr>
            <a:lvl4pPr algn="ctr">
              <a:defRPr sz="800" b="1">
                <a:solidFill>
                  <a:schemeClr val="tx1"/>
                </a:solidFill>
              </a:defRPr>
            </a:lvl4pPr>
            <a:lvl5pPr algn="ctr">
              <a:defRPr sz="8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Ajoutez du texte</a:t>
            </a:r>
          </a:p>
        </p:txBody>
      </p:sp>
      <p:sp>
        <p:nvSpPr>
          <p:cNvPr id="19" name="Espace réservé du texte 174">
            <a:extLst>
              <a:ext uri="{FF2B5EF4-FFF2-40B4-BE49-F238E27FC236}">
                <a16:creationId xmlns:a16="http://schemas.microsoft.com/office/drawing/2014/main" id="{04046180-7FA3-EA82-57C9-08DA7ED40F88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294252" y="2844405"/>
            <a:ext cx="2561695" cy="1068572"/>
          </a:xfrm>
          <a:prstGeom prst="rect">
            <a:avLst/>
          </a:prstGeom>
        </p:spPr>
        <p:txBody>
          <a:bodyPr lIns="144000" rIns="144000">
            <a:noAutofit/>
          </a:bodyPr>
          <a:lstStyle>
            <a:lvl1pPr marL="0" indent="0" algn="ctr">
              <a:spcAft>
                <a:spcPts val="300"/>
              </a:spcAft>
              <a:buFont typeface="Arial" panose="020B0604020202020204" pitchFamily="34" charset="0"/>
              <a:buChar char=" "/>
              <a:defRPr sz="1000" b="1">
                <a:solidFill>
                  <a:schemeClr val="bg2"/>
                </a:solidFill>
              </a:defRPr>
            </a:lvl1pPr>
            <a:lvl2pPr marL="536575" indent="-176213" algn="l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 b="0">
                <a:solidFill>
                  <a:schemeClr val="accent2"/>
                </a:solidFill>
              </a:defRPr>
            </a:lvl2pPr>
            <a:lvl3pPr marL="55562" indent="0" algn="ctr">
              <a:spcBef>
                <a:spcPts val="300"/>
              </a:spcBef>
              <a:buNone/>
              <a:defRPr sz="800" b="0">
                <a:solidFill>
                  <a:schemeClr val="accent2"/>
                </a:solidFill>
              </a:defRPr>
            </a:lvl3pPr>
            <a:lvl4pPr>
              <a:defRPr sz="800">
                <a:solidFill>
                  <a:schemeClr val="accent2"/>
                </a:solidFill>
              </a:defRPr>
            </a:lvl4pPr>
            <a:lvl5pP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21" name="Espace réservé du texte 174">
            <a:extLst>
              <a:ext uri="{FF2B5EF4-FFF2-40B4-BE49-F238E27FC236}">
                <a16:creationId xmlns:a16="http://schemas.microsoft.com/office/drawing/2014/main" id="{008A547D-03A5-1161-8F98-8325E17CC77A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6260364" y="3335269"/>
            <a:ext cx="2561695" cy="1068572"/>
          </a:xfrm>
          <a:prstGeom prst="rect">
            <a:avLst/>
          </a:prstGeom>
        </p:spPr>
        <p:txBody>
          <a:bodyPr lIns="144000" rIns="144000">
            <a:noAutofit/>
          </a:bodyPr>
          <a:lstStyle>
            <a:lvl1pPr marL="0" indent="0" algn="ctr">
              <a:spcAft>
                <a:spcPts val="300"/>
              </a:spcAft>
              <a:buFont typeface="Arial" panose="020B0604020202020204" pitchFamily="34" charset="0"/>
              <a:buChar char=" "/>
              <a:defRPr sz="1000" b="1">
                <a:solidFill>
                  <a:schemeClr val="bg2"/>
                </a:solidFill>
              </a:defRPr>
            </a:lvl1pPr>
            <a:lvl2pPr marL="536575" indent="-176213" algn="l">
              <a:spcBef>
                <a:spcPts val="1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800" b="0" i="0">
                <a:solidFill>
                  <a:schemeClr val="accent2"/>
                </a:solidFill>
              </a:defRPr>
            </a:lvl2pPr>
            <a:lvl3pPr marL="55562" indent="0" algn="ctr">
              <a:spcBef>
                <a:spcPts val="300"/>
              </a:spcBef>
              <a:buNone/>
              <a:defRPr sz="800" b="0">
                <a:solidFill>
                  <a:schemeClr val="accent2"/>
                </a:solidFill>
              </a:defRPr>
            </a:lvl3pPr>
            <a:lvl4pPr>
              <a:defRPr sz="800">
                <a:solidFill>
                  <a:schemeClr val="accent2"/>
                </a:solidFill>
              </a:defRPr>
            </a:lvl4pPr>
            <a:lvl5pPr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Espace réservé du texte 16">
            <a:extLst>
              <a:ext uri="{FF2B5EF4-FFF2-40B4-BE49-F238E27FC236}">
                <a16:creationId xmlns:a16="http://schemas.microsoft.com/office/drawing/2014/main" id="{505EFC5F-6BEE-3E06-B739-4BFD7E480F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 bwMode="ltGray">
          <a:xfrm>
            <a:off x="3834417" y="2542437"/>
            <a:ext cx="1481365" cy="17311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108000" tIns="0" rIns="108000" bIns="0" anchor="ctr">
            <a:spAutoFit/>
          </a:bodyPr>
          <a:lstStyle>
            <a:lvl1pPr marL="0" indent="0" algn="ctr">
              <a:buNone/>
              <a:defRPr sz="800" b="1" cap="all" spc="100" baseline="0">
                <a:solidFill>
                  <a:schemeClr val="bg1"/>
                </a:solidFill>
              </a:defRPr>
            </a:lvl1pPr>
            <a:lvl2pPr algn="ctr">
              <a:defRPr sz="800" b="1">
                <a:solidFill>
                  <a:schemeClr val="tx1"/>
                </a:solidFill>
              </a:defRPr>
            </a:lvl2pPr>
            <a:lvl3pPr algn="ctr">
              <a:defRPr sz="800" b="1">
                <a:solidFill>
                  <a:schemeClr val="tx1"/>
                </a:solidFill>
              </a:defRPr>
            </a:lvl3pPr>
            <a:lvl4pPr algn="ctr">
              <a:defRPr sz="800" b="1">
                <a:solidFill>
                  <a:schemeClr val="tx1"/>
                </a:solidFill>
              </a:defRPr>
            </a:lvl4pPr>
            <a:lvl5pPr algn="ctr">
              <a:defRPr sz="800" b="1">
                <a:solidFill>
                  <a:schemeClr val="tx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Ajoutez du texte</a:t>
            </a:r>
          </a:p>
        </p:txBody>
      </p:sp>
      <p:sp>
        <p:nvSpPr>
          <p:cNvPr id="5" name="Espace réservé du texte 16">
            <a:extLst>
              <a:ext uri="{FF2B5EF4-FFF2-40B4-BE49-F238E27FC236}">
                <a16:creationId xmlns:a16="http://schemas.microsoft.com/office/drawing/2014/main" id="{1996E385-8096-9CD3-3DDC-10B550552E8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 bwMode="ltGray">
          <a:xfrm>
            <a:off x="6794521" y="3051370"/>
            <a:ext cx="1481365" cy="17311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108000" tIns="0" rIns="108000" bIns="0" anchor="ctr">
            <a:spAutoFit/>
          </a:bodyPr>
          <a:lstStyle>
            <a:lvl1pPr marL="0" indent="0" algn="ctr">
              <a:buNone/>
              <a:defRPr sz="800" b="1" cap="all" spc="100" baseline="0">
                <a:solidFill>
                  <a:schemeClr val="bg1"/>
                </a:solidFill>
              </a:defRPr>
            </a:lvl1pPr>
            <a:lvl2pPr algn="ctr">
              <a:defRPr sz="800" b="1">
                <a:solidFill>
                  <a:schemeClr val="tx1"/>
                </a:solidFill>
              </a:defRPr>
            </a:lvl2pPr>
            <a:lvl3pPr algn="ctr">
              <a:defRPr sz="800" b="1">
                <a:solidFill>
                  <a:schemeClr val="tx1"/>
                </a:solidFill>
              </a:defRPr>
            </a:lvl3pPr>
            <a:lvl4pPr algn="ctr">
              <a:defRPr sz="800" b="1">
                <a:solidFill>
                  <a:schemeClr val="tx1"/>
                </a:solidFill>
              </a:defRPr>
            </a:lvl4pPr>
            <a:lvl5pPr algn="ctr">
              <a:defRPr sz="800" b="1">
                <a:solidFill>
                  <a:schemeClr val="tx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Ajoutez du texte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0B119FE-34FD-22FB-E042-F7780665D37A}"/>
              </a:ext>
            </a:extLst>
          </p:cNvPr>
          <p:cNvGrpSpPr/>
          <p:nvPr userDrawn="1"/>
        </p:nvGrpSpPr>
        <p:grpSpPr>
          <a:xfrm>
            <a:off x="9367945" y="756404"/>
            <a:ext cx="1885826" cy="1528108"/>
            <a:chOff x="511520" y="2588002"/>
            <a:chExt cx="1885826" cy="1528108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BD50B1C-BBA1-709D-5933-4F73C7EC2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93D29D-83D6-1D0D-354E-5A33310F5EEE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background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Right-click on the slide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 on "Format background"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Choose the desired image (1920x1080px)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 userDrawn="1"/>
        </p:nvSpPr>
        <p:spPr>
          <a:xfrm>
            <a:off x="9367945" y="2990071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5029321"/>
            <a:ext cx="649605" cy="2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95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1" userDrawn="1">
          <p15:clr>
            <a:srgbClr val="FBAE40"/>
          </p15:clr>
        </p15:guide>
        <p15:guide id="3" pos="328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ison 1 B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5A163-C211-10CB-6D55-D1B1C161AB99}"/>
              </a:ext>
            </a:extLst>
          </p:cNvPr>
          <p:cNvSpPr/>
          <p:nvPr userDrawn="1"/>
        </p:nvSpPr>
        <p:spPr>
          <a:xfrm>
            <a:off x="0" y="-98"/>
            <a:ext cx="3719851" cy="5145286"/>
          </a:xfrm>
          <a:prstGeom prst="rect">
            <a:avLst/>
          </a:prstGeom>
          <a:gradFill>
            <a:gsLst>
              <a:gs pos="5000">
                <a:schemeClr val="tx2">
                  <a:alpha val="65000"/>
                </a:schemeClr>
              </a:gs>
              <a:gs pos="100000">
                <a:schemeClr val="tx2">
                  <a:alpha val="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4A8649CB-ADDA-2CDC-7820-A1A276C7FAF5}"/>
              </a:ext>
            </a:extLst>
          </p:cNvPr>
          <p:cNvSpPr/>
          <p:nvPr userDrawn="1"/>
        </p:nvSpPr>
        <p:spPr bwMode="ltGray">
          <a:xfrm flipH="1">
            <a:off x="0" y="0"/>
            <a:ext cx="1918246" cy="771134"/>
          </a:xfrm>
          <a:custGeom>
            <a:avLst/>
            <a:gdLst>
              <a:gd name="connsiteX0" fmla="*/ 1918246 w 1918246"/>
              <a:gd name="connsiteY0" fmla="*/ 0 h 771134"/>
              <a:gd name="connsiteX1" fmla="*/ 0 w 1918246"/>
              <a:gd name="connsiteY1" fmla="*/ 0 h 771134"/>
              <a:gd name="connsiteX2" fmla="*/ 61745 w 1918246"/>
              <a:gd name="connsiteY2" fmla="*/ 145455 h 771134"/>
              <a:gd name="connsiteX3" fmla="*/ 138881 w 1918246"/>
              <a:gd name="connsiteY3" fmla="*/ 333010 h 771134"/>
              <a:gd name="connsiteX4" fmla="*/ 746061 w 1918246"/>
              <a:gd name="connsiteY4" fmla="*/ 771134 h 771134"/>
              <a:gd name="connsiteX5" fmla="*/ 1918246 w 1918246"/>
              <a:gd name="connsiteY5" fmla="*/ 771134 h 771134"/>
              <a:gd name="connsiteX6" fmla="*/ 1918246 w 1918246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246" h="771134">
                <a:moveTo>
                  <a:pt x="1918246" y="0"/>
                </a:moveTo>
                <a:lnTo>
                  <a:pt x="0" y="0"/>
                </a:lnTo>
                <a:lnTo>
                  <a:pt x="61745" y="145455"/>
                </a:lnTo>
                <a:cubicBezTo>
                  <a:pt x="88557" y="210037"/>
                  <a:pt x="114348" y="273184"/>
                  <a:pt x="138881" y="333010"/>
                </a:cubicBezTo>
                <a:cubicBezTo>
                  <a:pt x="245235" y="591639"/>
                  <a:pt x="477406" y="771134"/>
                  <a:pt x="746061" y="771134"/>
                </a:cubicBezTo>
                <a:lnTo>
                  <a:pt x="1918246" y="771134"/>
                </a:lnTo>
                <a:lnTo>
                  <a:pt x="19182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pic>
        <p:nvPicPr>
          <p:cNvPr id="12" name="Google Shape;8;p124">
            <a:extLst>
              <a:ext uri="{FF2B5EF4-FFF2-40B4-BE49-F238E27FC236}">
                <a16:creationId xmlns:a16="http://schemas.microsoft.com/office/drawing/2014/main" id="{686810F9-02EA-1FF8-E25F-E5C1D433DB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7175" cy="5147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F2BD2D-D6D3-88F7-FB3A-B0790A011FC3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8299AFB-7D5E-1662-8B21-3520EF67150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 bwMode="gray">
          <a:xfrm>
            <a:off x="4386263" y="553367"/>
            <a:ext cx="4435796" cy="4036765"/>
          </a:xfrm>
          <a:custGeom>
            <a:avLst/>
            <a:gdLst>
              <a:gd name="connsiteX0" fmla="*/ 135546 w 4365150"/>
              <a:gd name="connsiteY0" fmla="*/ 0 h 4349990"/>
              <a:gd name="connsiteX1" fmla="*/ 4229604 w 4365150"/>
              <a:gd name="connsiteY1" fmla="*/ 0 h 4349990"/>
              <a:gd name="connsiteX2" fmla="*/ 4365150 w 4365150"/>
              <a:gd name="connsiteY2" fmla="*/ 135546 h 4349990"/>
              <a:gd name="connsiteX3" fmla="*/ 4365150 w 4365150"/>
              <a:gd name="connsiteY3" fmla="*/ 4214444 h 4349990"/>
              <a:gd name="connsiteX4" fmla="*/ 4229604 w 4365150"/>
              <a:gd name="connsiteY4" fmla="*/ 4349990 h 4349990"/>
              <a:gd name="connsiteX5" fmla="*/ 135546 w 4365150"/>
              <a:gd name="connsiteY5" fmla="*/ 4349990 h 4349990"/>
              <a:gd name="connsiteX6" fmla="*/ 0 w 4365150"/>
              <a:gd name="connsiteY6" fmla="*/ 4214444 h 4349990"/>
              <a:gd name="connsiteX7" fmla="*/ 0 w 4365150"/>
              <a:gd name="connsiteY7" fmla="*/ 135546 h 4349990"/>
              <a:gd name="connsiteX8" fmla="*/ 135546 w 4365150"/>
              <a:gd name="connsiteY8" fmla="*/ 0 h 434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65150" h="4349990">
                <a:moveTo>
                  <a:pt x="135546" y="0"/>
                </a:moveTo>
                <a:lnTo>
                  <a:pt x="4229604" y="0"/>
                </a:lnTo>
                <a:cubicBezTo>
                  <a:pt x="4304464" y="0"/>
                  <a:pt x="4365150" y="60686"/>
                  <a:pt x="4365150" y="135546"/>
                </a:cubicBezTo>
                <a:lnTo>
                  <a:pt x="4365150" y="4214444"/>
                </a:lnTo>
                <a:cubicBezTo>
                  <a:pt x="4365150" y="4289304"/>
                  <a:pt x="4304464" y="4349990"/>
                  <a:pt x="4229604" y="4349990"/>
                </a:cubicBezTo>
                <a:lnTo>
                  <a:pt x="135546" y="4349990"/>
                </a:lnTo>
                <a:cubicBezTo>
                  <a:pt x="60686" y="4349990"/>
                  <a:pt x="0" y="4289304"/>
                  <a:pt x="0" y="4214444"/>
                </a:cubicBezTo>
                <a:lnTo>
                  <a:pt x="0" y="135546"/>
                </a:lnTo>
                <a:cubicBezTo>
                  <a:pt x="0" y="60686"/>
                  <a:pt x="60686" y="0"/>
                  <a:pt x="13554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noFill/>
              </a:defRPr>
            </a:lvl1pPr>
            <a:lvl2pPr marL="0" indent="0">
              <a:buNone/>
              <a:defRPr>
                <a:noFill/>
              </a:defRPr>
            </a:lvl2pPr>
            <a:lvl3pPr marL="0" indent="0">
              <a:buNone/>
              <a:defRPr>
                <a:noFill/>
              </a:defRPr>
            </a:lvl3pPr>
            <a:lvl4pPr marL="0" indent="0">
              <a:buNone/>
              <a:defRPr>
                <a:noFill/>
              </a:defRPr>
            </a:lvl4pPr>
            <a:lvl5pPr marL="0" indent="0">
              <a:buNone/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14" name="Google Shape;133;p13">
            <a:extLst>
              <a:ext uri="{FF2B5EF4-FFF2-40B4-BE49-F238E27FC236}">
                <a16:creationId xmlns:a16="http://schemas.microsoft.com/office/drawing/2014/main" id="{18A6088D-0C8F-9424-3B37-C910713D0228}"/>
              </a:ext>
            </a:extLst>
          </p:cNvPr>
          <p:cNvCxnSpPr>
            <a:cxnSpLocks/>
          </p:cNvCxnSpPr>
          <p:nvPr userDrawn="1"/>
        </p:nvCxnSpPr>
        <p:spPr bwMode="ltGray">
          <a:xfrm flipH="1">
            <a:off x="638024" y="218505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Titre 115">
            <a:extLst>
              <a:ext uri="{FF2B5EF4-FFF2-40B4-BE49-F238E27FC236}">
                <a16:creationId xmlns:a16="http://schemas.microsoft.com/office/drawing/2014/main" id="{2E199AEC-3B69-9DD4-E02B-6E1D97A8953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1856" y="1068206"/>
            <a:ext cx="3556654" cy="983985"/>
          </a:xfrm>
          <a:noFill/>
          <a:effectLst/>
        </p:spPr>
        <p:txBody>
          <a:bodyPr wrap="square" lIns="0" anchor="b"/>
          <a:lstStyle>
            <a:lvl1pPr marL="0" indent="0" algn="l">
              <a:buNone/>
              <a:defRPr sz="3200"/>
            </a:lvl1pPr>
          </a:lstStyle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118" name="Espace réservé du texte 117">
            <a:extLst>
              <a:ext uri="{FF2B5EF4-FFF2-40B4-BE49-F238E27FC236}">
                <a16:creationId xmlns:a16="http://schemas.microsoft.com/office/drawing/2014/main" id="{273163AD-9062-176A-1869-65CFBDFAC6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5185" y="1035669"/>
            <a:ext cx="1995250" cy="661720"/>
          </a:xfrm>
          <a:prstGeom prst="rect">
            <a:avLst/>
          </a:prstGeom>
        </p:spPr>
        <p:txBody>
          <a:bodyPr wrap="square" lIns="324000" anchor="b">
            <a:spAutoFit/>
          </a:bodyPr>
          <a:lstStyle>
            <a:lvl1pPr marL="0" indent="92075" algn="l">
              <a:buFont typeface="Arial" panose="020B0604020202020204" pitchFamily="34" charset="0"/>
              <a:buChar char=" "/>
              <a:defRPr sz="2800" b="1">
                <a:solidFill>
                  <a:schemeClr val="accent2"/>
                </a:solidFill>
              </a:defRPr>
            </a:lvl1pPr>
            <a:lvl2pPr marL="0" indent="92075" algn="l">
              <a:defRPr sz="1000" b="0">
                <a:solidFill>
                  <a:schemeClr val="accent2"/>
                </a:solidFill>
              </a:defRPr>
            </a:lvl2pPr>
            <a:lvl3pPr>
              <a:defRPr sz="1000" b="0">
                <a:solidFill>
                  <a:schemeClr val="accent2"/>
                </a:solidFill>
              </a:defRPr>
            </a:lvl3pPr>
            <a:lvl4pPr>
              <a:defRPr sz="1000" b="0">
                <a:solidFill>
                  <a:schemeClr val="accent2"/>
                </a:solidFill>
              </a:defRPr>
            </a:lvl4pPr>
            <a:lvl5pPr>
              <a:defRPr sz="1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XXXX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8" name="Espace réservé du texte 117">
            <a:extLst>
              <a:ext uri="{FF2B5EF4-FFF2-40B4-BE49-F238E27FC236}">
                <a16:creationId xmlns:a16="http://schemas.microsoft.com/office/drawing/2014/main" id="{27B62E90-3691-3706-69F4-20BE5DC01BD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619422" y="1035669"/>
            <a:ext cx="1941174" cy="661720"/>
          </a:xfrm>
          <a:prstGeom prst="rect">
            <a:avLst/>
          </a:prstGeom>
        </p:spPr>
        <p:txBody>
          <a:bodyPr wrap="square" lIns="360000" anchor="b">
            <a:spAutoFit/>
          </a:bodyPr>
          <a:lstStyle>
            <a:lvl1pPr marL="0" indent="92075" algn="l">
              <a:buFont typeface="Arial" panose="020B0604020202020204" pitchFamily="34" charset="0"/>
              <a:buChar char=" "/>
              <a:defRPr sz="2800" b="1">
                <a:solidFill>
                  <a:schemeClr val="accent2"/>
                </a:solidFill>
              </a:defRPr>
            </a:lvl1pPr>
            <a:lvl2pPr marL="0" indent="92075" algn="l">
              <a:defRPr sz="1000" b="0">
                <a:solidFill>
                  <a:schemeClr val="accent2"/>
                </a:solidFill>
              </a:defRPr>
            </a:lvl2pPr>
            <a:lvl3pPr>
              <a:defRPr sz="1000" b="0">
                <a:solidFill>
                  <a:schemeClr val="accent2"/>
                </a:solidFill>
              </a:defRPr>
            </a:lvl3pPr>
            <a:lvl4pPr>
              <a:defRPr sz="1000" b="0">
                <a:solidFill>
                  <a:schemeClr val="accent2"/>
                </a:solidFill>
              </a:defRPr>
            </a:lvl4pPr>
            <a:lvl5pPr>
              <a:defRPr sz="1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XXXX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9" name="Espace réservé du texte 117">
            <a:extLst>
              <a:ext uri="{FF2B5EF4-FFF2-40B4-BE49-F238E27FC236}">
                <a16:creationId xmlns:a16="http://schemas.microsoft.com/office/drawing/2014/main" id="{39A97BB5-484C-0DC4-A259-15E3D669271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25185" y="2279721"/>
            <a:ext cx="1995250" cy="661720"/>
          </a:xfrm>
          <a:prstGeom prst="rect">
            <a:avLst/>
          </a:prstGeom>
        </p:spPr>
        <p:txBody>
          <a:bodyPr wrap="square" lIns="324000" anchor="b">
            <a:spAutoFit/>
          </a:bodyPr>
          <a:lstStyle>
            <a:lvl1pPr marL="0" indent="92075" algn="l">
              <a:buFont typeface="Arial" panose="020B0604020202020204" pitchFamily="34" charset="0"/>
              <a:buChar char=" "/>
              <a:defRPr sz="2800" b="1">
                <a:solidFill>
                  <a:schemeClr val="accent2"/>
                </a:solidFill>
              </a:defRPr>
            </a:lvl1pPr>
            <a:lvl2pPr marL="0" indent="92075" algn="l">
              <a:defRPr sz="1000" b="0">
                <a:solidFill>
                  <a:schemeClr val="accent2"/>
                </a:solidFill>
              </a:defRPr>
            </a:lvl2pPr>
            <a:lvl3pPr>
              <a:defRPr sz="1000" b="0">
                <a:solidFill>
                  <a:schemeClr val="accent2"/>
                </a:solidFill>
              </a:defRPr>
            </a:lvl3pPr>
            <a:lvl4pPr>
              <a:defRPr sz="1000" b="0">
                <a:solidFill>
                  <a:schemeClr val="accent2"/>
                </a:solidFill>
              </a:defRPr>
            </a:lvl4pPr>
            <a:lvl5pPr>
              <a:defRPr sz="1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XXXX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0" name="Espace réservé du texte 117">
            <a:extLst>
              <a:ext uri="{FF2B5EF4-FFF2-40B4-BE49-F238E27FC236}">
                <a16:creationId xmlns:a16="http://schemas.microsoft.com/office/drawing/2014/main" id="{F92727B0-7EC2-32D7-951C-83F5DA8DD49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19422" y="2279721"/>
            <a:ext cx="1941174" cy="661720"/>
          </a:xfrm>
          <a:prstGeom prst="rect">
            <a:avLst/>
          </a:prstGeom>
        </p:spPr>
        <p:txBody>
          <a:bodyPr wrap="square" lIns="360000" anchor="b">
            <a:spAutoFit/>
          </a:bodyPr>
          <a:lstStyle>
            <a:lvl1pPr marL="0" indent="92075" algn="l">
              <a:buFont typeface="Arial" panose="020B0604020202020204" pitchFamily="34" charset="0"/>
              <a:buChar char=" "/>
              <a:defRPr sz="2800" b="1">
                <a:solidFill>
                  <a:schemeClr val="accent2"/>
                </a:solidFill>
              </a:defRPr>
            </a:lvl1pPr>
            <a:lvl2pPr marL="0" indent="92075" algn="l">
              <a:defRPr sz="1000" b="0">
                <a:solidFill>
                  <a:schemeClr val="accent2"/>
                </a:solidFill>
              </a:defRPr>
            </a:lvl2pPr>
            <a:lvl3pPr>
              <a:defRPr sz="1000" b="0">
                <a:solidFill>
                  <a:schemeClr val="accent2"/>
                </a:solidFill>
              </a:defRPr>
            </a:lvl3pPr>
            <a:lvl4pPr>
              <a:defRPr sz="1000" b="0">
                <a:solidFill>
                  <a:schemeClr val="accent2"/>
                </a:solidFill>
              </a:defRPr>
            </a:lvl4pPr>
            <a:lvl5pPr>
              <a:defRPr sz="1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XXXX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4" name="Espace réservé du texte 117">
            <a:extLst>
              <a:ext uri="{FF2B5EF4-FFF2-40B4-BE49-F238E27FC236}">
                <a16:creationId xmlns:a16="http://schemas.microsoft.com/office/drawing/2014/main" id="{FCA2465A-FA37-525D-4660-86A116BF817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625185" y="3447817"/>
            <a:ext cx="1995250" cy="661720"/>
          </a:xfrm>
          <a:prstGeom prst="rect">
            <a:avLst/>
          </a:prstGeom>
        </p:spPr>
        <p:txBody>
          <a:bodyPr wrap="square" lIns="324000" anchor="b">
            <a:spAutoFit/>
          </a:bodyPr>
          <a:lstStyle>
            <a:lvl1pPr marL="0" indent="92075" algn="l">
              <a:buFont typeface="Arial" panose="020B0604020202020204" pitchFamily="34" charset="0"/>
              <a:buChar char=" "/>
              <a:defRPr sz="2800" b="1">
                <a:solidFill>
                  <a:schemeClr val="accent2"/>
                </a:solidFill>
              </a:defRPr>
            </a:lvl1pPr>
            <a:lvl2pPr marL="0" indent="92075" algn="l">
              <a:defRPr sz="1000" b="0">
                <a:solidFill>
                  <a:schemeClr val="accent2"/>
                </a:solidFill>
              </a:defRPr>
            </a:lvl2pPr>
            <a:lvl3pPr>
              <a:defRPr sz="1000" b="0">
                <a:solidFill>
                  <a:schemeClr val="accent2"/>
                </a:solidFill>
              </a:defRPr>
            </a:lvl3pPr>
            <a:lvl4pPr>
              <a:defRPr sz="1000" b="0">
                <a:solidFill>
                  <a:schemeClr val="accent2"/>
                </a:solidFill>
              </a:defRPr>
            </a:lvl4pPr>
            <a:lvl5pPr>
              <a:defRPr sz="1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XXXX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5" name="Espace réservé du texte 117">
            <a:extLst>
              <a:ext uri="{FF2B5EF4-FFF2-40B4-BE49-F238E27FC236}">
                <a16:creationId xmlns:a16="http://schemas.microsoft.com/office/drawing/2014/main" id="{FAD085D7-2ED7-EA62-9054-D998DA55029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19422" y="3447817"/>
            <a:ext cx="1941174" cy="661720"/>
          </a:xfrm>
          <a:prstGeom prst="rect">
            <a:avLst/>
          </a:prstGeom>
        </p:spPr>
        <p:txBody>
          <a:bodyPr wrap="square" lIns="360000" anchor="b">
            <a:spAutoFit/>
          </a:bodyPr>
          <a:lstStyle>
            <a:lvl1pPr marL="0" indent="92075" algn="l">
              <a:buFont typeface="Arial" panose="020B0604020202020204" pitchFamily="34" charset="0"/>
              <a:buChar char=" "/>
              <a:defRPr sz="2800" b="1">
                <a:solidFill>
                  <a:schemeClr val="accent2"/>
                </a:solidFill>
              </a:defRPr>
            </a:lvl1pPr>
            <a:lvl2pPr marL="0" indent="92075" algn="l">
              <a:defRPr sz="1000" b="0">
                <a:solidFill>
                  <a:schemeClr val="accent2"/>
                </a:solidFill>
              </a:defRPr>
            </a:lvl2pPr>
            <a:lvl3pPr>
              <a:defRPr sz="1000" b="0">
                <a:solidFill>
                  <a:schemeClr val="accent2"/>
                </a:solidFill>
              </a:defRPr>
            </a:lvl3pPr>
            <a:lvl4pPr>
              <a:defRPr sz="1000" b="0">
                <a:solidFill>
                  <a:schemeClr val="accent2"/>
                </a:solidFill>
              </a:defRPr>
            </a:lvl4pPr>
            <a:lvl5pPr>
              <a:defRPr sz="1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XXXX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AFB76B1-FEF3-E8F5-F9DD-81D8400916D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 bwMode="gray">
          <a:xfrm>
            <a:off x="2799446" y="2146251"/>
            <a:ext cx="1747154" cy="2347774"/>
          </a:xfrm>
          <a:custGeom>
            <a:avLst/>
            <a:gdLst>
              <a:gd name="connsiteX0" fmla="*/ 86994 w 1849762"/>
              <a:gd name="connsiteY0" fmla="*/ 0 h 2347774"/>
              <a:gd name="connsiteX1" fmla="*/ 1762768 w 1849762"/>
              <a:gd name="connsiteY1" fmla="*/ 0 h 2347774"/>
              <a:gd name="connsiteX2" fmla="*/ 1849762 w 1849762"/>
              <a:gd name="connsiteY2" fmla="*/ 86994 h 2347774"/>
              <a:gd name="connsiteX3" fmla="*/ 1849762 w 1849762"/>
              <a:gd name="connsiteY3" fmla="*/ 2260780 h 2347774"/>
              <a:gd name="connsiteX4" fmla="*/ 1762768 w 1849762"/>
              <a:gd name="connsiteY4" fmla="*/ 2347774 h 2347774"/>
              <a:gd name="connsiteX5" fmla="*/ 86994 w 1849762"/>
              <a:gd name="connsiteY5" fmla="*/ 2347774 h 2347774"/>
              <a:gd name="connsiteX6" fmla="*/ 0 w 1849762"/>
              <a:gd name="connsiteY6" fmla="*/ 2260780 h 2347774"/>
              <a:gd name="connsiteX7" fmla="*/ 0 w 1849762"/>
              <a:gd name="connsiteY7" fmla="*/ 86994 h 2347774"/>
              <a:gd name="connsiteX8" fmla="*/ 86994 w 1849762"/>
              <a:gd name="connsiteY8" fmla="*/ 0 h 234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762" h="2347774">
                <a:moveTo>
                  <a:pt x="86994" y="0"/>
                </a:moveTo>
                <a:lnTo>
                  <a:pt x="1762768" y="0"/>
                </a:lnTo>
                <a:cubicBezTo>
                  <a:pt x="1810813" y="0"/>
                  <a:pt x="1849762" y="38949"/>
                  <a:pt x="1849762" y="86994"/>
                </a:cubicBezTo>
                <a:lnTo>
                  <a:pt x="1849762" y="2260780"/>
                </a:lnTo>
                <a:cubicBezTo>
                  <a:pt x="1849762" y="2308825"/>
                  <a:pt x="1810813" y="2347774"/>
                  <a:pt x="1762768" y="2347774"/>
                </a:cubicBezTo>
                <a:lnTo>
                  <a:pt x="86994" y="2347774"/>
                </a:lnTo>
                <a:cubicBezTo>
                  <a:pt x="38949" y="2347774"/>
                  <a:pt x="0" y="2308825"/>
                  <a:pt x="0" y="2260780"/>
                </a:cubicBezTo>
                <a:lnTo>
                  <a:pt x="0" y="86994"/>
                </a:lnTo>
                <a:cubicBezTo>
                  <a:pt x="0" y="38949"/>
                  <a:pt x="38949" y="0"/>
                  <a:pt x="8699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  <a:lvl2pPr marL="0" indent="0">
              <a:buNone/>
              <a:defRPr>
                <a:noFill/>
              </a:defRPr>
            </a:lvl2pPr>
            <a:lvl3pPr marL="0" indent="0">
              <a:buNone/>
              <a:defRPr>
                <a:noFill/>
              </a:defRPr>
            </a:lvl3pPr>
            <a:lvl4pPr marL="0" indent="0">
              <a:buNone/>
              <a:defRPr>
                <a:noFill/>
              </a:defRPr>
            </a:lvl4pPr>
            <a:lvl5pPr marL="0" indent="0">
              <a:buNone/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1" name="Espace réservé du texte 131">
            <a:extLst>
              <a:ext uri="{FF2B5EF4-FFF2-40B4-BE49-F238E27FC236}">
                <a16:creationId xmlns:a16="http://schemas.microsoft.com/office/drawing/2014/main" id="{7B7DA4F3-5644-5BAC-A63F-EFA158AC879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 bwMode="ltGray">
          <a:xfrm>
            <a:off x="2974663" y="2337716"/>
            <a:ext cx="1396721" cy="320941"/>
          </a:xfrm>
          <a:prstGeom prst="rect">
            <a:avLst/>
          </a:prstGeom>
        </p:spPr>
        <p:txBody>
          <a:bodyPr anchor="t">
            <a:noAutofit/>
          </a:bodyPr>
          <a:lstStyle>
            <a:lvl1pPr marL="31750" indent="0" algn="l">
              <a:buNone/>
              <a:defRPr sz="1000" b="1" cap="all" spc="100" baseline="0">
                <a:solidFill>
                  <a:schemeClr val="bg1"/>
                </a:solidFill>
              </a:defRPr>
            </a:lvl1pPr>
            <a:lvl2pPr algn="ctr">
              <a:defRPr sz="800" b="1">
                <a:solidFill>
                  <a:schemeClr val="tx1"/>
                </a:solidFill>
              </a:defRPr>
            </a:lvl2pPr>
            <a:lvl3pPr algn="ctr">
              <a:defRPr sz="800" b="1">
                <a:solidFill>
                  <a:schemeClr val="tx1"/>
                </a:solidFill>
              </a:defRPr>
            </a:lvl3pPr>
            <a:lvl4pPr algn="ctr">
              <a:defRPr sz="800" b="1">
                <a:solidFill>
                  <a:schemeClr val="tx1"/>
                </a:solidFill>
              </a:defRPr>
            </a:lvl4pPr>
            <a:lvl5pPr algn="ctr">
              <a:defRPr sz="8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4" name="Espace réservé du texte 132">
            <a:extLst>
              <a:ext uri="{FF2B5EF4-FFF2-40B4-BE49-F238E27FC236}">
                <a16:creationId xmlns:a16="http://schemas.microsoft.com/office/drawing/2014/main" id="{C24C40A3-6185-3353-2831-21A56E08FB60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 bwMode="ltGray">
          <a:xfrm>
            <a:off x="2959482" y="2973288"/>
            <a:ext cx="1427083" cy="1446212"/>
          </a:xfrm>
          <a:prstGeom prst="rect">
            <a:avLst/>
          </a:prstGeom>
        </p:spPr>
        <p:txBody>
          <a:bodyPr>
            <a:normAutofit/>
          </a:bodyPr>
          <a:lstStyle>
            <a:lvl1pPr marL="3175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0B119FE-34FD-22FB-E042-F7780665D37A}"/>
              </a:ext>
            </a:extLst>
          </p:cNvPr>
          <p:cNvGrpSpPr/>
          <p:nvPr userDrawn="1"/>
        </p:nvGrpSpPr>
        <p:grpSpPr>
          <a:xfrm>
            <a:off x="9367945" y="540380"/>
            <a:ext cx="1885826" cy="1528108"/>
            <a:chOff x="511520" y="2588002"/>
            <a:chExt cx="1885826" cy="152810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BD50B1C-BBA1-709D-5933-4F73C7EC2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793D29D-83D6-1D0D-354E-5A33310F5EEE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background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Right-click on the slide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 on "Format background"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Choose the desired image (1920x1080px)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 userDrawn="1"/>
        </p:nvSpPr>
        <p:spPr>
          <a:xfrm>
            <a:off x="9367945" y="2990071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5020816"/>
            <a:ext cx="649605" cy="279527"/>
          </a:xfrm>
          <a:prstGeom prst="rect">
            <a:avLst/>
          </a:prstGeom>
        </p:spPr>
      </p:pic>
      <p:pic>
        <p:nvPicPr>
          <p:cNvPr id="31" name="Image 30" descr="Apave-Systemics_RVB.png"/>
          <p:cNvPicPr>
            <a:picLocks noChangeAspect="1"/>
          </p:cNvPicPr>
          <p:nvPr userDrawn="1"/>
        </p:nvPicPr>
        <p:blipFill>
          <a:blip r:embed="rId4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6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ison 3 Blocs /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8;p124">
            <a:extLst>
              <a:ext uri="{FF2B5EF4-FFF2-40B4-BE49-F238E27FC236}">
                <a16:creationId xmlns:a16="http://schemas.microsoft.com/office/drawing/2014/main" id="{2F51EA46-C458-5BFD-F6A0-5AC3187EC44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4" y="-1991"/>
            <a:ext cx="9147179" cy="514907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4C40909-71A6-BBA5-0596-22C999F244C2}"/>
              </a:ext>
            </a:extLst>
          </p:cNvPr>
          <p:cNvSpPr/>
          <p:nvPr userDrawn="1"/>
        </p:nvSpPr>
        <p:spPr bwMode="ltGray">
          <a:xfrm>
            <a:off x="-1" y="3270016"/>
            <a:ext cx="9147175" cy="187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01">
            <a:extLst>
              <a:ext uri="{FF2B5EF4-FFF2-40B4-BE49-F238E27FC236}">
                <a16:creationId xmlns:a16="http://schemas.microsoft.com/office/drawing/2014/main" id="{0251DB78-BB20-6AC7-8029-0D5BC06692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700728" y="1633114"/>
            <a:ext cx="2533170" cy="31863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72000" tIns="36000" rIns="72000" bIns="36000" anchor="ctr">
            <a:spAutoFit/>
          </a:bodyPr>
          <a:lstStyle>
            <a:lvl1pPr marL="31750" indent="0" algn="l">
              <a:buNone/>
              <a:defRPr sz="1000" b="1" cap="all" baseline="0"/>
            </a:lvl1pPr>
            <a:lvl2pPr>
              <a:defRPr sz="1800" b="1" cap="all" baseline="0"/>
            </a:lvl2pPr>
            <a:lvl3pPr>
              <a:defRPr sz="1800" b="1" cap="all" baseline="0"/>
            </a:lvl3pPr>
            <a:lvl4pPr>
              <a:defRPr sz="1800" b="1" cap="all" baseline="0"/>
            </a:lvl4pPr>
            <a:lvl5pPr>
              <a:defRPr sz="1800" b="1" cap="all" baseline="0"/>
            </a:lvl5pPr>
          </a:lstStyle>
          <a:p>
            <a:pPr marL="3175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Cliquez pour ajouter du texte</a:t>
            </a:r>
          </a:p>
        </p:txBody>
      </p:sp>
      <p:sp>
        <p:nvSpPr>
          <p:cNvPr id="62" name="Espace réservé du texte 101">
            <a:extLst>
              <a:ext uri="{FF2B5EF4-FFF2-40B4-BE49-F238E27FC236}">
                <a16:creationId xmlns:a16="http://schemas.microsoft.com/office/drawing/2014/main" id="{7350D507-BAF1-6CE2-58D7-A63FB6BE09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499490" y="1354203"/>
            <a:ext cx="2533170" cy="31863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72000" tIns="36000" rIns="72000" bIns="36000" anchor="ctr">
            <a:spAutoFit/>
          </a:bodyPr>
          <a:lstStyle>
            <a:lvl1pPr marL="31750" indent="0" algn="l">
              <a:buNone/>
              <a:defRPr sz="1000" b="1" cap="all" baseline="0"/>
            </a:lvl1pPr>
            <a:lvl2pPr>
              <a:defRPr sz="1800" b="1" cap="all" baseline="0"/>
            </a:lvl2pPr>
            <a:lvl3pPr>
              <a:defRPr sz="1800" b="1" cap="all" baseline="0"/>
            </a:lvl3pPr>
            <a:lvl4pPr>
              <a:defRPr sz="1800" b="1" cap="all" baseline="0"/>
            </a:lvl4pPr>
            <a:lvl5pPr>
              <a:defRPr sz="1800" b="1" cap="all" baseline="0"/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4DDBF072-7FC0-4F77-ED1E-2D64F1BF62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21288" y="963107"/>
            <a:ext cx="328771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77788" indent="-77788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1pPr>
            <a:lvl2pPr marL="77788" indent="-77788">
              <a:buFont typeface="Arial" panose="020B0604020202020204" pitchFamily="34" charset="0"/>
              <a:buChar char=" "/>
              <a:defRPr sz="900" b="1" spc="100" baseline="0">
                <a:solidFill>
                  <a:schemeClr val="bg1"/>
                </a:solidFill>
              </a:defRPr>
            </a:lvl2pPr>
            <a:lvl3pPr marL="77788" indent="-77788">
              <a:buFont typeface="Arial" panose="020B0604020202020204" pitchFamily="34" charset="0"/>
              <a:buChar char=" "/>
              <a:defRPr sz="900" b="1" spc="100" baseline="0">
                <a:solidFill>
                  <a:schemeClr val="bg1"/>
                </a:solidFill>
              </a:defRPr>
            </a:lvl3pPr>
            <a:lvl4pPr marL="77788" indent="-77788">
              <a:buFont typeface="Arial" panose="020B0604020202020204" pitchFamily="34" charset="0"/>
              <a:buChar char=" "/>
              <a:defRPr sz="900" b="1" spc="100" baseline="0">
                <a:solidFill>
                  <a:schemeClr val="bg1"/>
                </a:solidFill>
              </a:defRPr>
            </a:lvl4pPr>
            <a:lvl5pPr marL="77788" indent="-77788">
              <a:buFont typeface="Arial" panose="020B0604020202020204" pitchFamily="34" charset="0"/>
              <a:buChar char=" "/>
              <a:defRPr sz="900" b="1" spc="1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A01EAF4E-D4D1-07B3-7BAC-1364261CD439}"/>
              </a:ext>
            </a:extLst>
          </p:cNvPr>
          <p:cNvSpPr/>
          <p:nvPr userDrawn="1"/>
        </p:nvSpPr>
        <p:spPr bwMode="ltGray">
          <a:xfrm>
            <a:off x="5013326" y="-2819"/>
            <a:ext cx="4133849" cy="793204"/>
          </a:xfrm>
          <a:custGeom>
            <a:avLst/>
            <a:gdLst>
              <a:gd name="connsiteX0" fmla="*/ 0 w 4132414"/>
              <a:gd name="connsiteY0" fmla="*/ 0 h 792928"/>
              <a:gd name="connsiteX1" fmla="*/ 4132414 w 4132414"/>
              <a:gd name="connsiteY1" fmla="*/ 0 h 792928"/>
              <a:gd name="connsiteX2" fmla="*/ 4132414 w 4132414"/>
              <a:gd name="connsiteY2" fmla="*/ 792928 h 792928"/>
              <a:gd name="connsiteX3" fmla="*/ 711271 w 4132414"/>
              <a:gd name="connsiteY3" fmla="*/ 792928 h 792928"/>
              <a:gd name="connsiteX4" fmla="*/ 148642 w 4132414"/>
              <a:gd name="connsiteY4" fmla="*/ 370225 h 792928"/>
              <a:gd name="connsiteX5" fmla="*/ 0 w 4132414"/>
              <a:gd name="connsiteY5" fmla="*/ 0 h 79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2414" h="792928">
                <a:moveTo>
                  <a:pt x="0" y="0"/>
                </a:moveTo>
                <a:lnTo>
                  <a:pt x="4132414" y="0"/>
                </a:lnTo>
                <a:lnTo>
                  <a:pt x="4132414" y="792928"/>
                </a:lnTo>
                <a:lnTo>
                  <a:pt x="711271" y="792928"/>
                </a:lnTo>
                <a:cubicBezTo>
                  <a:pt x="462327" y="792928"/>
                  <a:pt x="247191" y="619751"/>
                  <a:pt x="148642" y="370225"/>
                </a:cubicBezTo>
                <a:cubicBezTo>
                  <a:pt x="103173" y="254783"/>
                  <a:pt x="53052" y="12653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87" tIns="34287" rIns="34287" bIns="34287" anchor="ctr" anchorCtr="0">
            <a:noAutofit/>
          </a:bodyPr>
          <a:lstStyle/>
          <a:p>
            <a:pPr>
              <a:buSzPts val="1400"/>
            </a:pPr>
            <a:endParaRPr sz="500"/>
          </a:p>
        </p:txBody>
      </p:sp>
      <p:sp>
        <p:nvSpPr>
          <p:cNvPr id="57" name="Titre 56">
            <a:extLst>
              <a:ext uri="{FF2B5EF4-FFF2-40B4-BE49-F238E27FC236}">
                <a16:creationId xmlns:a16="http://schemas.microsoft.com/office/drawing/2014/main" id="{865D9221-B692-15A9-3722-59AB83E9FD75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3" name="Google Shape;142;p14">
            <a:extLst>
              <a:ext uri="{FF2B5EF4-FFF2-40B4-BE49-F238E27FC236}">
                <a16:creationId xmlns:a16="http://schemas.microsoft.com/office/drawing/2014/main" id="{A802CEDC-2C3C-A223-06A6-82B597309BF1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609602" y="963107"/>
            <a:ext cx="3776662" cy="32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800" b="1" i="0" u="none" strike="noStrike" cap="none">
                <a:solidFill>
                  <a:schemeClr val="bg1"/>
                </a:solidFill>
                <a:latin typeface="+mj-l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5A4D40BF-44EB-F40D-2A05-F46709DC17A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76" name="Espace réservé du texte 75">
            <a:extLst>
              <a:ext uri="{FF2B5EF4-FFF2-40B4-BE49-F238E27FC236}">
                <a16:creationId xmlns:a16="http://schemas.microsoft.com/office/drawing/2014/main" id="{33E1B6A0-06C2-FB20-7E49-F3544ECD3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3409" y="2080601"/>
            <a:ext cx="7480357" cy="2596129"/>
          </a:xfrm>
          <a:custGeom>
            <a:avLst/>
            <a:gdLst>
              <a:gd name="connsiteX0" fmla="*/ 80895 w 7480357"/>
              <a:gd name="connsiteY0" fmla="*/ 0 h 2596129"/>
              <a:gd name="connsiteX1" fmla="*/ 7399462 w 7480357"/>
              <a:gd name="connsiteY1" fmla="*/ 0 h 2596129"/>
              <a:gd name="connsiteX2" fmla="*/ 7480357 w 7480357"/>
              <a:gd name="connsiteY2" fmla="*/ 80895 h 2596129"/>
              <a:gd name="connsiteX3" fmla="*/ 7480357 w 7480357"/>
              <a:gd name="connsiteY3" fmla="*/ 2515234 h 2596129"/>
              <a:gd name="connsiteX4" fmla="*/ 7399462 w 7480357"/>
              <a:gd name="connsiteY4" fmla="*/ 2596129 h 2596129"/>
              <a:gd name="connsiteX5" fmla="*/ 80895 w 7480357"/>
              <a:gd name="connsiteY5" fmla="*/ 2596129 h 2596129"/>
              <a:gd name="connsiteX6" fmla="*/ 0 w 7480357"/>
              <a:gd name="connsiteY6" fmla="*/ 2515234 h 2596129"/>
              <a:gd name="connsiteX7" fmla="*/ 0 w 7480357"/>
              <a:gd name="connsiteY7" fmla="*/ 80895 h 2596129"/>
              <a:gd name="connsiteX8" fmla="*/ 80895 w 7480357"/>
              <a:gd name="connsiteY8" fmla="*/ 0 h 259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0357" h="2596129">
                <a:moveTo>
                  <a:pt x="80895" y="0"/>
                </a:moveTo>
                <a:lnTo>
                  <a:pt x="7399462" y="0"/>
                </a:lnTo>
                <a:cubicBezTo>
                  <a:pt x="7444139" y="0"/>
                  <a:pt x="7480357" y="36218"/>
                  <a:pt x="7480357" y="80895"/>
                </a:cubicBezTo>
                <a:lnTo>
                  <a:pt x="7480357" y="2515234"/>
                </a:lnTo>
                <a:cubicBezTo>
                  <a:pt x="7480357" y="2559911"/>
                  <a:pt x="7444139" y="2596129"/>
                  <a:pt x="7399462" y="2596129"/>
                </a:cubicBezTo>
                <a:lnTo>
                  <a:pt x="80895" y="2596129"/>
                </a:lnTo>
                <a:cubicBezTo>
                  <a:pt x="36218" y="2596129"/>
                  <a:pt x="0" y="2559911"/>
                  <a:pt x="0" y="2515234"/>
                </a:cubicBezTo>
                <a:lnTo>
                  <a:pt x="0" y="80895"/>
                </a:lnTo>
                <a:cubicBezTo>
                  <a:pt x="0" y="36218"/>
                  <a:pt x="36218" y="0"/>
                  <a:pt x="80895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254000" dist="254000" dir="5400000" algn="ctr" rotWithShape="0">
              <a:srgbClr val="000000">
                <a:alpha val="30000"/>
              </a:srgbClr>
            </a:outerShdw>
          </a:effectLst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1835E59-14D6-6F3A-F2E3-1AAD1E38000B}"/>
              </a:ext>
            </a:extLst>
          </p:cNvPr>
          <p:cNvGrpSpPr/>
          <p:nvPr userDrawn="1"/>
        </p:nvGrpSpPr>
        <p:grpSpPr bwMode="ltGray">
          <a:xfrm>
            <a:off x="3363901" y="2384279"/>
            <a:ext cx="2434955" cy="2029804"/>
            <a:chOff x="2705386" y="1773884"/>
            <a:chExt cx="2382541" cy="2146587"/>
          </a:xfrm>
        </p:grpSpPr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797302BA-41E0-8129-E096-0258DEA35DB3}"/>
                </a:ext>
              </a:extLst>
            </p:cNvPr>
            <p:cNvCxnSpPr/>
            <p:nvPr/>
          </p:nvCxnSpPr>
          <p:spPr bwMode="ltGray">
            <a:xfrm>
              <a:off x="2705386" y="1773884"/>
              <a:ext cx="0" cy="2146587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7087791E-9BD2-5E79-EA6B-81AEFCA271E8}"/>
                </a:ext>
              </a:extLst>
            </p:cNvPr>
            <p:cNvCxnSpPr/>
            <p:nvPr/>
          </p:nvCxnSpPr>
          <p:spPr bwMode="ltGray">
            <a:xfrm>
              <a:off x="5087927" y="1773884"/>
              <a:ext cx="0" cy="2146587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Espace réservé du texte 67">
            <a:extLst>
              <a:ext uri="{FF2B5EF4-FFF2-40B4-BE49-F238E27FC236}">
                <a16:creationId xmlns:a16="http://schemas.microsoft.com/office/drawing/2014/main" id="{ACF8CD8C-1ED3-3BF7-82D6-26F567EA26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6178" y="2749723"/>
            <a:ext cx="1856794" cy="1664360"/>
          </a:xfrm>
          <a:prstGeom prst="rect">
            <a:avLst/>
          </a:prstGeom>
        </p:spPr>
        <p:txBody>
          <a:bodyPr>
            <a:noAutofit/>
          </a:bodyPr>
          <a:lstStyle>
            <a:lvl1pPr marL="57150" indent="-50800">
              <a:spcAft>
                <a:spcPts val="600"/>
              </a:spcAft>
              <a:buFont typeface="Arial" panose="020B0604020202020204" pitchFamily="34" charset="0"/>
              <a:buChar char=" "/>
              <a:defRPr sz="1400" b="1">
                <a:solidFill>
                  <a:schemeClr val="bg2"/>
                </a:solidFill>
              </a:defRPr>
            </a:lvl1pPr>
            <a:lvl2pPr marL="57150" indent="-508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 "/>
              <a:defRPr sz="800" b="1">
                <a:solidFill>
                  <a:schemeClr val="accent2"/>
                </a:solidFill>
              </a:defRPr>
            </a:lvl2pPr>
            <a:lvl3pPr marL="57150" indent="-50800">
              <a:buFont typeface="Arial" panose="020B0604020202020204" pitchFamily="34" charset="0"/>
              <a:buChar char=" "/>
              <a:defRPr sz="800" b="0">
                <a:solidFill>
                  <a:schemeClr val="accent2"/>
                </a:solidFill>
              </a:defRPr>
            </a:lvl3pPr>
            <a:lvl4pPr marL="36513" indent="-36513">
              <a:buFont typeface="Arial" panose="020B0604020202020204" pitchFamily="34" charset="0"/>
              <a:buChar char=" "/>
              <a:defRPr sz="800">
                <a:solidFill>
                  <a:schemeClr val="accent2"/>
                </a:solidFill>
              </a:defRPr>
            </a:lvl4pPr>
            <a:lvl5pPr marL="36513" indent="-36513">
              <a:buFont typeface="Arial" panose="020B0604020202020204" pitchFamily="34" charset="0"/>
              <a:buChar char=" "/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Espace réservé du texte 67">
            <a:extLst>
              <a:ext uri="{FF2B5EF4-FFF2-40B4-BE49-F238E27FC236}">
                <a16:creationId xmlns:a16="http://schemas.microsoft.com/office/drawing/2014/main" id="{357933D8-20A3-71BC-2D04-1CDBA7AF77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45189" y="2749723"/>
            <a:ext cx="1856794" cy="1664360"/>
          </a:xfrm>
          <a:prstGeom prst="rect">
            <a:avLst/>
          </a:prstGeom>
        </p:spPr>
        <p:txBody>
          <a:bodyPr>
            <a:noAutofit/>
          </a:bodyPr>
          <a:lstStyle>
            <a:lvl1pPr marL="57150" indent="-50800">
              <a:spcAft>
                <a:spcPts val="600"/>
              </a:spcAft>
              <a:buFont typeface="Arial" panose="020B0604020202020204" pitchFamily="34" charset="0"/>
              <a:buChar char=" "/>
              <a:defRPr sz="1400" b="1">
                <a:solidFill>
                  <a:schemeClr val="bg2"/>
                </a:solidFill>
              </a:defRPr>
            </a:lvl1pPr>
            <a:lvl2pPr marL="57150" indent="-508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 "/>
              <a:defRPr sz="800" b="1">
                <a:solidFill>
                  <a:schemeClr val="accent2"/>
                </a:solidFill>
              </a:defRPr>
            </a:lvl2pPr>
            <a:lvl3pPr marL="57150" indent="-50800">
              <a:buFont typeface="Arial" panose="020B0604020202020204" pitchFamily="34" charset="0"/>
              <a:buChar char=" "/>
              <a:defRPr sz="800" b="0">
                <a:solidFill>
                  <a:schemeClr val="accent2"/>
                </a:solidFill>
              </a:defRPr>
            </a:lvl3pPr>
            <a:lvl4pPr marL="36513" indent="-36513">
              <a:buFont typeface="Arial" panose="020B0604020202020204" pitchFamily="34" charset="0"/>
              <a:buChar char=" "/>
              <a:defRPr sz="800">
                <a:solidFill>
                  <a:schemeClr val="accent2"/>
                </a:solidFill>
              </a:defRPr>
            </a:lvl4pPr>
            <a:lvl5pPr marL="36513" indent="-36513">
              <a:buFont typeface="Arial" panose="020B0604020202020204" pitchFamily="34" charset="0"/>
              <a:buChar char=" "/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Espace réservé du texte 67">
            <a:extLst>
              <a:ext uri="{FF2B5EF4-FFF2-40B4-BE49-F238E27FC236}">
                <a16:creationId xmlns:a16="http://schemas.microsoft.com/office/drawing/2014/main" id="{0DA3C605-B0A2-E95D-7D98-4DBBDFB332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0231" y="2749723"/>
            <a:ext cx="1856794" cy="1664360"/>
          </a:xfrm>
          <a:prstGeom prst="rect">
            <a:avLst/>
          </a:prstGeom>
        </p:spPr>
        <p:txBody>
          <a:bodyPr>
            <a:noAutofit/>
          </a:bodyPr>
          <a:lstStyle>
            <a:lvl1pPr marL="57150" indent="-50800">
              <a:spcAft>
                <a:spcPts val="600"/>
              </a:spcAft>
              <a:buFont typeface="Arial" panose="020B0604020202020204" pitchFamily="34" charset="0"/>
              <a:buChar char=" "/>
              <a:defRPr sz="1400" b="1">
                <a:solidFill>
                  <a:schemeClr val="bg2"/>
                </a:solidFill>
              </a:defRPr>
            </a:lvl1pPr>
            <a:lvl2pPr marL="57150" indent="-508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 "/>
              <a:defRPr sz="800" b="1">
                <a:solidFill>
                  <a:schemeClr val="accent2"/>
                </a:solidFill>
              </a:defRPr>
            </a:lvl2pPr>
            <a:lvl3pPr marL="57150" indent="-50800">
              <a:buFont typeface="Arial" panose="020B0604020202020204" pitchFamily="34" charset="0"/>
              <a:buChar char=" "/>
              <a:defRPr sz="800" b="0">
                <a:solidFill>
                  <a:schemeClr val="accent2"/>
                </a:solidFill>
              </a:defRPr>
            </a:lvl3pPr>
            <a:lvl4pPr marL="36513" indent="-36513">
              <a:buFont typeface="Arial" panose="020B0604020202020204" pitchFamily="34" charset="0"/>
              <a:buChar char=" "/>
              <a:defRPr sz="800">
                <a:solidFill>
                  <a:schemeClr val="accent2"/>
                </a:solidFill>
              </a:defRPr>
            </a:lvl4pPr>
            <a:lvl5pPr marL="36513" indent="-36513">
              <a:buFont typeface="Arial" panose="020B0604020202020204" pitchFamily="34" charset="0"/>
              <a:buChar char=" "/>
              <a:defRPr sz="800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B7F0222-8654-C0B3-C945-841081000F80}"/>
              </a:ext>
            </a:extLst>
          </p:cNvPr>
          <p:cNvSpPr/>
          <p:nvPr userDrawn="1"/>
        </p:nvSpPr>
        <p:spPr bwMode="gray">
          <a:xfrm flipH="1">
            <a:off x="0" y="0"/>
            <a:ext cx="1918246" cy="771134"/>
          </a:xfrm>
          <a:custGeom>
            <a:avLst/>
            <a:gdLst>
              <a:gd name="connsiteX0" fmla="*/ 1918246 w 1918246"/>
              <a:gd name="connsiteY0" fmla="*/ 0 h 771134"/>
              <a:gd name="connsiteX1" fmla="*/ 0 w 1918246"/>
              <a:gd name="connsiteY1" fmla="*/ 0 h 771134"/>
              <a:gd name="connsiteX2" fmla="*/ 61745 w 1918246"/>
              <a:gd name="connsiteY2" fmla="*/ 145455 h 771134"/>
              <a:gd name="connsiteX3" fmla="*/ 138881 w 1918246"/>
              <a:gd name="connsiteY3" fmla="*/ 333010 h 771134"/>
              <a:gd name="connsiteX4" fmla="*/ 746061 w 1918246"/>
              <a:gd name="connsiteY4" fmla="*/ 771134 h 771134"/>
              <a:gd name="connsiteX5" fmla="*/ 1918246 w 1918246"/>
              <a:gd name="connsiteY5" fmla="*/ 771134 h 771134"/>
              <a:gd name="connsiteX6" fmla="*/ 1918246 w 1918246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246" h="771134">
                <a:moveTo>
                  <a:pt x="1918246" y="0"/>
                </a:moveTo>
                <a:lnTo>
                  <a:pt x="0" y="0"/>
                </a:lnTo>
                <a:lnTo>
                  <a:pt x="61745" y="145455"/>
                </a:lnTo>
                <a:cubicBezTo>
                  <a:pt x="88557" y="210037"/>
                  <a:pt x="114348" y="273184"/>
                  <a:pt x="138881" y="333010"/>
                </a:cubicBezTo>
                <a:cubicBezTo>
                  <a:pt x="245235" y="591639"/>
                  <a:pt x="477406" y="771134"/>
                  <a:pt x="746061" y="771134"/>
                </a:cubicBezTo>
                <a:lnTo>
                  <a:pt x="1918246" y="771134"/>
                </a:lnTo>
                <a:lnTo>
                  <a:pt x="19182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0B119FE-34FD-22FB-E042-F7780665D37A}"/>
              </a:ext>
            </a:extLst>
          </p:cNvPr>
          <p:cNvGrpSpPr/>
          <p:nvPr userDrawn="1"/>
        </p:nvGrpSpPr>
        <p:grpSpPr>
          <a:xfrm>
            <a:off x="9367945" y="756404"/>
            <a:ext cx="1885826" cy="1528108"/>
            <a:chOff x="511520" y="2588002"/>
            <a:chExt cx="1885826" cy="152810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3BD50B1C-BBA1-709D-5933-4F73C7EC2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93D29D-83D6-1D0D-354E-5A33310F5EEE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background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Right-click on the slide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 on "Format background"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Choose the desired image (1920x1080px)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 userDrawn="1"/>
        </p:nvSpPr>
        <p:spPr>
          <a:xfrm>
            <a:off x="9367945" y="3041959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5101329"/>
            <a:ext cx="649605" cy="279527"/>
          </a:xfrm>
          <a:prstGeom prst="rect">
            <a:avLst/>
          </a:prstGeom>
        </p:spPr>
      </p:pic>
      <p:pic>
        <p:nvPicPr>
          <p:cNvPr id="32" name="Image 31" descr="Apave-Systemics_RVB.png"/>
          <p:cNvPicPr>
            <a:picLocks noChangeAspect="1"/>
          </p:cNvPicPr>
          <p:nvPr userDrawn="1"/>
        </p:nvPicPr>
        <p:blipFill>
          <a:blip r:embed="rId4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0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1" userDrawn="1">
          <p15:clr>
            <a:srgbClr val="FBAE40"/>
          </p15:clr>
        </p15:guide>
        <p15:guide id="3" pos="328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A6D3B87-0874-4DFA-04AF-5556AD2B44CD}"/>
              </a:ext>
            </a:extLst>
          </p:cNvPr>
          <p:cNvSpPr/>
          <p:nvPr userDrawn="1"/>
        </p:nvSpPr>
        <p:spPr>
          <a:xfrm>
            <a:off x="643756" y="1432200"/>
            <a:ext cx="5153755" cy="2229956"/>
          </a:xfrm>
          <a:prstGeom prst="roundRect">
            <a:avLst>
              <a:gd name="adj" fmla="val 5001"/>
            </a:avLst>
          </a:prstGeom>
          <a:solidFill>
            <a:schemeClr val="bg1"/>
          </a:solidFill>
          <a:ln>
            <a:noFill/>
          </a:ln>
          <a:effectLst>
            <a:outerShdw blurRad="254000" dist="254000" dir="5400000" algn="t" rotWithShape="0">
              <a:schemeClr val="tx2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200" rtlCol="0" anchor="ctr"/>
          <a:lstStyle/>
          <a:p>
            <a:pPr algn="ctr">
              <a:lnSpc>
                <a:spcPct val="120000"/>
              </a:lnSpc>
            </a:pPr>
            <a:endParaRPr lang="fr-FR" sz="1700" b="1">
              <a:solidFill>
                <a:srgbClr val="1D3051"/>
              </a:solidFill>
              <a:latin typeface="Arial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E8FCBA-FB33-94FC-BF90-C868743D2FCF}"/>
              </a:ext>
            </a:extLst>
          </p:cNvPr>
          <p:cNvSpPr txBox="1"/>
          <p:nvPr userDrawn="1"/>
        </p:nvSpPr>
        <p:spPr>
          <a:xfrm>
            <a:off x="2594130" y="2277923"/>
            <a:ext cx="414580" cy="412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1"/>
              </a:spcBef>
            </a:pPr>
            <a:r>
              <a:rPr lang="fr-FR" sz="2082">
                <a:solidFill>
                  <a:schemeClr val="accent6"/>
                </a:solidFill>
              </a:rPr>
              <a:t>&amp;</a:t>
            </a:r>
          </a:p>
        </p:txBody>
      </p:sp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D7F8A845-B220-095C-5D6A-C0B2F41F2F8C}"/>
              </a:ext>
            </a:extLst>
          </p:cNvPr>
          <p:cNvSpPr/>
          <p:nvPr userDrawn="1"/>
        </p:nvSpPr>
        <p:spPr bwMode="ltGray">
          <a:xfrm rot="10800000">
            <a:off x="638698" y="3252069"/>
            <a:ext cx="5159025" cy="1183675"/>
          </a:xfrm>
          <a:prstGeom prst="round2SameRect">
            <a:avLst>
              <a:gd name="adj1" fmla="val 8715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" name="Titre 47">
            <a:extLst>
              <a:ext uri="{FF2B5EF4-FFF2-40B4-BE49-F238E27FC236}">
                <a16:creationId xmlns:a16="http://schemas.microsoft.com/office/drawing/2014/main" id="{EE3E57B3-5F88-3404-3653-AABF11B7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710" y="1686751"/>
            <a:ext cx="4007690" cy="320088"/>
          </a:xfrm>
          <a:noFill/>
          <a:effectLst/>
        </p:spPr>
        <p:txBody>
          <a:bodyPr l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20" name="Espace réservé du texte 50">
            <a:extLst>
              <a:ext uri="{FF2B5EF4-FFF2-40B4-BE49-F238E27FC236}">
                <a16:creationId xmlns:a16="http://schemas.microsoft.com/office/drawing/2014/main" id="{1C44006C-4610-3DED-1D1E-51D34FB40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636" y="2284413"/>
            <a:ext cx="1400472" cy="476250"/>
          </a:xfrm>
          <a:prstGeom prst="rect">
            <a:avLst/>
          </a:prstGeom>
        </p:spPr>
        <p:txBody>
          <a:bodyPr>
            <a:noAutofit/>
          </a:bodyPr>
          <a:lstStyle>
            <a:lvl1pPr marL="31750" indent="0">
              <a:buNone/>
              <a:defRPr sz="1200" b="1">
                <a:solidFill>
                  <a:schemeClr val="tx1"/>
                </a:solidFill>
              </a:defRPr>
            </a:lvl1pPr>
            <a:lvl2pPr>
              <a:defRPr sz="1200" b="1">
                <a:solidFill>
                  <a:schemeClr val="tx1"/>
                </a:solidFill>
              </a:defRPr>
            </a:lvl2pPr>
            <a:lvl3pPr>
              <a:defRPr sz="1249" b="1">
                <a:solidFill>
                  <a:schemeClr val="tx1"/>
                </a:solidFill>
              </a:defRPr>
            </a:lvl3pPr>
            <a:lvl4pPr>
              <a:defRPr sz="1249" b="1">
                <a:solidFill>
                  <a:schemeClr val="tx1"/>
                </a:solidFill>
              </a:defRPr>
            </a:lvl4pPr>
            <a:lvl5pPr>
              <a:defRPr sz="1249" b="1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1" name="Espace réservé du texte 50">
            <a:extLst>
              <a:ext uri="{FF2B5EF4-FFF2-40B4-BE49-F238E27FC236}">
                <a16:creationId xmlns:a16="http://schemas.microsoft.com/office/drawing/2014/main" id="{C8DACE7D-D4D6-916A-221A-CB0F947A9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638" y="2284413"/>
            <a:ext cx="2151638" cy="476250"/>
          </a:xfrm>
          <a:prstGeom prst="rect">
            <a:avLst/>
          </a:prstGeom>
        </p:spPr>
        <p:txBody>
          <a:bodyPr>
            <a:noAutofit/>
          </a:bodyPr>
          <a:lstStyle>
            <a:lvl1pPr marL="31750" indent="0">
              <a:buNone/>
              <a:defRPr sz="1200" b="1">
                <a:solidFill>
                  <a:schemeClr val="tx1"/>
                </a:solidFill>
              </a:defRPr>
            </a:lvl1pPr>
            <a:lvl2pPr marL="46038" indent="-46038">
              <a:buFont typeface="Arial" panose="020B0604020202020204" pitchFamily="34" charset="0"/>
              <a:buChar char=" "/>
              <a:defRPr sz="1000" b="0">
                <a:solidFill>
                  <a:schemeClr val="tx1"/>
                </a:solidFill>
              </a:defRPr>
            </a:lvl2pPr>
            <a:lvl3pPr marL="0" indent="55563">
              <a:buFont typeface="Arial" panose="020B0604020202020204" pitchFamily="34" charset="0"/>
              <a:buChar char=" "/>
              <a:defRPr sz="1000" b="0">
                <a:solidFill>
                  <a:schemeClr val="tx1"/>
                </a:solidFill>
              </a:defRPr>
            </a:lvl3pPr>
            <a:lvl4pPr>
              <a:defRPr sz="1249" b="1">
                <a:solidFill>
                  <a:schemeClr val="tx1"/>
                </a:solidFill>
              </a:defRPr>
            </a:lvl4pPr>
            <a:lvl5pPr>
              <a:defRPr sz="1249" b="1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2" name="Espace réservé du texte 53">
            <a:extLst>
              <a:ext uri="{FF2B5EF4-FFF2-40B4-BE49-F238E27FC236}">
                <a16:creationId xmlns:a16="http://schemas.microsoft.com/office/drawing/2014/main" id="{89B79068-AA46-1FA1-D074-D21F77CC4D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4207" y="2854249"/>
            <a:ext cx="1416267" cy="231775"/>
          </a:xfrm>
          <a:prstGeom prst="rect">
            <a:avLst/>
          </a:prstGeom>
        </p:spPr>
        <p:txBody>
          <a:bodyPr>
            <a:noAutofit/>
          </a:bodyPr>
          <a:lstStyle>
            <a:lvl1pPr marL="31750" indent="0">
              <a:buNone/>
              <a:defRPr sz="1400" b="1">
                <a:solidFill>
                  <a:schemeClr val="bg2"/>
                </a:solidFill>
              </a:defRPr>
            </a:lvl1pPr>
            <a:lvl2pPr>
              <a:defRPr b="1">
                <a:solidFill>
                  <a:schemeClr val="bg2"/>
                </a:solidFill>
              </a:defRPr>
            </a:lvl2pPr>
            <a:lvl3pPr>
              <a:defRPr b="1">
                <a:solidFill>
                  <a:schemeClr val="bg2"/>
                </a:solidFill>
              </a:defRPr>
            </a:lvl3pPr>
            <a:lvl4pPr>
              <a:defRPr b="1">
                <a:solidFill>
                  <a:schemeClr val="bg2"/>
                </a:solidFill>
              </a:defRPr>
            </a:lvl4pPr>
            <a:lvl5pPr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Espace réservé du texte 53">
            <a:extLst>
              <a:ext uri="{FF2B5EF4-FFF2-40B4-BE49-F238E27FC236}">
                <a16:creationId xmlns:a16="http://schemas.microsoft.com/office/drawing/2014/main" id="{06AEB797-FA4B-5055-DA9A-5D699AA6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82" y="2854249"/>
            <a:ext cx="2158830" cy="231775"/>
          </a:xfrm>
          <a:prstGeom prst="rect">
            <a:avLst/>
          </a:prstGeom>
        </p:spPr>
        <p:txBody>
          <a:bodyPr>
            <a:noAutofit/>
          </a:bodyPr>
          <a:lstStyle>
            <a:lvl1pPr marL="31750" indent="0">
              <a:buNone/>
              <a:defRPr sz="1400" b="1">
                <a:solidFill>
                  <a:schemeClr val="bg2"/>
                </a:solidFill>
              </a:defRPr>
            </a:lvl1pPr>
            <a:lvl2pPr>
              <a:defRPr sz="1400" b="1">
                <a:solidFill>
                  <a:schemeClr val="bg2"/>
                </a:solidFill>
              </a:defRPr>
            </a:lvl2pPr>
            <a:lvl3pPr>
              <a:defRPr sz="1400" b="1">
                <a:solidFill>
                  <a:schemeClr val="bg2"/>
                </a:solidFill>
              </a:defRPr>
            </a:lvl3pPr>
            <a:lvl4pPr>
              <a:defRPr sz="1400" b="1">
                <a:solidFill>
                  <a:schemeClr val="bg2"/>
                </a:solidFill>
              </a:defRPr>
            </a:lvl4pPr>
            <a:lvl5pPr>
              <a:defRPr sz="14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9" name="Google Shape;133;p13">
            <a:extLst>
              <a:ext uri="{FF2B5EF4-FFF2-40B4-BE49-F238E27FC236}">
                <a16:creationId xmlns:a16="http://schemas.microsoft.com/office/drawing/2014/main" id="{516558B2-7314-FE91-6F96-8805EAE45F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5743" y="212260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Espace réservé du texte 56">
            <a:extLst>
              <a:ext uri="{FF2B5EF4-FFF2-40B4-BE49-F238E27FC236}">
                <a16:creationId xmlns:a16="http://schemas.microsoft.com/office/drawing/2014/main" id="{60BAB65B-62B5-C3A3-C8CC-E28A77EEDF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ltGray">
          <a:xfrm>
            <a:off x="4064403" y="3536084"/>
            <a:ext cx="1190753" cy="577535"/>
          </a:xfrm>
          <a:prstGeom prst="rect">
            <a:avLst/>
          </a:prstGeom>
          <a:solidFill>
            <a:schemeClr val="bg2"/>
          </a:solidFill>
          <a:effectLst>
            <a:outerShdw dist="38100" dir="10800000" sx="99000" sy="99000" algn="br" rotWithShape="0">
              <a:schemeClr val="bg1"/>
            </a:outerShdw>
          </a:effectLst>
        </p:spPr>
        <p:txBody>
          <a:bodyPr lIns="72000" anchor="ctr">
            <a:noAutofit/>
          </a:bodyPr>
          <a:lstStyle>
            <a:lvl1pPr marL="34925" indent="-34925">
              <a:buFont typeface="Arial" panose="020B0604020202020204" pitchFamily="34" charset="0"/>
              <a:buChar char=" "/>
              <a:defRPr sz="1000" b="1"/>
            </a:lvl1pPr>
            <a:lvl2pPr marL="0" indent="38100">
              <a:spcBef>
                <a:spcPts val="0"/>
              </a:spcBef>
              <a:spcAft>
                <a:spcPts val="300"/>
              </a:spcAft>
              <a:defRPr sz="800" b="0" i="1">
                <a:solidFill>
                  <a:schemeClr val="bg1"/>
                </a:solidFill>
              </a:defRPr>
            </a:lvl2pPr>
            <a:lvl3pPr marL="34925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1"/>
                </a:solidFill>
              </a:defRPr>
            </a:lvl3pPr>
            <a:lvl4pPr>
              <a:defRPr sz="833"/>
            </a:lvl4pPr>
            <a:lvl5pPr>
              <a:defRPr sz="833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24" name="Espace réservé du texte 56">
            <a:extLst>
              <a:ext uri="{FF2B5EF4-FFF2-40B4-BE49-F238E27FC236}">
                <a16:creationId xmlns:a16="http://schemas.microsoft.com/office/drawing/2014/main" id="{FBEA5729-9A7B-BA01-C905-1A43F509DB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ltGray">
          <a:xfrm>
            <a:off x="2633042" y="3536084"/>
            <a:ext cx="1190753" cy="577535"/>
          </a:xfrm>
          <a:prstGeom prst="rect">
            <a:avLst/>
          </a:prstGeom>
          <a:solidFill>
            <a:schemeClr val="bg2"/>
          </a:solidFill>
          <a:effectLst>
            <a:outerShdw dist="38100" dir="10800000" sx="99000" sy="99000" algn="br" rotWithShape="0">
              <a:schemeClr val="bg1"/>
            </a:outerShdw>
          </a:effectLst>
        </p:spPr>
        <p:txBody>
          <a:bodyPr lIns="72000" anchor="ctr">
            <a:noAutofit/>
          </a:bodyPr>
          <a:lstStyle>
            <a:lvl1pPr marL="34925" indent="-34925">
              <a:buFont typeface="Arial" panose="020B0604020202020204" pitchFamily="34" charset="0"/>
              <a:buChar char=" "/>
              <a:defRPr sz="1000" b="1"/>
            </a:lvl1pPr>
            <a:lvl2pPr marL="0" indent="38100">
              <a:spcBef>
                <a:spcPts val="0"/>
              </a:spcBef>
              <a:spcAft>
                <a:spcPts val="300"/>
              </a:spcAft>
              <a:defRPr sz="800" b="0" i="1">
                <a:solidFill>
                  <a:schemeClr val="bg1"/>
                </a:solidFill>
              </a:defRPr>
            </a:lvl2pPr>
            <a:lvl3pPr marL="34925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1"/>
                </a:solidFill>
              </a:defRPr>
            </a:lvl3pPr>
            <a:lvl4pPr>
              <a:defRPr sz="833"/>
            </a:lvl4pPr>
            <a:lvl5pPr>
              <a:defRPr sz="833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26" name="Espace réservé du texte 56">
            <a:extLst>
              <a:ext uri="{FF2B5EF4-FFF2-40B4-BE49-F238E27FC236}">
                <a16:creationId xmlns:a16="http://schemas.microsoft.com/office/drawing/2014/main" id="{F2BA00F1-1349-5833-41DE-15CDE6E52C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ltGray">
          <a:xfrm>
            <a:off x="1233847" y="3536084"/>
            <a:ext cx="1190753" cy="577535"/>
          </a:xfrm>
          <a:prstGeom prst="rect">
            <a:avLst/>
          </a:prstGeom>
          <a:solidFill>
            <a:schemeClr val="bg2"/>
          </a:solidFill>
          <a:effectLst>
            <a:outerShdw dist="38100" dir="10800000" sx="99000" sy="99000" algn="br" rotWithShape="0">
              <a:schemeClr val="bg1"/>
            </a:outerShdw>
          </a:effectLst>
        </p:spPr>
        <p:txBody>
          <a:bodyPr lIns="72000" anchor="ctr">
            <a:noAutofit/>
          </a:bodyPr>
          <a:lstStyle>
            <a:lvl1pPr marL="34925" indent="-34925">
              <a:buFont typeface="Arial" panose="020B0604020202020204" pitchFamily="34" charset="0"/>
              <a:buChar char=" "/>
              <a:defRPr sz="1000" b="1"/>
            </a:lvl1pPr>
            <a:lvl2pPr marL="0" indent="38100">
              <a:spcBef>
                <a:spcPts val="0"/>
              </a:spcBef>
              <a:spcAft>
                <a:spcPts val="300"/>
              </a:spcAft>
              <a:defRPr sz="800" b="0" i="1">
                <a:solidFill>
                  <a:schemeClr val="bg1"/>
                </a:solidFill>
              </a:defRPr>
            </a:lvl2pPr>
            <a:lvl3pPr marL="34925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1"/>
                </a:solidFill>
              </a:defRPr>
            </a:lvl3pPr>
            <a:lvl4pPr>
              <a:defRPr sz="833"/>
            </a:lvl4pPr>
            <a:lvl5pPr>
              <a:defRPr sz="833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E3F261D5-C371-42EC-6DB4-5C30314D67B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0B119FE-34FD-22FB-E042-F7780665D37A}"/>
              </a:ext>
            </a:extLst>
          </p:cNvPr>
          <p:cNvGrpSpPr/>
          <p:nvPr userDrawn="1"/>
        </p:nvGrpSpPr>
        <p:grpSpPr>
          <a:xfrm>
            <a:off x="9367945" y="376"/>
            <a:ext cx="1885826" cy="1528108"/>
            <a:chOff x="511520" y="2588002"/>
            <a:chExt cx="1885826" cy="152810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BD50B1C-BBA1-709D-5933-4F73C7EC2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793D29D-83D6-1D0D-354E-5A33310F5EEE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To change the background image: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Right-click on the slide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 on "Format background"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Choose the desired image (1920x1080px)</a:t>
              </a:r>
              <a:endPara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 userDrawn="1"/>
        </p:nvSpPr>
        <p:spPr>
          <a:xfrm>
            <a:off x="9367945" y="1996480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5020816"/>
            <a:ext cx="649605" cy="2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75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;p5">
            <a:extLst>
              <a:ext uri="{FF2B5EF4-FFF2-40B4-BE49-F238E27FC236}">
                <a16:creationId xmlns:a16="http://schemas.microsoft.com/office/drawing/2014/main" id="{C8F62CB5-762E-46DD-19C0-5F6E5AA91E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0008" y="1820878"/>
            <a:ext cx="7308992" cy="44411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6700" rIns="33425" bIns="16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Open Sans"/>
              <a:buNone/>
              <a:defRPr sz="3000" b="0" i="0" u="none" strike="noStrike" cap="none">
                <a:solidFill>
                  <a:schemeClr val="lt1"/>
                </a:solidFill>
                <a:latin typeface="+mj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Google Shape;32;p5">
            <a:extLst>
              <a:ext uri="{FF2B5EF4-FFF2-40B4-BE49-F238E27FC236}">
                <a16:creationId xmlns:a16="http://schemas.microsoft.com/office/drawing/2014/main" id="{4B77230A-3337-5073-FC17-037EF03134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00008" y="2299007"/>
            <a:ext cx="7308992" cy="44411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Open Sans"/>
              <a:buNone/>
              <a:defRPr sz="3000" b="1" i="0" u="none" strike="noStrike" cap="none">
                <a:solidFill>
                  <a:schemeClr val="lt1"/>
                </a:solidFill>
                <a:latin typeface="+mj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Google Shape;36;p5">
            <a:extLst>
              <a:ext uri="{FF2B5EF4-FFF2-40B4-BE49-F238E27FC236}">
                <a16:creationId xmlns:a16="http://schemas.microsoft.com/office/drawing/2014/main" id="{D27EFCB4-C2C3-C996-7980-A48B6A77A73B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200009" y="2957762"/>
            <a:ext cx="3186799" cy="114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000" b="0" i="0" u="none" strike="noStrike" cap="none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Google Shape;13;p2">
            <a:extLst>
              <a:ext uri="{FF2B5EF4-FFF2-40B4-BE49-F238E27FC236}">
                <a16:creationId xmlns:a16="http://schemas.microsoft.com/office/drawing/2014/main" id="{74D18821-65B6-BD39-B487-F3F2614AB2B0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 bwMode="ltGray">
          <a:xfrm flipH="1">
            <a:off x="1200150" y="4210239"/>
            <a:ext cx="1344450" cy="25967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none" lIns="72000" tIns="0" rIns="7200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www.apave.com</a:t>
            </a:r>
            <a:endParaRPr/>
          </a:p>
        </p:txBody>
      </p:sp>
      <p:cxnSp>
        <p:nvCxnSpPr>
          <p:cNvPr id="5" name="Google Shape;133;p13">
            <a:extLst>
              <a:ext uri="{FF2B5EF4-FFF2-40B4-BE49-F238E27FC236}">
                <a16:creationId xmlns:a16="http://schemas.microsoft.com/office/drawing/2014/main" id="{65CCAD2C-363E-3940-9D0B-A28099963F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0009" y="1601303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F37A45-EA7B-FB68-A24C-C8653DDCB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6121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+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;p2">
            <a:extLst>
              <a:ext uri="{FF2B5EF4-FFF2-40B4-BE49-F238E27FC236}">
                <a16:creationId xmlns:a16="http://schemas.microsoft.com/office/drawing/2014/main" id="{D7BFE6C3-C37F-51A7-3F70-68F7F5E842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02608" y="2802320"/>
            <a:ext cx="7306392" cy="44411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Open Sans"/>
              <a:buNone/>
              <a:defRPr sz="3000" b="1" i="0" u="none" strike="noStrike" cap="none">
                <a:solidFill>
                  <a:schemeClr val="lt1"/>
                </a:solidFill>
                <a:latin typeface="+mj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Google Shape;13;p2">
            <a:extLst>
              <a:ext uri="{FF2B5EF4-FFF2-40B4-BE49-F238E27FC236}">
                <a16:creationId xmlns:a16="http://schemas.microsoft.com/office/drawing/2014/main" id="{3E6AF6EB-BEE2-94E7-C0E5-1043CAA2B4D1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 bwMode="ltGray">
          <a:xfrm flipH="1">
            <a:off x="1200150" y="3493528"/>
            <a:ext cx="2166978" cy="25967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none" lIns="72000" tIns="0" rIns="7200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5" name="Titre 2">
            <a:extLst>
              <a:ext uri="{FF2B5EF4-FFF2-40B4-BE49-F238E27FC236}">
                <a16:creationId xmlns:a16="http://schemas.microsoft.com/office/drawing/2014/main" id="{D009512A-E155-3CCD-6319-0977E74B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1" y="2292814"/>
            <a:ext cx="7308989" cy="461665"/>
          </a:xfrm>
          <a:noFill/>
          <a:effectLst/>
        </p:spPr>
        <p:txBody>
          <a:bodyPr wrap="none" lIns="0" anchor="b">
            <a:noAutofit/>
          </a:bodyPr>
          <a:lstStyle>
            <a:lvl1pPr marL="0" indent="0" algn="l">
              <a:buNone/>
              <a:defRPr sz="3000" b="0"/>
            </a:lvl1pPr>
          </a:lstStyle>
          <a:p>
            <a:r>
              <a:rPr lang="pl-PL"/>
              <a:t>Kliknij, aby edytować styl</a:t>
            </a:r>
            <a:endParaRPr lang="fr-FR"/>
          </a:p>
        </p:txBody>
      </p:sp>
      <p:cxnSp>
        <p:nvCxnSpPr>
          <p:cNvPr id="17" name="Google Shape;133;p13">
            <a:extLst>
              <a:ext uri="{FF2B5EF4-FFF2-40B4-BE49-F238E27FC236}">
                <a16:creationId xmlns:a16="http://schemas.microsoft.com/office/drawing/2014/main" id="{30417797-0507-42C9-9A93-BD3E8B1F28FC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0009" y="2107258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058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1" name="Rectangle 10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/>
          <a:stretch/>
        </p:blipFill>
        <p:spPr>
          <a:xfrm>
            <a:off x="61935" y="1722290"/>
            <a:ext cx="9023307" cy="282253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893" y="528775"/>
            <a:ext cx="3631473" cy="75931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48AF7A-892D-427B-B4DA-5CE7F678E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475" y="2240257"/>
            <a:ext cx="4822514" cy="1753141"/>
          </a:xfrm>
        </p:spPr>
        <p:txBody>
          <a:bodyPr>
            <a:normAutofit/>
          </a:bodyPr>
          <a:lstStyle>
            <a:lvl1pPr marL="0" indent="0">
              <a:buNone/>
              <a:defRPr sz="2101"/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00350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1" name="Rectangle 10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cxnSp>
        <p:nvCxnSpPr>
          <p:cNvPr id="22" name="Straight Connector 7"/>
          <p:cNvCxnSpPr>
            <a:cxnSpLocks noChangeAspect="1" noChangeShapeType="1"/>
          </p:cNvCxnSpPr>
          <p:nvPr userDrawn="1"/>
        </p:nvCxnSpPr>
        <p:spPr bwMode="auto">
          <a:xfrm flipH="1">
            <a:off x="57170" y="4630579"/>
            <a:ext cx="9031762" cy="0"/>
          </a:xfrm>
          <a:prstGeom prst="line">
            <a:avLst/>
          </a:prstGeom>
          <a:noFill/>
          <a:ln w="3175">
            <a:solidFill>
              <a:srgbClr val="404040"/>
            </a:solidFill>
            <a:round/>
            <a:headEnd/>
            <a:tailEnd/>
          </a:ln>
          <a:effectLst>
            <a:outerShdw blurRad="40005" dist="19939" dir="5400000" algn="tl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3" name="Obraz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12" y="4749733"/>
            <a:ext cx="1494037" cy="311930"/>
          </a:xfrm>
          <a:prstGeom prst="rect">
            <a:avLst/>
          </a:prstGeom>
        </p:spPr>
      </p:pic>
      <p:sp>
        <p:nvSpPr>
          <p:cNvPr id="32" name="Prostokąt 31"/>
          <p:cNvSpPr/>
          <p:nvPr userDrawn="1"/>
        </p:nvSpPr>
        <p:spPr>
          <a:xfrm>
            <a:off x="58384" y="1339356"/>
            <a:ext cx="5560596" cy="280938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33" name="Obraz 3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7" t="40263" r="22466" b="5134"/>
          <a:stretch/>
        </p:blipFill>
        <p:spPr>
          <a:xfrm>
            <a:off x="5618981" y="1339356"/>
            <a:ext cx="3454693" cy="2809382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" t="40263" r="60337" b="5134"/>
          <a:stretch/>
        </p:blipFill>
        <p:spPr>
          <a:xfrm>
            <a:off x="58384" y="1339353"/>
            <a:ext cx="5559186" cy="28093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1000"/>
                  <a:lumMod val="69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35" name="Prostokąt 34"/>
          <p:cNvSpPr/>
          <p:nvPr userDrawn="1"/>
        </p:nvSpPr>
        <p:spPr>
          <a:xfrm>
            <a:off x="58386" y="1339353"/>
            <a:ext cx="9015287" cy="2809382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0"/>
                  <a:lumMod val="100000"/>
                </a:schemeClr>
              </a:gs>
              <a:gs pos="48000">
                <a:schemeClr val="accent3">
                  <a:lumMod val="45000"/>
                  <a:lumOff val="55000"/>
                </a:schemeClr>
              </a:gs>
              <a:gs pos="8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cxnSp>
        <p:nvCxnSpPr>
          <p:cNvPr id="36" name="Straight Connector 10"/>
          <p:cNvCxnSpPr>
            <a:cxnSpLocks/>
          </p:cNvCxnSpPr>
          <p:nvPr userDrawn="1"/>
        </p:nvCxnSpPr>
        <p:spPr bwMode="auto">
          <a:xfrm>
            <a:off x="2162366" y="1486359"/>
            <a:ext cx="0" cy="2572544"/>
          </a:xfrm>
          <a:prstGeom prst="line">
            <a:avLst/>
          </a:prstGeom>
          <a:ln w="22225">
            <a:solidFill>
              <a:srgbClr val="153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9224"/>
          <p:cNvSpPr>
            <a:spLocks noGrp="1"/>
          </p:cNvSpPr>
          <p:nvPr>
            <p:ph idx="1" hasCustomPrompt="1"/>
          </p:nvPr>
        </p:nvSpPr>
        <p:spPr>
          <a:xfrm>
            <a:off x="2325803" y="1496494"/>
            <a:ext cx="2452250" cy="26522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>
                <a:solidFill>
                  <a:srgbClr val="153866"/>
                </a:solidFill>
              </a:rPr>
              <a:t>Edit </a:t>
            </a:r>
            <a:r>
              <a:rPr lang="pl-PL" err="1">
                <a:solidFill>
                  <a:srgbClr val="153866"/>
                </a:solidFill>
              </a:rPr>
              <a:t>contents</a:t>
            </a:r>
            <a:endParaRPr lang="en-GB">
              <a:solidFill>
                <a:srgbClr val="153866"/>
              </a:solidFill>
            </a:endParaRP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r>
              <a:rPr lang="en-GB">
                <a:solidFill>
                  <a:srgbClr val="153866"/>
                </a:solidFill>
              </a:rPr>
              <a:t> </a:t>
            </a: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endParaRPr lang="en-GB">
              <a:solidFill>
                <a:srgbClr val="153866"/>
              </a:solidFill>
            </a:endParaRP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endParaRPr lang="en-GB">
              <a:solidFill>
                <a:srgbClr val="153866"/>
              </a:solidFill>
            </a:endParaRP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endParaRPr lang="en-GB">
              <a:solidFill>
                <a:srgbClr val="153866"/>
              </a:solidFill>
            </a:endParaRP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endParaRPr lang="en-GB">
              <a:solidFill>
                <a:srgbClr val="153866"/>
              </a:solidFill>
            </a:endParaRP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endParaRPr lang="en-GB">
              <a:solidFill>
                <a:srgbClr val="153866"/>
              </a:solidFill>
            </a:endParaRPr>
          </a:p>
          <a:p>
            <a:r>
              <a:rPr lang="pl-PL">
                <a:solidFill>
                  <a:srgbClr val="153866"/>
                </a:solidFill>
              </a:rPr>
              <a:t>…</a:t>
            </a:r>
          </a:p>
          <a:p>
            <a:r>
              <a:rPr lang="pl-PL">
                <a:solidFill>
                  <a:srgbClr val="153866"/>
                </a:solidFill>
              </a:rPr>
              <a:t>…</a:t>
            </a:r>
            <a:endParaRPr lang="en-GB">
              <a:solidFill>
                <a:srgbClr val="153866"/>
              </a:solidFill>
            </a:endParaRPr>
          </a:p>
        </p:txBody>
      </p:sp>
      <p:sp>
        <p:nvSpPr>
          <p:cNvPr id="38" name="Content Placeholder 3"/>
          <p:cNvSpPr txBox="1">
            <a:spLocks/>
          </p:cNvSpPr>
          <p:nvPr userDrawn="1"/>
        </p:nvSpPr>
        <p:spPr>
          <a:xfrm>
            <a:off x="809297" y="1467302"/>
            <a:ext cx="1343492" cy="485815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GB" altLang="pl-PL" b="0" i="0" kern="1200" noProof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>
                <a:solidFill>
                  <a:srgbClr val="153866"/>
                </a:solidFill>
              </a:rPr>
              <a:t>Contents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99" y="173647"/>
            <a:ext cx="2506462" cy="5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1" name="Rectangle 10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5" name="Prostokąt 14"/>
          <p:cNvSpPr/>
          <p:nvPr userDrawn="1"/>
        </p:nvSpPr>
        <p:spPr>
          <a:xfrm>
            <a:off x="63481" y="1339356"/>
            <a:ext cx="5570758" cy="280938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7" t="40263" r="22466" b="5134"/>
          <a:stretch/>
        </p:blipFill>
        <p:spPr>
          <a:xfrm>
            <a:off x="5627927" y="1339356"/>
            <a:ext cx="3461006" cy="280938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" t="40263" r="60337" b="5134"/>
          <a:stretch/>
        </p:blipFill>
        <p:spPr>
          <a:xfrm>
            <a:off x="63485" y="1339353"/>
            <a:ext cx="5569344" cy="28093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1000"/>
                  <a:lumMod val="69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18" name="Prostokąt 17"/>
          <p:cNvSpPr/>
          <p:nvPr userDrawn="1"/>
        </p:nvSpPr>
        <p:spPr>
          <a:xfrm>
            <a:off x="57170" y="1339353"/>
            <a:ext cx="9031762" cy="2809382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0"/>
                  <a:lumMod val="100000"/>
                </a:schemeClr>
              </a:gs>
              <a:gs pos="48000">
                <a:schemeClr val="accent3">
                  <a:lumMod val="45000"/>
                  <a:lumOff val="55000"/>
                </a:schemeClr>
              </a:gs>
              <a:gs pos="8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cxnSp>
        <p:nvCxnSpPr>
          <p:cNvPr id="22" name="Straight Connector 7"/>
          <p:cNvCxnSpPr>
            <a:cxnSpLocks noChangeAspect="1" noChangeShapeType="1"/>
          </p:cNvCxnSpPr>
          <p:nvPr userDrawn="1"/>
        </p:nvCxnSpPr>
        <p:spPr bwMode="auto">
          <a:xfrm flipH="1">
            <a:off x="57170" y="4630579"/>
            <a:ext cx="9031762" cy="0"/>
          </a:xfrm>
          <a:prstGeom prst="line">
            <a:avLst/>
          </a:prstGeom>
          <a:noFill/>
          <a:ln w="3175">
            <a:solidFill>
              <a:srgbClr val="404040"/>
            </a:solidFill>
            <a:round/>
            <a:headEnd/>
            <a:tailEnd/>
          </a:ln>
          <a:effectLst>
            <a:outerShdw blurRad="40005" dist="19939" dir="5400000" algn="tl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3" name="Obraz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12" y="4749733"/>
            <a:ext cx="1494037" cy="31193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99" y="173647"/>
            <a:ext cx="2506462" cy="5240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4DCC0-EF1C-4911-A23D-8C4B94AE32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175" y="1981812"/>
            <a:ext cx="3893505" cy="1266026"/>
          </a:xfrm>
        </p:spPr>
        <p:txBody>
          <a:bodyPr>
            <a:norm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Edit Context</a:t>
            </a:r>
          </a:p>
        </p:txBody>
      </p:sp>
    </p:spTree>
    <p:extLst>
      <p:ext uri="{BB962C8B-B14F-4D97-AF65-F5344CB8AC3E}">
        <p14:creationId xmlns:p14="http://schemas.microsoft.com/office/powerpoint/2010/main" val="21314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>
            <a:cxnSpLocks noChangeAspect="1" noChangeShapeType="1"/>
          </p:cNvCxnSpPr>
          <p:nvPr userDrawn="1"/>
        </p:nvCxnSpPr>
        <p:spPr bwMode="auto">
          <a:xfrm flipH="1">
            <a:off x="0" y="4630579"/>
            <a:ext cx="9143602" cy="0"/>
          </a:xfrm>
          <a:prstGeom prst="line">
            <a:avLst/>
          </a:prstGeom>
          <a:noFill/>
          <a:ln w="3175">
            <a:solidFill>
              <a:srgbClr val="404040"/>
            </a:solidFill>
            <a:round/>
            <a:headEnd/>
            <a:tailEnd/>
          </a:ln>
          <a:effectLst>
            <a:outerShdw blurRad="40005" dist="19939" dir="5400000" algn="tl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869" y="1089798"/>
            <a:ext cx="7889438" cy="2835875"/>
          </a:xfrm>
        </p:spPr>
        <p:txBody>
          <a:bodyPr lIns="0" tIns="0" rIns="0" bIns="0">
            <a:normAutofit/>
          </a:bodyPr>
          <a:lstStyle>
            <a:lvl1pPr marL="0" marR="0" indent="0" algn="l" defTabSz="51448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Calibri" panose="020F0502020204030204" pitchFamily="34" charset="0"/>
              <a:buNone/>
              <a:tabLst/>
              <a:defRPr sz="135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7244" indent="0">
              <a:buFontTx/>
              <a:buNone/>
              <a:defRPr>
                <a:latin typeface="Segoe UI Light" panose="020B0502040204020203" pitchFamily="34" charset="0"/>
              </a:defRPr>
            </a:lvl2pPr>
            <a:lvl3pPr marL="514487" indent="0">
              <a:buFontTx/>
              <a:buNone/>
              <a:defRPr>
                <a:latin typeface="Segoe UI Light" panose="020B0502040204020203" pitchFamily="34" charset="0"/>
              </a:defRPr>
            </a:lvl3pPr>
            <a:lvl4pPr marL="771731" indent="0">
              <a:buFontTx/>
              <a:buNone/>
              <a:defRPr>
                <a:latin typeface="Segoe UI Light" panose="020B0502040204020203" pitchFamily="34" charset="0"/>
              </a:defRPr>
            </a:lvl4pPr>
            <a:lvl5pPr marL="1028974" indent="0">
              <a:buFontTx/>
              <a:buNone/>
              <a:defRPr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GB" noProof="0"/>
              <a:t>Segoe 18 pt.</a:t>
            </a:r>
          </a:p>
        </p:txBody>
      </p:sp>
      <p:sp>
        <p:nvSpPr>
          <p:cNvPr id="13" name="Symbol zastępczy tytułu 1"/>
          <p:cNvSpPr>
            <a:spLocks noGrp="1"/>
          </p:cNvSpPr>
          <p:nvPr>
            <p:ph type="title" hasCustomPrompt="1"/>
          </p:nvPr>
        </p:nvSpPr>
        <p:spPr bwMode="auto">
          <a:xfrm>
            <a:off x="628869" y="273929"/>
            <a:ext cx="7889438" cy="4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rgbClr val="F16726"/>
                </a:solidFill>
              </a:defRPr>
            </a:lvl1pPr>
          </a:lstStyle>
          <a:p>
            <a:pPr lvl="0"/>
            <a:r>
              <a:rPr lang="en-US" altLang="pl-PL" noProof="0"/>
              <a:t>EDIT</a:t>
            </a:r>
            <a:r>
              <a:rPr lang="en-GB" altLang="pl-PL" noProof="0"/>
              <a:t> MASTER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5" name="Rectangle 14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18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Tx/>
              <a:buNone/>
              <a:defRPr sz="105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A77FDBA6-CC74-4567-B3CF-EBC044E6DC4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pic>
        <p:nvPicPr>
          <p:cNvPr id="2" name="Obraz 10">
            <a:extLst>
              <a:ext uri="{FF2B5EF4-FFF2-40B4-BE49-F238E27FC236}">
                <a16:creationId xmlns:a16="http://schemas.microsoft.com/office/drawing/2014/main" id="{F8762A75-55C6-2D5F-00E9-085FA909D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12" y="4749733"/>
            <a:ext cx="1494037" cy="3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5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>
            <a:cxnSpLocks noChangeAspect="1" noChangeShapeType="1"/>
          </p:cNvCxnSpPr>
          <p:nvPr userDrawn="1"/>
        </p:nvCxnSpPr>
        <p:spPr bwMode="auto">
          <a:xfrm flipH="1">
            <a:off x="0" y="4630579"/>
            <a:ext cx="9143602" cy="0"/>
          </a:xfrm>
          <a:prstGeom prst="line">
            <a:avLst/>
          </a:prstGeom>
          <a:noFill/>
          <a:ln w="3175">
            <a:solidFill>
              <a:srgbClr val="404040"/>
            </a:solidFill>
            <a:round/>
            <a:headEnd/>
            <a:tailEnd/>
          </a:ln>
          <a:effectLst>
            <a:outerShdw blurRad="40005" dist="19939" dir="5400000" algn="tl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" name="Symbol zastępczy tytułu 1"/>
          <p:cNvSpPr>
            <a:spLocks noGrp="1"/>
          </p:cNvSpPr>
          <p:nvPr>
            <p:ph type="title" hasCustomPrompt="1"/>
          </p:nvPr>
        </p:nvSpPr>
        <p:spPr bwMode="auto">
          <a:xfrm>
            <a:off x="142192" y="86301"/>
            <a:ext cx="8898981" cy="4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rgbClr val="F16726"/>
                </a:solidFill>
              </a:defRPr>
            </a:lvl1pPr>
          </a:lstStyle>
          <a:p>
            <a:pPr lvl="0"/>
            <a:r>
              <a:rPr lang="en-US" altLang="pl-PL" noProof="0"/>
              <a:t>EDIT</a:t>
            </a:r>
            <a:r>
              <a:rPr lang="en-GB" altLang="pl-PL" noProof="0"/>
              <a:t> MASTER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5" name="Rectangle 14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18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Tx/>
              <a:buNone/>
              <a:defRPr sz="105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A77FDBA6-CC74-4567-B3CF-EBC044E6DC4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12" y="4749733"/>
            <a:ext cx="1494037" cy="31193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2C03E-7630-44CA-8D0C-68BDC4DC4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192" y="617538"/>
            <a:ext cx="2286871" cy="3893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74ADFD-32D0-4A64-943A-0F45914A37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77895" y="741417"/>
            <a:ext cx="6563278" cy="36461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66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>
            <a:cxnSpLocks noChangeAspect="1" noChangeShapeType="1"/>
          </p:cNvCxnSpPr>
          <p:nvPr userDrawn="1"/>
        </p:nvCxnSpPr>
        <p:spPr bwMode="auto">
          <a:xfrm flipH="1">
            <a:off x="0" y="4630579"/>
            <a:ext cx="9143602" cy="0"/>
          </a:xfrm>
          <a:prstGeom prst="line">
            <a:avLst/>
          </a:prstGeom>
          <a:noFill/>
          <a:ln w="3175">
            <a:solidFill>
              <a:srgbClr val="404040"/>
            </a:solidFill>
            <a:round/>
            <a:headEnd/>
            <a:tailEnd/>
          </a:ln>
          <a:effectLst>
            <a:outerShdw blurRad="40005" dist="19939" dir="5400000" algn="tl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869" y="1095713"/>
            <a:ext cx="7889438" cy="2835875"/>
          </a:xfrm>
        </p:spPr>
        <p:txBody>
          <a:bodyPr lIns="0" tIns="0" rIns="0" bIns="0">
            <a:normAutofit/>
          </a:bodyPr>
          <a:lstStyle>
            <a:lvl1pPr marL="0" marR="0" indent="0" algn="l" defTabSz="51448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92D050"/>
              </a:buClr>
              <a:buSzPct val="75000"/>
              <a:buFont typeface="Calibri" panose="020F0502020204030204" pitchFamily="34" charset="0"/>
              <a:buNone/>
              <a:tabLst/>
              <a:defRPr sz="135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7244" indent="0">
              <a:buFontTx/>
              <a:buNone/>
              <a:defRPr>
                <a:latin typeface="Segoe UI Light" panose="020B0502040204020203" pitchFamily="34" charset="0"/>
              </a:defRPr>
            </a:lvl2pPr>
            <a:lvl3pPr marL="514487" indent="0">
              <a:buFontTx/>
              <a:buNone/>
              <a:defRPr>
                <a:latin typeface="Segoe UI Light" panose="020B0502040204020203" pitchFamily="34" charset="0"/>
              </a:defRPr>
            </a:lvl3pPr>
            <a:lvl4pPr marL="771731" indent="0">
              <a:buFontTx/>
              <a:buNone/>
              <a:defRPr>
                <a:latin typeface="Segoe UI Light" panose="020B0502040204020203" pitchFamily="34" charset="0"/>
              </a:defRPr>
            </a:lvl4pPr>
            <a:lvl5pPr marL="1028974" indent="0">
              <a:buFontTx/>
              <a:buNone/>
              <a:defRPr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GB" noProof="0"/>
              <a:t>Segoe 18 pt.</a:t>
            </a:r>
          </a:p>
        </p:txBody>
      </p:sp>
      <p:sp>
        <p:nvSpPr>
          <p:cNvPr id="13" name="Symbol zastępczy tytułu 1"/>
          <p:cNvSpPr>
            <a:spLocks noGrp="1"/>
          </p:cNvSpPr>
          <p:nvPr>
            <p:ph type="title" hasCustomPrompt="1"/>
          </p:nvPr>
        </p:nvSpPr>
        <p:spPr bwMode="auto">
          <a:xfrm>
            <a:off x="628869" y="273929"/>
            <a:ext cx="7889438" cy="4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rgbClr val="F16726"/>
                </a:solidFill>
              </a:defRPr>
            </a:lvl1pPr>
          </a:lstStyle>
          <a:p>
            <a:pPr lvl="0"/>
            <a:r>
              <a:rPr lang="en-US" altLang="pl-PL" noProof="0"/>
              <a:t>EDIT</a:t>
            </a:r>
            <a:r>
              <a:rPr lang="en-GB" altLang="pl-PL" noProof="0"/>
              <a:t> MASTER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5" name="Rectangle 14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18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Tx/>
              <a:buNone/>
              <a:defRPr sz="105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A77FDBA6-CC74-4567-B3CF-EBC044E6DC4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pic>
        <p:nvPicPr>
          <p:cNvPr id="2" name="Obraz 10">
            <a:extLst>
              <a:ext uri="{FF2B5EF4-FFF2-40B4-BE49-F238E27FC236}">
                <a16:creationId xmlns:a16="http://schemas.microsoft.com/office/drawing/2014/main" id="{B10341AF-97D1-DC6F-3F9E-B58A69303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12" y="4749733"/>
            <a:ext cx="1494037" cy="3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4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>
            <a:cxnSpLocks noChangeAspect="1" noChangeShapeType="1"/>
          </p:cNvCxnSpPr>
          <p:nvPr userDrawn="1"/>
        </p:nvCxnSpPr>
        <p:spPr bwMode="auto">
          <a:xfrm flipH="1">
            <a:off x="0" y="4630579"/>
            <a:ext cx="9143602" cy="0"/>
          </a:xfrm>
          <a:prstGeom prst="line">
            <a:avLst/>
          </a:prstGeom>
          <a:noFill/>
          <a:ln w="3175">
            <a:solidFill>
              <a:srgbClr val="404040"/>
            </a:solidFill>
            <a:round/>
            <a:headEnd/>
            <a:tailEnd/>
          </a:ln>
          <a:effectLst>
            <a:outerShdw blurRad="40005" dist="19939" dir="5400000" algn="tl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" name="Symbol zastępczy tytułu 1"/>
          <p:cNvSpPr>
            <a:spLocks noGrp="1"/>
          </p:cNvSpPr>
          <p:nvPr>
            <p:ph type="title" hasCustomPrompt="1"/>
          </p:nvPr>
        </p:nvSpPr>
        <p:spPr bwMode="auto">
          <a:xfrm>
            <a:off x="142191" y="86301"/>
            <a:ext cx="8858394" cy="4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rgbClr val="F16726"/>
                </a:solidFill>
              </a:defRPr>
            </a:lvl1pPr>
          </a:lstStyle>
          <a:p>
            <a:pPr lvl="0"/>
            <a:r>
              <a:rPr lang="en-US" altLang="pl-PL" noProof="0"/>
              <a:t>EDIT</a:t>
            </a:r>
            <a:r>
              <a:rPr lang="en-GB" altLang="pl-PL" noProof="0"/>
              <a:t> MASTER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5" name="Rectangle 14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18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Tx/>
              <a:buNone/>
              <a:defRPr sz="105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A77FDBA6-CC74-4567-B3CF-EBC044E6DC4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12" y="4749733"/>
            <a:ext cx="1494037" cy="31193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A421C-E069-4746-8F19-72F1DC4DEA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191" y="3416316"/>
            <a:ext cx="8858394" cy="11451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A9525C-F2E3-49B6-ADC4-775CF561BA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1734" y="567461"/>
            <a:ext cx="8858394" cy="27797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16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/>
          <p:cNvSpPr>
            <a:spLocks noGrp="1"/>
          </p:cNvSpPr>
          <p:nvPr>
            <p:ph type="subTitle" idx="1"/>
          </p:nvPr>
        </p:nvSpPr>
        <p:spPr>
          <a:xfrm>
            <a:off x="4916606" y="914683"/>
            <a:ext cx="3430191" cy="3144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endParaRPr lang="en-GB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1" name="Rectangle 10"/>
          <p:cNvSpPr/>
          <p:nvPr userDrawn="1"/>
        </p:nvSpPr>
        <p:spPr>
          <a:xfrm>
            <a:off x="9090005" y="0"/>
            <a:ext cx="57170" cy="51450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51" tIns="25725" rIns="51451" bIns="25725" rtlCol="0" anchor="ctr"/>
          <a:lstStyle/>
          <a:p>
            <a:pPr algn="ctr"/>
            <a:endParaRPr lang="en-GB" sz="1050" noProof="0"/>
          </a:p>
        </p:txBody>
      </p:sp>
      <p:sp>
        <p:nvSpPr>
          <p:cNvPr id="12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97169A-6C1A-401B-A0E5-AF30137B330E}" type="datetime1">
              <a:rPr lang="en-GB" noProof="0" smtClean="0"/>
              <a:t>15/05/2025</a:t>
            </a:fld>
            <a:endParaRPr lang="en-GB" noProof="0"/>
          </a:p>
        </p:txBody>
      </p:sp>
      <p:sp>
        <p:nvSpPr>
          <p:cNvPr id="13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14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Tx/>
              <a:buNone/>
              <a:defRPr sz="105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A77FDBA6-CC74-4567-B3CF-EBC044E6DC4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2871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ommai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97A31D7-53A0-33AE-0B16-52B65F05F840}"/>
              </a:ext>
            </a:extLst>
          </p:cNvPr>
          <p:cNvSpPr/>
          <p:nvPr userDrawn="1"/>
        </p:nvSpPr>
        <p:spPr bwMode="ltGray">
          <a:xfrm>
            <a:off x="1908657" y="0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800"/>
          </a:p>
        </p:txBody>
      </p:sp>
      <p:cxnSp>
        <p:nvCxnSpPr>
          <p:cNvPr id="30" name="Google Shape;133;p13">
            <a:extLst>
              <a:ext uri="{FF2B5EF4-FFF2-40B4-BE49-F238E27FC236}">
                <a16:creationId xmlns:a16="http://schemas.microsoft.com/office/drawing/2014/main" id="{58383F9E-96F6-2931-F887-90A8C275E4E7}"/>
              </a:ext>
            </a:extLst>
          </p:cNvPr>
          <p:cNvCxnSpPr>
            <a:cxnSpLocks/>
          </p:cNvCxnSpPr>
          <p:nvPr userDrawn="1"/>
        </p:nvCxnSpPr>
        <p:spPr>
          <a:xfrm flipH="1">
            <a:off x="638024" y="148081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Titre 32">
            <a:extLst>
              <a:ext uri="{FF2B5EF4-FFF2-40B4-BE49-F238E27FC236}">
                <a16:creationId xmlns:a16="http://schemas.microsoft.com/office/drawing/2014/main" id="{50607185-7C2C-45E9-6074-CADA85FC086E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466267" y="201418"/>
            <a:ext cx="6355792" cy="276999"/>
          </a:xfrm>
        </p:spPr>
        <p:txBody>
          <a:bodyPr/>
          <a:lstStyle>
            <a:lvl1pPr>
              <a:defRPr sz="1800"/>
            </a:lvl1pPr>
          </a:lstStyle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FEC1507C-BDD3-06D6-3CE8-1202D5D2DF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0879" y="1673224"/>
            <a:ext cx="2695246" cy="3065429"/>
          </a:xfrm>
        </p:spPr>
        <p:txBody>
          <a:bodyPr/>
          <a:lstStyle>
            <a:lvl1pPr marL="25400" indent="-2540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 "/>
              <a:tabLst>
                <a:tab pos="3765550" algn="r"/>
              </a:tabLst>
              <a:defRPr>
                <a:solidFill>
                  <a:schemeClr val="tx2"/>
                </a:solidFill>
              </a:defRPr>
            </a:lvl1pPr>
            <a:lvl2pPr marL="57150" indent="-57150">
              <a:tabLst>
                <a:tab pos="3768725" algn="r"/>
              </a:tabLst>
              <a:defRPr sz="1000">
                <a:solidFill>
                  <a:schemeClr val="tx2"/>
                </a:solidFill>
              </a:defRPr>
            </a:lvl2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7pPr marL="52388" indent="-52388">
              <a:tabLst>
                <a:tab pos="3765550" algn="r"/>
              </a:tabLst>
              <a:defRPr>
                <a:solidFill>
                  <a:schemeClr val="tx2"/>
                </a:solidFill>
              </a:defRPr>
            </a:lvl7pPr>
            <a:lvl8pPr>
              <a:tabLst>
                <a:tab pos="3765550" algn="r"/>
              </a:tabLst>
              <a:defRPr>
                <a:solidFill>
                  <a:schemeClr val="tx2"/>
                </a:solidFill>
              </a:defRPr>
            </a:lvl8pPr>
            <a:lvl9pPr>
              <a:spcBef>
                <a:spcPts val="300"/>
              </a:spcBef>
              <a:tabLst>
                <a:tab pos="3765550" algn="r"/>
              </a:tabLst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ajouter du texte	</a:t>
            </a:r>
          </a:p>
          <a:p>
            <a:pPr lvl="1"/>
            <a:r>
              <a:rPr lang="fr-FR"/>
              <a:t>Cliquez pour ajouter du texte	XX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AD69030-A68A-06E2-70AD-4E86480746C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DE6D36E-C1F6-C04C-711F-3C85E0C3FDAF}"/>
              </a:ext>
            </a:extLst>
          </p:cNvPr>
          <p:cNvSpPr>
            <a:spLocks noEditPoints="1"/>
          </p:cNvSpPr>
          <p:nvPr/>
        </p:nvSpPr>
        <p:spPr bwMode="auto">
          <a:xfrm>
            <a:off x="10098133" y="0"/>
            <a:ext cx="425450" cy="452182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201 w 346"/>
              <a:gd name="T11" fmla="*/ 247 h 346"/>
              <a:gd name="T12" fmla="*/ 128 w 346"/>
              <a:gd name="T13" fmla="*/ 290 h 346"/>
              <a:gd name="T14" fmla="*/ 111 w 346"/>
              <a:gd name="T15" fmla="*/ 278 h 346"/>
              <a:gd name="T16" fmla="*/ 112 w 346"/>
              <a:gd name="T17" fmla="*/ 272 h 346"/>
              <a:gd name="T18" fmla="*/ 153 w 346"/>
              <a:gd name="T19" fmla="*/ 172 h 346"/>
              <a:gd name="T20" fmla="*/ 150 w 346"/>
              <a:gd name="T21" fmla="*/ 165 h 346"/>
              <a:gd name="T22" fmla="*/ 126 w 346"/>
              <a:gd name="T23" fmla="*/ 175 h 346"/>
              <a:gd name="T24" fmla="*/ 121 w 346"/>
              <a:gd name="T25" fmla="*/ 173 h 346"/>
              <a:gd name="T26" fmla="*/ 126 w 346"/>
              <a:gd name="T27" fmla="*/ 163 h 346"/>
              <a:gd name="T28" fmla="*/ 195 w 346"/>
              <a:gd name="T29" fmla="*/ 128 h 346"/>
              <a:gd name="T30" fmla="*/ 205 w 346"/>
              <a:gd name="T31" fmla="*/ 141 h 346"/>
              <a:gd name="T32" fmla="*/ 201 w 346"/>
              <a:gd name="T33" fmla="*/ 154 h 346"/>
              <a:gd name="T34" fmla="*/ 164 w 346"/>
              <a:gd name="T35" fmla="*/ 247 h 346"/>
              <a:gd name="T36" fmla="*/ 169 w 346"/>
              <a:gd name="T37" fmla="*/ 252 h 346"/>
              <a:gd name="T38" fmla="*/ 196 w 346"/>
              <a:gd name="T39" fmla="*/ 235 h 346"/>
              <a:gd name="T40" fmla="*/ 204 w 346"/>
              <a:gd name="T41" fmla="*/ 231 h 346"/>
              <a:gd name="T42" fmla="*/ 207 w 346"/>
              <a:gd name="T43" fmla="*/ 234 h 346"/>
              <a:gd name="T44" fmla="*/ 201 w 346"/>
              <a:gd name="T45" fmla="*/ 247 h 346"/>
              <a:gd name="T46" fmla="*/ 192 w 346"/>
              <a:gd name="T47" fmla="*/ 98 h 346"/>
              <a:gd name="T48" fmla="*/ 182 w 346"/>
              <a:gd name="T49" fmla="*/ 95 h 346"/>
              <a:gd name="T50" fmla="*/ 173 w 346"/>
              <a:gd name="T51" fmla="*/ 76 h 346"/>
              <a:gd name="T52" fmla="*/ 186 w 346"/>
              <a:gd name="T53" fmla="*/ 52 h 346"/>
              <a:gd name="T54" fmla="*/ 198 w 346"/>
              <a:gd name="T55" fmla="*/ 48 h 346"/>
              <a:gd name="T56" fmla="*/ 219 w 346"/>
              <a:gd name="T57" fmla="*/ 70 h 346"/>
              <a:gd name="T58" fmla="*/ 192 w 346"/>
              <a:gd name="T59" fmla="*/ 9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8"/>
                  <a:pt x="78" y="346"/>
                  <a:pt x="173" y="346"/>
                </a:cubicBezTo>
                <a:cubicBezTo>
                  <a:pt x="268" y="346"/>
                  <a:pt x="346" y="268"/>
                  <a:pt x="346" y="173"/>
                </a:cubicBezTo>
                <a:cubicBezTo>
                  <a:pt x="346" y="78"/>
                  <a:pt x="268" y="0"/>
                  <a:pt x="173" y="0"/>
                </a:cubicBezTo>
                <a:close/>
                <a:moveTo>
                  <a:pt x="201" y="247"/>
                </a:moveTo>
                <a:cubicBezTo>
                  <a:pt x="182" y="270"/>
                  <a:pt x="143" y="290"/>
                  <a:pt x="128" y="290"/>
                </a:cubicBezTo>
                <a:cubicBezTo>
                  <a:pt x="122" y="290"/>
                  <a:pt x="111" y="284"/>
                  <a:pt x="111" y="278"/>
                </a:cubicBezTo>
                <a:cubicBezTo>
                  <a:pt x="111" y="276"/>
                  <a:pt x="111" y="276"/>
                  <a:pt x="112" y="272"/>
                </a:cubicBezTo>
                <a:cubicBezTo>
                  <a:pt x="126" y="238"/>
                  <a:pt x="138" y="213"/>
                  <a:pt x="153" y="172"/>
                </a:cubicBezTo>
                <a:cubicBezTo>
                  <a:pt x="154" y="169"/>
                  <a:pt x="153" y="165"/>
                  <a:pt x="150" y="165"/>
                </a:cubicBezTo>
                <a:cubicBezTo>
                  <a:pt x="146" y="165"/>
                  <a:pt x="136" y="169"/>
                  <a:pt x="126" y="175"/>
                </a:cubicBezTo>
                <a:cubicBezTo>
                  <a:pt x="125" y="177"/>
                  <a:pt x="121" y="174"/>
                  <a:pt x="121" y="173"/>
                </a:cubicBezTo>
                <a:cubicBezTo>
                  <a:pt x="121" y="170"/>
                  <a:pt x="123" y="167"/>
                  <a:pt x="126" y="163"/>
                </a:cubicBezTo>
                <a:cubicBezTo>
                  <a:pt x="134" y="154"/>
                  <a:pt x="171" y="128"/>
                  <a:pt x="195" y="128"/>
                </a:cubicBezTo>
                <a:cubicBezTo>
                  <a:pt x="199" y="128"/>
                  <a:pt x="205" y="137"/>
                  <a:pt x="205" y="141"/>
                </a:cubicBezTo>
                <a:cubicBezTo>
                  <a:pt x="205" y="144"/>
                  <a:pt x="202" y="151"/>
                  <a:pt x="201" y="154"/>
                </a:cubicBezTo>
                <a:cubicBezTo>
                  <a:pt x="182" y="197"/>
                  <a:pt x="176" y="218"/>
                  <a:pt x="164" y="247"/>
                </a:cubicBezTo>
                <a:cubicBezTo>
                  <a:pt x="163" y="251"/>
                  <a:pt x="166" y="252"/>
                  <a:pt x="169" y="252"/>
                </a:cubicBezTo>
                <a:cubicBezTo>
                  <a:pt x="172" y="252"/>
                  <a:pt x="182" y="247"/>
                  <a:pt x="196" y="235"/>
                </a:cubicBezTo>
                <a:cubicBezTo>
                  <a:pt x="201" y="231"/>
                  <a:pt x="202" y="231"/>
                  <a:pt x="204" y="231"/>
                </a:cubicBezTo>
                <a:cubicBezTo>
                  <a:pt x="205" y="231"/>
                  <a:pt x="207" y="232"/>
                  <a:pt x="207" y="234"/>
                </a:cubicBezTo>
                <a:cubicBezTo>
                  <a:pt x="207" y="237"/>
                  <a:pt x="205" y="242"/>
                  <a:pt x="201" y="247"/>
                </a:cubicBezTo>
                <a:close/>
                <a:moveTo>
                  <a:pt x="192" y="98"/>
                </a:moveTo>
                <a:cubicBezTo>
                  <a:pt x="188" y="98"/>
                  <a:pt x="185" y="96"/>
                  <a:pt x="182" y="95"/>
                </a:cubicBezTo>
                <a:cubicBezTo>
                  <a:pt x="177" y="91"/>
                  <a:pt x="173" y="85"/>
                  <a:pt x="173" y="76"/>
                </a:cubicBezTo>
                <a:cubicBezTo>
                  <a:pt x="173" y="65"/>
                  <a:pt x="179" y="57"/>
                  <a:pt x="186" y="52"/>
                </a:cubicBezTo>
                <a:cubicBezTo>
                  <a:pt x="190" y="49"/>
                  <a:pt x="195" y="48"/>
                  <a:pt x="198" y="48"/>
                </a:cubicBezTo>
                <a:cubicBezTo>
                  <a:pt x="213" y="48"/>
                  <a:pt x="219" y="59"/>
                  <a:pt x="219" y="70"/>
                </a:cubicBezTo>
                <a:cubicBezTo>
                  <a:pt x="219" y="82"/>
                  <a:pt x="206" y="98"/>
                  <a:pt x="192" y="9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/>
        </p:nvSpPr>
        <p:spPr>
          <a:xfrm>
            <a:off x="9367945" y="381086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2437033"/>
            <a:ext cx="649605" cy="279527"/>
          </a:xfrm>
          <a:prstGeom prst="rect">
            <a:avLst/>
          </a:prstGeom>
        </p:spPr>
      </p:pic>
      <p:pic>
        <p:nvPicPr>
          <p:cNvPr id="20" name="Image 19" descr="Apave-Systemics_RVB.png"/>
          <p:cNvPicPr>
            <a:picLocks noChangeAspect="1"/>
          </p:cNvPicPr>
          <p:nvPr userDrawn="1"/>
        </p:nvPicPr>
        <p:blipFill>
          <a:blip r:embed="rId3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9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zawartości 2"/>
          <p:cNvSpPr>
            <a:spLocks noGrp="1"/>
          </p:cNvSpPr>
          <p:nvPr>
            <p:ph idx="15"/>
          </p:nvPr>
        </p:nvSpPr>
        <p:spPr>
          <a:xfrm>
            <a:off x="6900808" y="844415"/>
            <a:ext cx="2061252" cy="3672946"/>
          </a:xfrm>
          <a:prstGeom prst="rect">
            <a:avLst/>
          </a:prstGeom>
        </p:spPr>
        <p:txBody>
          <a:bodyPr/>
          <a:lstStyle>
            <a:lvl1pPr marL="135767" indent="-135767" algn="just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  <a:buClr>
                <a:srgbClr val="0F2D55"/>
              </a:buClr>
              <a:buSzPct val="100000"/>
              <a:buFont typeface="Wingdings" pitchFamily="2" charset="2"/>
              <a:buChar char="§"/>
              <a:defRPr sz="900"/>
            </a:lvl1pPr>
            <a:lvl2pPr marL="267962" indent="-132195" algn="just">
              <a:lnSpc>
                <a:spcPct val="100000"/>
              </a:lnSpc>
              <a:spcBef>
                <a:spcPts val="0"/>
              </a:spcBef>
              <a:spcAft>
                <a:spcPts val="113"/>
              </a:spcAft>
              <a:buClr>
                <a:schemeClr val="bg1">
                  <a:lumMod val="50000"/>
                </a:schemeClr>
              </a:buClr>
              <a:buSzPct val="100000"/>
              <a:buFont typeface="Wingdings" pitchFamily="2" charset="2"/>
              <a:buChar char="§"/>
              <a:defRPr sz="900"/>
            </a:lvl2pPr>
            <a:lvl3pPr marL="471613" indent="-135767" algn="just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̶"/>
              <a:defRPr sz="900"/>
            </a:lvl3pPr>
            <a:lvl4pPr marL="671692" indent="-200078" algn="just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defRPr sz="825"/>
            </a:lvl4pPr>
            <a:lvl5pPr marL="875343" indent="-203652" algn="just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Font typeface="Arial" pitchFamily="34" charset="0"/>
              <a:buChar char="•"/>
              <a:defRPr sz="825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idx="13"/>
          </p:nvPr>
        </p:nvSpPr>
        <p:spPr>
          <a:xfrm>
            <a:off x="184708" y="492660"/>
            <a:ext cx="8697482" cy="3179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5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tytułu 1"/>
          <p:cNvSpPr>
            <a:spLocks noGrp="1"/>
          </p:cNvSpPr>
          <p:nvPr>
            <p:ph type="title"/>
          </p:nvPr>
        </p:nvSpPr>
        <p:spPr>
          <a:xfrm>
            <a:off x="184708" y="152957"/>
            <a:ext cx="8777771" cy="367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sz="quarter" idx="18" hasCustomPrompt="1"/>
          </p:nvPr>
        </p:nvSpPr>
        <p:spPr>
          <a:xfrm>
            <a:off x="783544" y="3112771"/>
            <a:ext cx="2525735" cy="270355"/>
          </a:xfrm>
          <a:prstGeom prst="rect">
            <a:avLst/>
          </a:prstGeom>
        </p:spPr>
        <p:txBody>
          <a:bodyPr lIns="18000" anchor="b">
            <a:noAutofit/>
          </a:bodyPr>
          <a:lstStyle>
            <a:lvl1pPr marL="0" indent="0">
              <a:buFontTx/>
              <a:buNone/>
              <a:defRPr sz="525" i="1" baseline="0">
                <a:latin typeface="Arial" pitchFamily="34" charset="0"/>
                <a:cs typeface="Arial" pitchFamily="34" charset="0"/>
              </a:defRPr>
            </a:lvl1pPr>
            <a:lvl2pPr marL="342991" indent="0">
              <a:buFontTx/>
              <a:buNone/>
              <a:defRPr sz="525">
                <a:latin typeface="Arial" pitchFamily="34" charset="0"/>
                <a:cs typeface="Arial" pitchFamily="34" charset="0"/>
              </a:defRPr>
            </a:lvl2pPr>
            <a:lvl3pPr marL="685983" indent="0">
              <a:buFontTx/>
              <a:buNone/>
              <a:defRPr sz="525">
                <a:latin typeface="Arial" pitchFamily="34" charset="0"/>
                <a:cs typeface="Arial" pitchFamily="34" charset="0"/>
              </a:defRPr>
            </a:lvl3pPr>
            <a:lvl4pPr marL="1028974" indent="0">
              <a:buFontTx/>
              <a:buNone/>
              <a:defRPr sz="525">
                <a:latin typeface="Arial" pitchFamily="34" charset="0"/>
                <a:cs typeface="Arial" pitchFamily="34" charset="0"/>
              </a:defRPr>
            </a:lvl4pPr>
            <a:lvl5pPr marL="1371966" indent="0">
              <a:buFontTx/>
              <a:buNone/>
              <a:defRPr sz="525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/>
              <a:t>Source:</a:t>
            </a:r>
          </a:p>
        </p:txBody>
      </p:sp>
      <p:cxnSp>
        <p:nvCxnSpPr>
          <p:cNvPr id="9" name="Łącznik prosty 11"/>
          <p:cNvCxnSpPr/>
          <p:nvPr userDrawn="1"/>
        </p:nvCxnSpPr>
        <p:spPr>
          <a:xfrm>
            <a:off x="184703" y="844414"/>
            <a:ext cx="0" cy="3619426"/>
          </a:xfrm>
          <a:prstGeom prst="line">
            <a:avLst/>
          </a:prstGeom>
          <a:ln>
            <a:solidFill>
              <a:srgbClr val="0F2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5890" y="4800662"/>
            <a:ext cx="2406584" cy="273928"/>
          </a:xfrm>
          <a:prstGeom prst="rect">
            <a:avLst/>
          </a:prstGeom>
        </p:spPr>
        <p:txBody>
          <a:bodyPr anchor="ctr"/>
          <a:lstStyle>
            <a:lvl1pPr algn="r">
              <a:defRPr sz="450">
                <a:solidFill>
                  <a:schemeClr val="bg1"/>
                </a:solidFill>
              </a:defRPr>
            </a:lvl1pPr>
          </a:lstStyle>
          <a:p>
            <a:fld id="{8654A24C-3AF6-4514-A43E-78690DB673B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28696" y="4796199"/>
            <a:ext cx="388978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 spc="225">
                <a:solidFill>
                  <a:schemeClr val="bg1"/>
                </a:solidFill>
              </a:defRPr>
            </a:lvl1pPr>
          </a:lstStyle>
          <a:p>
            <a:r>
              <a:rPr lang="pl-PL"/>
              <a:t>STRICTLY 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834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97A31D7-53A0-33AE-0B16-52B65F05F840}"/>
              </a:ext>
            </a:extLst>
          </p:cNvPr>
          <p:cNvSpPr/>
          <p:nvPr userDrawn="1"/>
        </p:nvSpPr>
        <p:spPr bwMode="ltGray">
          <a:xfrm>
            <a:off x="1908657" y="0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29" name="Google Shape;132;p13">
            <a:extLst>
              <a:ext uri="{FF2B5EF4-FFF2-40B4-BE49-F238E27FC236}">
                <a16:creationId xmlns:a16="http://schemas.microsoft.com/office/drawing/2014/main" id="{1FE0491B-20EC-E7C1-DBA9-80920EB1AA13}"/>
              </a:ext>
            </a:extLst>
          </p:cNvPr>
          <p:cNvSpPr txBox="1">
            <a:spLocks noGrp="1"/>
          </p:cNvSpPr>
          <p:nvPr>
            <p:ph type="subTitle" idx="21"/>
          </p:nvPr>
        </p:nvSpPr>
        <p:spPr>
          <a:xfrm>
            <a:off x="590879" y="769841"/>
            <a:ext cx="7918276" cy="62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800" b="0" i="0" u="none" strike="noStrike" cap="none">
                <a:solidFill>
                  <a:srgbClr val="002060"/>
                </a:solidFill>
                <a:latin typeface="+mj-l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cxnSp>
        <p:nvCxnSpPr>
          <p:cNvPr id="30" name="Google Shape;133;p13">
            <a:extLst>
              <a:ext uri="{FF2B5EF4-FFF2-40B4-BE49-F238E27FC236}">
                <a16:creationId xmlns:a16="http://schemas.microsoft.com/office/drawing/2014/main" id="{58383F9E-96F6-2931-F887-90A8C275E4E7}"/>
              </a:ext>
            </a:extLst>
          </p:cNvPr>
          <p:cNvCxnSpPr>
            <a:cxnSpLocks/>
          </p:cNvCxnSpPr>
          <p:nvPr userDrawn="1"/>
        </p:nvCxnSpPr>
        <p:spPr>
          <a:xfrm flipH="1">
            <a:off x="638024" y="148081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Titre 32">
            <a:extLst>
              <a:ext uri="{FF2B5EF4-FFF2-40B4-BE49-F238E27FC236}">
                <a16:creationId xmlns:a16="http://schemas.microsoft.com/office/drawing/2014/main" id="{50607185-7C2C-45E9-6074-CADA85FC086E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FEC1507C-BDD3-06D6-3CE8-1202D5D2DF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0879" y="1673225"/>
            <a:ext cx="3795384" cy="2565400"/>
          </a:xfrm>
        </p:spPr>
        <p:txBody>
          <a:bodyPr/>
          <a:lstStyle>
            <a:lvl1pPr marL="25400" indent="-2540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 "/>
              <a:tabLst>
                <a:tab pos="3765550" algn="r"/>
              </a:tabLst>
              <a:defRPr>
                <a:solidFill>
                  <a:schemeClr val="tx2"/>
                </a:solidFill>
              </a:defRPr>
            </a:lvl1pPr>
            <a:lvl2pPr marL="57150" indent="-57150">
              <a:tabLst>
                <a:tab pos="3768725" algn="r"/>
              </a:tabLst>
              <a:defRPr sz="1000">
                <a:solidFill>
                  <a:schemeClr val="tx2"/>
                </a:solidFill>
              </a:defRPr>
            </a:lvl2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7pPr marL="52388" indent="-52388">
              <a:tabLst>
                <a:tab pos="3765550" algn="r"/>
              </a:tabLst>
              <a:defRPr>
                <a:solidFill>
                  <a:schemeClr val="tx2"/>
                </a:solidFill>
              </a:defRPr>
            </a:lvl7pPr>
            <a:lvl8pPr>
              <a:tabLst>
                <a:tab pos="3765550" algn="r"/>
              </a:tabLst>
              <a:defRPr>
                <a:solidFill>
                  <a:schemeClr val="tx2"/>
                </a:solidFill>
              </a:defRPr>
            </a:lvl8pPr>
            <a:lvl9pPr>
              <a:spcBef>
                <a:spcPts val="300"/>
              </a:spcBef>
              <a:tabLst>
                <a:tab pos="3765550" algn="r"/>
              </a:tabLst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ajouter du texte	XX</a:t>
            </a:r>
          </a:p>
          <a:p>
            <a:pPr lvl="1"/>
            <a:r>
              <a:rPr lang="fr-FR"/>
              <a:t>Cliquez pour ajouter du texte	XX</a:t>
            </a:r>
          </a:p>
        </p:txBody>
      </p:sp>
      <p:sp>
        <p:nvSpPr>
          <p:cNvPr id="3" name="Espace réservé du texte 52">
            <a:extLst>
              <a:ext uri="{FF2B5EF4-FFF2-40B4-BE49-F238E27FC236}">
                <a16:creationId xmlns:a16="http://schemas.microsoft.com/office/drawing/2014/main" id="{A042F498-F66B-E491-4B52-4A64271688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3772" y="1673225"/>
            <a:ext cx="3795384" cy="2565400"/>
          </a:xfrm>
        </p:spPr>
        <p:txBody>
          <a:bodyPr/>
          <a:lstStyle>
            <a:lvl1pPr marL="25400" indent="-2540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 "/>
              <a:tabLst>
                <a:tab pos="3765550" algn="r"/>
              </a:tabLst>
              <a:defRPr>
                <a:solidFill>
                  <a:schemeClr val="tx2"/>
                </a:solidFill>
              </a:defRPr>
            </a:lvl1pPr>
            <a:lvl2pPr marL="57150" indent="-57150">
              <a:tabLst>
                <a:tab pos="3768725" algn="r"/>
              </a:tabLst>
              <a:defRPr sz="1000">
                <a:solidFill>
                  <a:schemeClr val="tx2"/>
                </a:solidFill>
              </a:defRPr>
            </a:lvl2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7pPr marL="52388" indent="-52388">
              <a:tabLst>
                <a:tab pos="3765550" algn="r"/>
              </a:tabLst>
              <a:defRPr>
                <a:solidFill>
                  <a:schemeClr val="tx2"/>
                </a:solidFill>
              </a:defRPr>
            </a:lvl7pPr>
            <a:lvl8pPr>
              <a:tabLst>
                <a:tab pos="3765550" algn="r"/>
              </a:tabLst>
              <a:defRPr>
                <a:solidFill>
                  <a:schemeClr val="tx2"/>
                </a:solidFill>
              </a:defRPr>
            </a:lvl8pPr>
            <a:lvl9pPr>
              <a:spcBef>
                <a:spcPts val="300"/>
              </a:spcBef>
              <a:tabLst>
                <a:tab pos="3765550" algn="r"/>
              </a:tabLst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ajouter du texte	XX</a:t>
            </a:r>
          </a:p>
          <a:p>
            <a:pPr lvl="1"/>
            <a:r>
              <a:rPr lang="fr-FR"/>
              <a:t>Cliquez pour ajouter du texte	XX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AD69030-A68A-06E2-70AD-4E86480746C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DE6D36E-C1F6-C04C-711F-3C85E0C3FDAF}"/>
              </a:ext>
            </a:extLst>
          </p:cNvPr>
          <p:cNvSpPr>
            <a:spLocks noEditPoints="1"/>
          </p:cNvSpPr>
          <p:nvPr/>
        </p:nvSpPr>
        <p:spPr bwMode="auto">
          <a:xfrm>
            <a:off x="10098133" y="0"/>
            <a:ext cx="425450" cy="452182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201 w 346"/>
              <a:gd name="T11" fmla="*/ 247 h 346"/>
              <a:gd name="T12" fmla="*/ 128 w 346"/>
              <a:gd name="T13" fmla="*/ 290 h 346"/>
              <a:gd name="T14" fmla="*/ 111 w 346"/>
              <a:gd name="T15" fmla="*/ 278 h 346"/>
              <a:gd name="T16" fmla="*/ 112 w 346"/>
              <a:gd name="T17" fmla="*/ 272 h 346"/>
              <a:gd name="T18" fmla="*/ 153 w 346"/>
              <a:gd name="T19" fmla="*/ 172 h 346"/>
              <a:gd name="T20" fmla="*/ 150 w 346"/>
              <a:gd name="T21" fmla="*/ 165 h 346"/>
              <a:gd name="T22" fmla="*/ 126 w 346"/>
              <a:gd name="T23" fmla="*/ 175 h 346"/>
              <a:gd name="T24" fmla="*/ 121 w 346"/>
              <a:gd name="T25" fmla="*/ 173 h 346"/>
              <a:gd name="T26" fmla="*/ 126 w 346"/>
              <a:gd name="T27" fmla="*/ 163 h 346"/>
              <a:gd name="T28" fmla="*/ 195 w 346"/>
              <a:gd name="T29" fmla="*/ 128 h 346"/>
              <a:gd name="T30" fmla="*/ 205 w 346"/>
              <a:gd name="T31" fmla="*/ 141 h 346"/>
              <a:gd name="T32" fmla="*/ 201 w 346"/>
              <a:gd name="T33" fmla="*/ 154 h 346"/>
              <a:gd name="T34" fmla="*/ 164 w 346"/>
              <a:gd name="T35" fmla="*/ 247 h 346"/>
              <a:gd name="T36" fmla="*/ 169 w 346"/>
              <a:gd name="T37" fmla="*/ 252 h 346"/>
              <a:gd name="T38" fmla="*/ 196 w 346"/>
              <a:gd name="T39" fmla="*/ 235 h 346"/>
              <a:gd name="T40" fmla="*/ 204 w 346"/>
              <a:gd name="T41" fmla="*/ 231 h 346"/>
              <a:gd name="T42" fmla="*/ 207 w 346"/>
              <a:gd name="T43" fmla="*/ 234 h 346"/>
              <a:gd name="T44" fmla="*/ 201 w 346"/>
              <a:gd name="T45" fmla="*/ 247 h 346"/>
              <a:gd name="T46" fmla="*/ 192 w 346"/>
              <a:gd name="T47" fmla="*/ 98 h 346"/>
              <a:gd name="T48" fmla="*/ 182 w 346"/>
              <a:gd name="T49" fmla="*/ 95 h 346"/>
              <a:gd name="T50" fmla="*/ 173 w 346"/>
              <a:gd name="T51" fmla="*/ 76 h 346"/>
              <a:gd name="T52" fmla="*/ 186 w 346"/>
              <a:gd name="T53" fmla="*/ 52 h 346"/>
              <a:gd name="T54" fmla="*/ 198 w 346"/>
              <a:gd name="T55" fmla="*/ 48 h 346"/>
              <a:gd name="T56" fmla="*/ 219 w 346"/>
              <a:gd name="T57" fmla="*/ 70 h 346"/>
              <a:gd name="T58" fmla="*/ 192 w 346"/>
              <a:gd name="T59" fmla="*/ 98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8"/>
                  <a:pt x="78" y="346"/>
                  <a:pt x="173" y="346"/>
                </a:cubicBezTo>
                <a:cubicBezTo>
                  <a:pt x="268" y="346"/>
                  <a:pt x="346" y="268"/>
                  <a:pt x="346" y="173"/>
                </a:cubicBezTo>
                <a:cubicBezTo>
                  <a:pt x="346" y="78"/>
                  <a:pt x="268" y="0"/>
                  <a:pt x="173" y="0"/>
                </a:cubicBezTo>
                <a:close/>
                <a:moveTo>
                  <a:pt x="201" y="247"/>
                </a:moveTo>
                <a:cubicBezTo>
                  <a:pt x="182" y="270"/>
                  <a:pt x="143" y="290"/>
                  <a:pt x="128" y="290"/>
                </a:cubicBezTo>
                <a:cubicBezTo>
                  <a:pt x="122" y="290"/>
                  <a:pt x="111" y="284"/>
                  <a:pt x="111" y="278"/>
                </a:cubicBezTo>
                <a:cubicBezTo>
                  <a:pt x="111" y="276"/>
                  <a:pt x="111" y="276"/>
                  <a:pt x="112" y="272"/>
                </a:cubicBezTo>
                <a:cubicBezTo>
                  <a:pt x="126" y="238"/>
                  <a:pt x="138" y="213"/>
                  <a:pt x="153" y="172"/>
                </a:cubicBezTo>
                <a:cubicBezTo>
                  <a:pt x="154" y="169"/>
                  <a:pt x="153" y="165"/>
                  <a:pt x="150" y="165"/>
                </a:cubicBezTo>
                <a:cubicBezTo>
                  <a:pt x="146" y="165"/>
                  <a:pt x="136" y="169"/>
                  <a:pt x="126" y="175"/>
                </a:cubicBezTo>
                <a:cubicBezTo>
                  <a:pt x="125" y="177"/>
                  <a:pt x="121" y="174"/>
                  <a:pt x="121" y="173"/>
                </a:cubicBezTo>
                <a:cubicBezTo>
                  <a:pt x="121" y="170"/>
                  <a:pt x="123" y="167"/>
                  <a:pt x="126" y="163"/>
                </a:cubicBezTo>
                <a:cubicBezTo>
                  <a:pt x="134" y="154"/>
                  <a:pt x="171" y="128"/>
                  <a:pt x="195" y="128"/>
                </a:cubicBezTo>
                <a:cubicBezTo>
                  <a:pt x="199" y="128"/>
                  <a:pt x="205" y="137"/>
                  <a:pt x="205" y="141"/>
                </a:cubicBezTo>
                <a:cubicBezTo>
                  <a:pt x="205" y="144"/>
                  <a:pt x="202" y="151"/>
                  <a:pt x="201" y="154"/>
                </a:cubicBezTo>
                <a:cubicBezTo>
                  <a:pt x="182" y="197"/>
                  <a:pt x="176" y="218"/>
                  <a:pt x="164" y="247"/>
                </a:cubicBezTo>
                <a:cubicBezTo>
                  <a:pt x="163" y="251"/>
                  <a:pt x="166" y="252"/>
                  <a:pt x="169" y="252"/>
                </a:cubicBezTo>
                <a:cubicBezTo>
                  <a:pt x="172" y="252"/>
                  <a:pt x="182" y="247"/>
                  <a:pt x="196" y="235"/>
                </a:cubicBezTo>
                <a:cubicBezTo>
                  <a:pt x="201" y="231"/>
                  <a:pt x="202" y="231"/>
                  <a:pt x="204" y="231"/>
                </a:cubicBezTo>
                <a:cubicBezTo>
                  <a:pt x="205" y="231"/>
                  <a:pt x="207" y="232"/>
                  <a:pt x="207" y="234"/>
                </a:cubicBezTo>
                <a:cubicBezTo>
                  <a:pt x="207" y="237"/>
                  <a:pt x="205" y="242"/>
                  <a:pt x="201" y="247"/>
                </a:cubicBezTo>
                <a:close/>
                <a:moveTo>
                  <a:pt x="192" y="98"/>
                </a:moveTo>
                <a:cubicBezTo>
                  <a:pt x="188" y="98"/>
                  <a:pt x="185" y="96"/>
                  <a:pt x="182" y="95"/>
                </a:cubicBezTo>
                <a:cubicBezTo>
                  <a:pt x="177" y="91"/>
                  <a:pt x="173" y="85"/>
                  <a:pt x="173" y="76"/>
                </a:cubicBezTo>
                <a:cubicBezTo>
                  <a:pt x="173" y="65"/>
                  <a:pt x="179" y="57"/>
                  <a:pt x="186" y="52"/>
                </a:cubicBezTo>
                <a:cubicBezTo>
                  <a:pt x="190" y="49"/>
                  <a:pt x="195" y="48"/>
                  <a:pt x="198" y="48"/>
                </a:cubicBezTo>
                <a:cubicBezTo>
                  <a:pt x="213" y="48"/>
                  <a:pt x="219" y="59"/>
                  <a:pt x="219" y="70"/>
                </a:cubicBezTo>
                <a:cubicBezTo>
                  <a:pt x="219" y="82"/>
                  <a:pt x="206" y="98"/>
                  <a:pt x="192" y="9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9F70C-03EA-CF87-8A94-CB43535BCC5D}"/>
              </a:ext>
            </a:extLst>
          </p:cNvPr>
          <p:cNvSpPr/>
          <p:nvPr/>
        </p:nvSpPr>
        <p:spPr>
          <a:xfrm>
            <a:off x="9367945" y="381086"/>
            <a:ext cx="1885826" cy="132343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To move between levels in a bulleted list: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Select the desired line and use the tab button to move down the list and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shift+tab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to move up the list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810647-E3BA-10D3-9A5B-E950B199A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4038" y="2437033"/>
            <a:ext cx="649605" cy="279527"/>
          </a:xfrm>
          <a:prstGeom prst="rect">
            <a:avLst/>
          </a:prstGeom>
        </p:spPr>
      </p:pic>
      <p:pic>
        <p:nvPicPr>
          <p:cNvPr id="20" name="Image 19" descr="Apave-Systemics_RVB.png"/>
          <p:cNvPicPr>
            <a:picLocks noChangeAspect="1"/>
          </p:cNvPicPr>
          <p:nvPr userDrawn="1"/>
        </p:nvPicPr>
        <p:blipFill>
          <a:blip r:embed="rId3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- TITRE Texte - Liste puces">
  <p:cSld name="1_1- TITRE Texte - Liste puce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/>
          <p:nvPr/>
        </p:nvSpPr>
        <p:spPr>
          <a:xfrm>
            <a:off x="1" y="4922"/>
            <a:ext cx="9147175" cy="5145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15" tIns="50815" rIns="50815" bIns="5081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Helvetica Neue"/>
              <a:buNone/>
            </a:pPr>
            <a:endParaRPr sz="3226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439"/>
          <a:stretch/>
        </p:blipFill>
        <p:spPr>
          <a:xfrm>
            <a:off x="1339544" y="-29105"/>
            <a:ext cx="8091228" cy="112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61" y="214393"/>
            <a:ext cx="1249075" cy="64328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>
            <a:spLocks noGrp="1"/>
          </p:cNvSpPr>
          <p:nvPr>
            <p:ph type="body" idx="1"/>
          </p:nvPr>
        </p:nvSpPr>
        <p:spPr>
          <a:xfrm>
            <a:off x="3287267" y="190559"/>
            <a:ext cx="5626466" cy="34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566" tIns="22266" rIns="0" bIns="22266" anchor="t" anchorCtr="0">
            <a:noAutofit/>
          </a:bodyPr>
          <a:lstStyle>
            <a:lvl1pPr marL="457311" marR="0" lvl="0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2000"/>
              <a:buFont typeface="Open Sans"/>
              <a:buNone/>
              <a:defRPr sz="2026" b="1" i="0" u="none" strike="noStrike" cap="none">
                <a:solidFill>
                  <a:srgbClr val="F4F4F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621" marR="0" lvl="1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931" marR="0" lvl="2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9242" marR="0" lvl="3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553" marR="0" lvl="4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863" marR="0" lvl="5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1173" marR="0" lvl="6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8484" marR="0" lvl="7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5795" marR="0" lvl="8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71" b="7989"/>
          <a:stretch/>
        </p:blipFill>
        <p:spPr>
          <a:xfrm>
            <a:off x="8124372" y="4682775"/>
            <a:ext cx="1022804" cy="46231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/>
          <p:nvPr/>
        </p:nvSpPr>
        <p:spPr>
          <a:xfrm>
            <a:off x="8331806" y="4894852"/>
            <a:ext cx="641778" cy="12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555" tIns="18555" rIns="18555" bIns="1855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941"/>
              </a:buClr>
              <a:buSzPts val="600"/>
              <a:buFont typeface="Open Sans"/>
              <a:buNone/>
            </a:pPr>
            <a:r>
              <a:rPr lang="fr-FR" sz="600" b="1" i="0" u="none" strike="noStrike" cap="none" dirty="0">
                <a:solidFill>
                  <a:srgbClr val="1B2941"/>
                </a:solidFill>
                <a:latin typeface="Open Sans"/>
                <a:ea typeface="Open Sans"/>
                <a:cs typeface="Open Sans"/>
                <a:sym typeface="Open Sans"/>
              </a:rPr>
              <a:t>l </a:t>
            </a:r>
            <a:fld id="{00000000-1234-1234-1234-123412341234}" type="slidenum">
              <a:rPr lang="fr-FR" sz="600" b="1" i="0" u="none" strike="noStrike" cap="none">
                <a:solidFill>
                  <a:srgbClr val="1BA24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2941"/>
                </a:buClr>
                <a:buSzPts val="600"/>
                <a:buFont typeface="Open Sans"/>
                <a:buNone/>
              </a:pPr>
              <a:t>‹#›</a:t>
            </a:fld>
            <a:endParaRPr sz="600" b="1" i="0" u="none" strike="noStrike" cap="none" dirty="0">
              <a:solidFill>
                <a:srgbClr val="1BA2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22"/>
          <p:cNvSpPr txBox="1">
            <a:spLocks noGrp="1"/>
          </p:cNvSpPr>
          <p:nvPr>
            <p:ph type="body" idx="2"/>
          </p:nvPr>
        </p:nvSpPr>
        <p:spPr>
          <a:xfrm>
            <a:off x="905792" y="1663701"/>
            <a:ext cx="7768653" cy="30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L="457311" marR="0" lvl="0" indent="-3175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400"/>
              <a:buFont typeface="Arial"/>
              <a:buChar char="•"/>
              <a:defRPr sz="1425" b="1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621" marR="0" lvl="1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Arial"/>
              <a:buChar char="•"/>
              <a:defRPr sz="1275" b="1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931" marR="0" lvl="2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Noto Sans Symbols"/>
              <a:buChar char="▪"/>
              <a:defRPr sz="1275" b="0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9242" marR="0" lvl="3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Noto Sans Symbols"/>
              <a:buChar char="✔"/>
              <a:defRPr sz="1275" b="0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553" marR="0" lvl="4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Arial"/>
              <a:buChar char="•"/>
              <a:defRPr sz="1275" b="0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863" marR="0" lvl="5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1173" marR="0" lvl="6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8484" marR="0" lvl="7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5795" marR="0" lvl="8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8" name="Google Shape;308;p22"/>
          <p:cNvSpPr txBox="1">
            <a:spLocks noGrp="1"/>
          </p:cNvSpPr>
          <p:nvPr>
            <p:ph type="subTitle" idx="3"/>
          </p:nvPr>
        </p:nvSpPr>
        <p:spPr>
          <a:xfrm>
            <a:off x="905792" y="769842"/>
            <a:ext cx="7768653" cy="62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800" b="0" i="0" u="none" strike="noStrike" cap="non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388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59CA498-8E9E-43C7-9FA9-36575CB440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3591" y="2324192"/>
            <a:ext cx="6879215" cy="444110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99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Sur-titre de la présentation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F2BF879-F308-4576-A63E-4D0F3F529797}"/>
              </a:ext>
            </a:extLst>
          </p:cNvPr>
          <p:cNvSpPr/>
          <p:nvPr userDrawn="1"/>
        </p:nvSpPr>
        <p:spPr>
          <a:xfrm>
            <a:off x="1156191" y="3467299"/>
            <a:ext cx="1268331" cy="312417"/>
          </a:xfrm>
          <a:prstGeom prst="roundRect">
            <a:avLst>
              <a:gd name="adj" fmla="val 50000"/>
            </a:avLst>
          </a:prstGeom>
          <a:solidFill>
            <a:srgbClr val="32AA4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ctr" defTabSz="3017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F03D740-950A-409E-A7B5-2804E7B76D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7390" y="3524769"/>
            <a:ext cx="962955" cy="314422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Avril 2021</a:t>
            </a:r>
          </a:p>
        </p:txBody>
      </p:sp>
      <p:sp>
        <p:nvSpPr>
          <p:cNvPr id="15" name="Titre 13">
            <a:extLst>
              <a:ext uri="{FF2B5EF4-FFF2-40B4-BE49-F238E27FC236}">
                <a16:creationId xmlns:a16="http://schemas.microsoft.com/office/drawing/2014/main" id="{5003326E-E51A-4825-93E1-EB0BE54DA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6264" y="2802320"/>
            <a:ext cx="6876542" cy="444110"/>
          </a:xfrm>
          <a:prstGeom prst="rect">
            <a:avLst/>
          </a:prstGeom>
        </p:spPr>
        <p:txBody>
          <a:bodyPr lIns="33430" tIns="16715" rIns="33430" bIns="16715"/>
          <a:lstStyle>
            <a:lvl1pPr>
              <a:defRPr lang="fr-FR" sz="2599" b="1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dirty="0"/>
              <a:t>Titre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9399865-E76D-4D6F-9CD7-49C6A8397A85}"/>
              </a:ext>
            </a:extLst>
          </p:cNvPr>
          <p:cNvCxnSpPr/>
          <p:nvPr userDrawn="1"/>
        </p:nvCxnSpPr>
        <p:spPr>
          <a:xfrm>
            <a:off x="1187375" y="2115053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62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_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BA19B8D7-1299-40E8-A5B8-4342FB7E8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591" y="2332420"/>
            <a:ext cx="6879215" cy="428091"/>
          </a:xfrm>
          <a:prstGeom prst="rect">
            <a:avLst/>
          </a:prstGeom>
        </p:spPr>
        <p:txBody>
          <a:bodyPr lIns="33430" tIns="16715" rIns="33430" bIns="16715"/>
          <a:lstStyle>
            <a:lvl1pPr>
              <a:defRPr lang="fr-FR" sz="2599" b="1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dirty="0"/>
              <a:t>Titre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C4F57158-6236-4B1B-BDAE-F4182393B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3591" y="1854292"/>
            <a:ext cx="6879215" cy="444110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99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 err="1"/>
              <a:t>Sur-titre</a:t>
            </a:r>
            <a:r>
              <a:rPr lang="fr-FR" dirty="0"/>
              <a:t> de la présentation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B3D5F2-DCD1-4C61-BA47-A97005F83F22}"/>
              </a:ext>
            </a:extLst>
          </p:cNvPr>
          <p:cNvSpPr/>
          <p:nvPr userDrawn="1"/>
        </p:nvSpPr>
        <p:spPr>
          <a:xfrm>
            <a:off x="1156191" y="2997399"/>
            <a:ext cx="1268331" cy="31241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ctr" defTabSz="3017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2D26B3CA-3E57-45E0-B495-9852D1B582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7390" y="3054869"/>
            <a:ext cx="962955" cy="314422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Avril 2021</a:t>
            </a:r>
          </a:p>
        </p:txBody>
      </p:sp>
      <p:pic>
        <p:nvPicPr>
          <p:cNvPr id="12" name="Google Shape;13;gb697961b5a_1_135">
            <a:extLst>
              <a:ext uri="{FF2B5EF4-FFF2-40B4-BE49-F238E27FC236}">
                <a16:creationId xmlns:a16="http://schemas.microsoft.com/office/drawing/2014/main" id="{43C72AF2-EFF4-491B-BE4E-F93B804EAA10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845" y="2938345"/>
            <a:ext cx="4825621" cy="220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;gb697961b5a_1_135">
            <a:extLst>
              <a:ext uri="{FF2B5EF4-FFF2-40B4-BE49-F238E27FC236}">
                <a16:creationId xmlns:a16="http://schemas.microsoft.com/office/drawing/2014/main" id="{4A38724D-0F5B-4783-AC72-868D34DC6114}"/>
              </a:ext>
            </a:extLst>
          </p:cNvPr>
          <p:cNvSpPr txBox="1"/>
          <p:nvPr userDrawn="1"/>
        </p:nvSpPr>
        <p:spPr>
          <a:xfrm>
            <a:off x="5553895" y="3139678"/>
            <a:ext cx="670833" cy="180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34280" rIns="34280" bIns="34280" anchor="t" anchorCtr="0">
            <a:spAutoFit/>
          </a:bodyPr>
          <a:lstStyle/>
          <a:p>
            <a:pPr marL="0" marR="387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0"/>
              <a:buFont typeface="Arial"/>
              <a:buNone/>
            </a:pPr>
            <a:r>
              <a:rPr lang="fr-FR" sz="11300" b="0" i="0" u="none" strike="noStrike" cap="none" dirty="0">
                <a:solidFill>
                  <a:srgbClr val="1D305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“</a:t>
            </a:r>
            <a:endParaRPr sz="11300" b="0" i="0" u="none" strike="noStrike" cap="none" dirty="0">
              <a:solidFill>
                <a:srgbClr val="1D305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15;gb697961b5a_1_135">
            <a:extLst>
              <a:ext uri="{FF2B5EF4-FFF2-40B4-BE49-F238E27FC236}">
                <a16:creationId xmlns:a16="http://schemas.microsoft.com/office/drawing/2014/main" id="{57C4C694-F9D8-416E-9E83-79F2E2DB9F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57155" y="3550448"/>
            <a:ext cx="2647953" cy="135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2" tIns="34282" rIns="34282" bIns="34282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3500"/>
              <a:buFont typeface="Open Sans"/>
              <a:buNone/>
              <a:defRPr sz="1300" b="0" i="0" u="none" strike="noStrike" cap="none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Modifiez le style des sous-titres du masque</a:t>
            </a:r>
            <a:endParaRPr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17DC96E-9DFA-4485-8F11-64E4597F82D4}"/>
              </a:ext>
            </a:extLst>
          </p:cNvPr>
          <p:cNvCxnSpPr/>
          <p:nvPr userDrawn="1"/>
        </p:nvCxnSpPr>
        <p:spPr>
          <a:xfrm>
            <a:off x="1187375" y="1632876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74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BAEE438C-75B1-4EB4-8B4A-E67784914E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15713" y="1816100"/>
            <a:ext cx="1917369" cy="914400"/>
          </a:xfrm>
          <a:prstGeom prst="rect">
            <a:avLst/>
          </a:prstGeom>
        </p:spPr>
        <p:txBody>
          <a:bodyPr lIns="33430" tIns="16715" rIns="33430" bIns="16715"/>
          <a:lstStyle>
            <a:lvl1pPr marL="0" marR="0" indent="0" algn="l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0"/>
              <a:buFont typeface="Arial"/>
              <a:buNone/>
              <a:tabLst/>
              <a:defRPr sz="6602" b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0"/>
              <a:buFont typeface="Arial"/>
              <a:buNone/>
              <a:tabLst/>
            </a:pPr>
            <a:r>
              <a:rPr lang="fr-FR" dirty="0"/>
              <a:t>#1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0CCE0F06-B540-443D-A28B-452975A1D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8882" y="2832192"/>
            <a:ext cx="3373495" cy="444110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Sur-titre de la présentation</a:t>
            </a:r>
          </a:p>
        </p:txBody>
      </p:sp>
      <p:sp>
        <p:nvSpPr>
          <p:cNvPr id="11" name="Espace réservé pour une image  24">
            <a:extLst>
              <a:ext uri="{FF2B5EF4-FFF2-40B4-BE49-F238E27FC236}">
                <a16:creationId xmlns:a16="http://schemas.microsoft.com/office/drawing/2014/main" id="{9221873B-1EC5-43F4-8229-CCF354EED16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79086" y="465929"/>
            <a:ext cx="4002232" cy="461695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15"/>
              <a:gd name="connsiteY0" fmla="*/ 2638 h 10638"/>
              <a:gd name="connsiteX1" fmla="*/ 2000 w 10015"/>
              <a:gd name="connsiteY1" fmla="*/ 638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2638 h 10638"/>
              <a:gd name="connsiteX0" fmla="*/ 0 w 10015"/>
              <a:gd name="connsiteY0" fmla="*/ 2651 h 10651"/>
              <a:gd name="connsiteX1" fmla="*/ 1985 w 10015"/>
              <a:gd name="connsiteY1" fmla="*/ 0 h 10651"/>
              <a:gd name="connsiteX2" fmla="*/ 10015 w 10015"/>
              <a:gd name="connsiteY2" fmla="*/ 13 h 10651"/>
              <a:gd name="connsiteX3" fmla="*/ 10000 w 10015"/>
              <a:gd name="connsiteY3" fmla="*/ 10651 h 10651"/>
              <a:gd name="connsiteX4" fmla="*/ 0 w 10015"/>
              <a:gd name="connsiteY4" fmla="*/ 10651 h 10651"/>
              <a:gd name="connsiteX5" fmla="*/ 0 w 10015"/>
              <a:gd name="connsiteY5" fmla="*/ 2651 h 10651"/>
              <a:gd name="connsiteX0" fmla="*/ 0 w 10015"/>
              <a:gd name="connsiteY0" fmla="*/ 2651 h 10651"/>
              <a:gd name="connsiteX1" fmla="*/ 1985 w 10015"/>
              <a:gd name="connsiteY1" fmla="*/ 0 h 10651"/>
              <a:gd name="connsiteX2" fmla="*/ 10015 w 10015"/>
              <a:gd name="connsiteY2" fmla="*/ 13 h 10651"/>
              <a:gd name="connsiteX3" fmla="*/ 10000 w 10015"/>
              <a:gd name="connsiteY3" fmla="*/ 10651 h 10651"/>
              <a:gd name="connsiteX4" fmla="*/ 0 w 10015"/>
              <a:gd name="connsiteY4" fmla="*/ 10651 h 10651"/>
              <a:gd name="connsiteX5" fmla="*/ 0 w 10015"/>
              <a:gd name="connsiteY5" fmla="*/ 2651 h 10651"/>
              <a:gd name="connsiteX0" fmla="*/ 0 w 10015"/>
              <a:gd name="connsiteY0" fmla="*/ 2638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2638 h 10638"/>
              <a:gd name="connsiteX0" fmla="*/ 0 w 10015"/>
              <a:gd name="connsiteY0" fmla="*/ 3693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3693 h 10638"/>
              <a:gd name="connsiteX0" fmla="*/ 0 w 10015"/>
              <a:gd name="connsiteY0" fmla="*/ 3693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3693 h 10638"/>
              <a:gd name="connsiteX0" fmla="*/ 0 w 10015"/>
              <a:gd name="connsiteY0" fmla="*/ 3693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3693 h 10638"/>
              <a:gd name="connsiteX0" fmla="*/ 0 w 10015"/>
              <a:gd name="connsiteY0" fmla="*/ 3693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3693 h 10638"/>
              <a:gd name="connsiteX0" fmla="*/ 0 w 10015"/>
              <a:gd name="connsiteY0" fmla="*/ 3693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3693 h 10638"/>
              <a:gd name="connsiteX0" fmla="*/ 0 w 10015"/>
              <a:gd name="connsiteY0" fmla="*/ 3693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3693 h 10638"/>
              <a:gd name="connsiteX0" fmla="*/ 0 w 10015"/>
              <a:gd name="connsiteY0" fmla="*/ 4224 h 10638"/>
              <a:gd name="connsiteX1" fmla="*/ 4725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4224 h 10638"/>
              <a:gd name="connsiteX0" fmla="*/ 0 w 10015"/>
              <a:gd name="connsiteY0" fmla="*/ 4224 h 10638"/>
              <a:gd name="connsiteX1" fmla="*/ 4143 w 10015"/>
              <a:gd name="connsiteY1" fmla="*/ 0 h 10638"/>
              <a:gd name="connsiteX2" fmla="*/ 10015 w 10015"/>
              <a:gd name="connsiteY2" fmla="*/ 0 h 10638"/>
              <a:gd name="connsiteX3" fmla="*/ 10000 w 10015"/>
              <a:gd name="connsiteY3" fmla="*/ 10638 h 10638"/>
              <a:gd name="connsiteX4" fmla="*/ 0 w 10015"/>
              <a:gd name="connsiteY4" fmla="*/ 10638 h 10638"/>
              <a:gd name="connsiteX5" fmla="*/ 0 w 10015"/>
              <a:gd name="connsiteY5" fmla="*/ 4224 h 1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5" h="10638">
                <a:moveTo>
                  <a:pt x="0" y="4224"/>
                </a:moveTo>
                <a:cubicBezTo>
                  <a:pt x="155" y="2163"/>
                  <a:pt x="1678" y="89"/>
                  <a:pt x="4143" y="0"/>
                </a:cubicBezTo>
                <a:lnTo>
                  <a:pt x="10015" y="0"/>
                </a:lnTo>
                <a:lnTo>
                  <a:pt x="10000" y="10638"/>
                </a:lnTo>
                <a:lnTo>
                  <a:pt x="0" y="10638"/>
                </a:lnTo>
                <a:lnTo>
                  <a:pt x="0" y="4224"/>
                </a:lnTo>
                <a:close/>
              </a:path>
            </a:pathLst>
          </a:cu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C73D1C2A-22E6-451D-A257-90564F333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5713" y="3325433"/>
            <a:ext cx="3373495" cy="444110"/>
          </a:xfrm>
          <a:prstGeom prst="rect">
            <a:avLst/>
          </a:prstGeom>
        </p:spPr>
        <p:txBody>
          <a:bodyPr lIns="33430" tIns="16715" rIns="33430" bIns="16715"/>
          <a:lstStyle>
            <a:lvl1pPr>
              <a:defRPr lang="fr-FR" sz="2599" b="1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dirty="0"/>
              <a:t>Titre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618899D-7D10-4F71-BE58-E04584A52DCF}"/>
              </a:ext>
            </a:extLst>
          </p:cNvPr>
          <p:cNvCxnSpPr/>
          <p:nvPr userDrawn="1"/>
        </p:nvCxnSpPr>
        <p:spPr>
          <a:xfrm>
            <a:off x="1375218" y="3949556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582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C133F89-3107-46A8-90CA-ADBAD5BB2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848" y="1899494"/>
            <a:ext cx="2937857" cy="413135"/>
          </a:xfrm>
          <a:prstGeom prst="rect">
            <a:avLst/>
          </a:prstGeom>
        </p:spPr>
        <p:txBody>
          <a:bodyPr lIns="33430" tIns="16715" rIns="33430" bIns="16715" anchor="b" anchorCtr="0"/>
          <a:lstStyle>
            <a:lvl1pPr>
              <a:defRPr lang="fr-FR" sz="2599" b="1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dirty="0"/>
              <a:t>Titre</a:t>
            </a:r>
          </a:p>
        </p:txBody>
      </p:sp>
      <p:pic>
        <p:nvPicPr>
          <p:cNvPr id="8" name="Google Shape;132;gdd1f545690_0_724">
            <a:extLst>
              <a:ext uri="{FF2B5EF4-FFF2-40B4-BE49-F238E27FC236}">
                <a16:creationId xmlns:a16="http://schemas.microsoft.com/office/drawing/2014/main" id="{CDEC456B-5DA6-40C0-8538-36199E33AA2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88"/>
          <a:stretch/>
        </p:blipFill>
        <p:spPr>
          <a:xfrm rot="-5400000">
            <a:off x="3691379" y="-344469"/>
            <a:ext cx="5077567" cy="5834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C0F3731-771C-40C9-90B8-75882424597F}"/>
              </a:ext>
            </a:extLst>
          </p:cNvPr>
          <p:cNvCxnSpPr/>
          <p:nvPr userDrawn="1"/>
        </p:nvCxnSpPr>
        <p:spPr>
          <a:xfrm>
            <a:off x="849848" y="2448941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292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5">
            <a:extLst>
              <a:ext uri="{FF2B5EF4-FFF2-40B4-BE49-F238E27FC236}">
                <a16:creationId xmlns:a16="http://schemas.microsoft.com/office/drawing/2014/main" id="{E4ED5BB0-7D38-4D71-BCB2-39E080DBBBD4}"/>
              </a:ext>
            </a:extLst>
          </p:cNvPr>
          <p:cNvSpPr/>
          <p:nvPr userDrawn="1"/>
        </p:nvSpPr>
        <p:spPr>
          <a:xfrm>
            <a:off x="-7317" y="87809"/>
            <a:ext cx="7538903" cy="5145088"/>
          </a:xfrm>
          <a:custGeom>
            <a:avLst/>
            <a:gdLst>
              <a:gd name="connsiteX0" fmla="*/ 0 w 7381037"/>
              <a:gd name="connsiteY0" fmla="*/ 0 h 5143500"/>
              <a:gd name="connsiteX1" fmla="*/ 7381037 w 7381037"/>
              <a:gd name="connsiteY1" fmla="*/ 0 h 5143500"/>
              <a:gd name="connsiteX2" fmla="*/ 7381037 w 7381037"/>
              <a:gd name="connsiteY2" fmla="*/ 5143500 h 5143500"/>
              <a:gd name="connsiteX3" fmla="*/ 0 w 7381037"/>
              <a:gd name="connsiteY3" fmla="*/ 5143500 h 5143500"/>
              <a:gd name="connsiteX4" fmla="*/ 0 w 7381037"/>
              <a:gd name="connsiteY4" fmla="*/ 0 h 5143500"/>
              <a:gd name="connsiteX0" fmla="*/ 0 w 7381037"/>
              <a:gd name="connsiteY0" fmla="*/ 0 h 5143500"/>
              <a:gd name="connsiteX1" fmla="*/ 3833165 w 7381037"/>
              <a:gd name="connsiteY1" fmla="*/ 87782 h 5143500"/>
              <a:gd name="connsiteX2" fmla="*/ 7381037 w 7381037"/>
              <a:gd name="connsiteY2" fmla="*/ 5143500 h 5143500"/>
              <a:gd name="connsiteX3" fmla="*/ 0 w 7381037"/>
              <a:gd name="connsiteY3" fmla="*/ 5143500 h 5143500"/>
              <a:gd name="connsiteX4" fmla="*/ 0 w 7381037"/>
              <a:gd name="connsiteY4" fmla="*/ 0 h 5143500"/>
              <a:gd name="connsiteX0" fmla="*/ 0 w 7388352"/>
              <a:gd name="connsiteY0" fmla="*/ 7316 h 5055718"/>
              <a:gd name="connsiteX1" fmla="*/ 3840480 w 7388352"/>
              <a:gd name="connsiteY1" fmla="*/ 0 h 5055718"/>
              <a:gd name="connsiteX2" fmla="*/ 7388352 w 7388352"/>
              <a:gd name="connsiteY2" fmla="*/ 5055718 h 5055718"/>
              <a:gd name="connsiteX3" fmla="*/ 7315 w 7388352"/>
              <a:gd name="connsiteY3" fmla="*/ 5055718 h 5055718"/>
              <a:gd name="connsiteX4" fmla="*/ 0 w 7388352"/>
              <a:gd name="connsiteY4" fmla="*/ 7316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7388352 w 7388352"/>
              <a:gd name="connsiteY2" fmla="*/ 5055718 h 5055718"/>
              <a:gd name="connsiteX3" fmla="*/ 7315 w 7388352"/>
              <a:gd name="connsiteY3" fmla="*/ 5055718 h 5055718"/>
              <a:gd name="connsiteX4" fmla="*/ 0 w 7388352"/>
              <a:gd name="connsiteY4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581497 w 7388352"/>
              <a:gd name="connsiteY2" fmla="*/ 2450592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54726 w 7388352"/>
              <a:gd name="connsiteY2" fmla="*/ 782726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54726 w 7388352"/>
              <a:gd name="connsiteY2" fmla="*/ 782726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54726 w 7388352"/>
              <a:gd name="connsiteY2" fmla="*/ 782726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7388352 w 7388352"/>
              <a:gd name="connsiteY3" fmla="*/ 5055718 h 5055718"/>
              <a:gd name="connsiteX4" fmla="*/ 7315 w 7388352"/>
              <a:gd name="connsiteY4" fmla="*/ 5055718 h 5055718"/>
              <a:gd name="connsiteX5" fmla="*/ 0 w 7388352"/>
              <a:gd name="connsiteY5" fmla="*/ 1 h 5055718"/>
              <a:gd name="connsiteX0" fmla="*/ 0 w 7636457"/>
              <a:gd name="connsiteY0" fmla="*/ 1 h 5055718"/>
              <a:gd name="connsiteX1" fmla="*/ 3840480 w 7636457"/>
              <a:gd name="connsiteY1" fmla="*/ 0 h 5055718"/>
              <a:gd name="connsiteX2" fmla="*/ 5345201 w 7636457"/>
              <a:gd name="connsiteY2" fmla="*/ 789076 h 5055718"/>
              <a:gd name="connsiteX3" fmla="*/ 5842965 w 7636457"/>
              <a:gd name="connsiteY3" fmla="*/ 1617193 h 5055718"/>
              <a:gd name="connsiteX4" fmla="*/ 7388352 w 7636457"/>
              <a:gd name="connsiteY4" fmla="*/ 5055718 h 5055718"/>
              <a:gd name="connsiteX5" fmla="*/ 7315 w 7636457"/>
              <a:gd name="connsiteY5" fmla="*/ 5055718 h 5055718"/>
              <a:gd name="connsiteX6" fmla="*/ 0 w 7636457"/>
              <a:gd name="connsiteY6" fmla="*/ 1 h 5055718"/>
              <a:gd name="connsiteX0" fmla="*/ 0 w 7636457"/>
              <a:gd name="connsiteY0" fmla="*/ 1 h 5055718"/>
              <a:gd name="connsiteX1" fmla="*/ 3840480 w 7636457"/>
              <a:gd name="connsiteY1" fmla="*/ 0 h 5055718"/>
              <a:gd name="connsiteX2" fmla="*/ 5345201 w 7636457"/>
              <a:gd name="connsiteY2" fmla="*/ 789076 h 5055718"/>
              <a:gd name="connsiteX3" fmla="*/ 5842965 w 7636457"/>
              <a:gd name="connsiteY3" fmla="*/ 1617193 h 5055718"/>
              <a:gd name="connsiteX4" fmla="*/ 7388352 w 7636457"/>
              <a:gd name="connsiteY4" fmla="*/ 5055718 h 5055718"/>
              <a:gd name="connsiteX5" fmla="*/ 7315 w 7636457"/>
              <a:gd name="connsiteY5" fmla="*/ 5055718 h 5055718"/>
              <a:gd name="connsiteX6" fmla="*/ 0 w 7636457"/>
              <a:gd name="connsiteY6" fmla="*/ 1 h 5055718"/>
              <a:gd name="connsiteX0" fmla="*/ 0 w 7636457"/>
              <a:gd name="connsiteY0" fmla="*/ 1 h 5055718"/>
              <a:gd name="connsiteX1" fmla="*/ 3840480 w 7636457"/>
              <a:gd name="connsiteY1" fmla="*/ 0 h 5055718"/>
              <a:gd name="connsiteX2" fmla="*/ 5345201 w 7636457"/>
              <a:gd name="connsiteY2" fmla="*/ 789076 h 5055718"/>
              <a:gd name="connsiteX3" fmla="*/ 5842965 w 7636457"/>
              <a:gd name="connsiteY3" fmla="*/ 1617193 h 5055718"/>
              <a:gd name="connsiteX4" fmla="*/ 7388352 w 7636457"/>
              <a:gd name="connsiteY4" fmla="*/ 5055718 h 5055718"/>
              <a:gd name="connsiteX5" fmla="*/ 7315 w 7636457"/>
              <a:gd name="connsiteY5" fmla="*/ 5055718 h 5055718"/>
              <a:gd name="connsiteX6" fmla="*/ 0 w 7636457"/>
              <a:gd name="connsiteY6" fmla="*/ 1 h 5055718"/>
              <a:gd name="connsiteX0" fmla="*/ 0 w 7636457"/>
              <a:gd name="connsiteY0" fmla="*/ 1 h 5055718"/>
              <a:gd name="connsiteX1" fmla="*/ 3840480 w 7636457"/>
              <a:gd name="connsiteY1" fmla="*/ 0 h 5055718"/>
              <a:gd name="connsiteX2" fmla="*/ 5345201 w 7636457"/>
              <a:gd name="connsiteY2" fmla="*/ 789076 h 5055718"/>
              <a:gd name="connsiteX3" fmla="*/ 5842965 w 7636457"/>
              <a:gd name="connsiteY3" fmla="*/ 1617193 h 5055718"/>
              <a:gd name="connsiteX4" fmla="*/ 7388352 w 7636457"/>
              <a:gd name="connsiteY4" fmla="*/ 5055718 h 5055718"/>
              <a:gd name="connsiteX5" fmla="*/ 7315 w 7636457"/>
              <a:gd name="connsiteY5" fmla="*/ 5055718 h 5055718"/>
              <a:gd name="connsiteX6" fmla="*/ 0 w 7636457"/>
              <a:gd name="connsiteY6" fmla="*/ 1 h 5055718"/>
              <a:gd name="connsiteX0" fmla="*/ 0 w 7636457"/>
              <a:gd name="connsiteY0" fmla="*/ 1 h 5055718"/>
              <a:gd name="connsiteX1" fmla="*/ 3840480 w 7636457"/>
              <a:gd name="connsiteY1" fmla="*/ 0 h 5055718"/>
              <a:gd name="connsiteX2" fmla="*/ 5345201 w 7636457"/>
              <a:gd name="connsiteY2" fmla="*/ 789076 h 5055718"/>
              <a:gd name="connsiteX3" fmla="*/ 5842965 w 7636457"/>
              <a:gd name="connsiteY3" fmla="*/ 1617193 h 5055718"/>
              <a:gd name="connsiteX4" fmla="*/ 7388352 w 7636457"/>
              <a:gd name="connsiteY4" fmla="*/ 5055718 h 5055718"/>
              <a:gd name="connsiteX5" fmla="*/ 7315 w 7636457"/>
              <a:gd name="connsiteY5" fmla="*/ 5055718 h 5055718"/>
              <a:gd name="connsiteX6" fmla="*/ 0 w 7636457"/>
              <a:gd name="connsiteY6" fmla="*/ 1 h 5055718"/>
              <a:gd name="connsiteX0" fmla="*/ 0 w 7635914"/>
              <a:gd name="connsiteY0" fmla="*/ 1 h 5055718"/>
              <a:gd name="connsiteX1" fmla="*/ 3840480 w 7635914"/>
              <a:gd name="connsiteY1" fmla="*/ 0 h 5055718"/>
              <a:gd name="connsiteX2" fmla="*/ 5345201 w 7635914"/>
              <a:gd name="connsiteY2" fmla="*/ 789076 h 5055718"/>
              <a:gd name="connsiteX3" fmla="*/ 5836615 w 7635914"/>
              <a:gd name="connsiteY3" fmla="*/ 1620368 h 5055718"/>
              <a:gd name="connsiteX4" fmla="*/ 7388352 w 7635914"/>
              <a:gd name="connsiteY4" fmla="*/ 5055718 h 5055718"/>
              <a:gd name="connsiteX5" fmla="*/ 7315 w 7635914"/>
              <a:gd name="connsiteY5" fmla="*/ 5055718 h 5055718"/>
              <a:gd name="connsiteX6" fmla="*/ 0 w 7635914"/>
              <a:gd name="connsiteY6" fmla="*/ 1 h 5055718"/>
              <a:gd name="connsiteX0" fmla="*/ 0 w 7635914"/>
              <a:gd name="connsiteY0" fmla="*/ 1 h 5055718"/>
              <a:gd name="connsiteX1" fmla="*/ 3840480 w 7635914"/>
              <a:gd name="connsiteY1" fmla="*/ 0 h 5055718"/>
              <a:gd name="connsiteX2" fmla="*/ 5345201 w 7635914"/>
              <a:gd name="connsiteY2" fmla="*/ 789076 h 5055718"/>
              <a:gd name="connsiteX3" fmla="*/ 5836615 w 7635914"/>
              <a:gd name="connsiteY3" fmla="*/ 1620368 h 5055718"/>
              <a:gd name="connsiteX4" fmla="*/ 7388352 w 7635914"/>
              <a:gd name="connsiteY4" fmla="*/ 5055718 h 5055718"/>
              <a:gd name="connsiteX5" fmla="*/ 7315 w 7635914"/>
              <a:gd name="connsiteY5" fmla="*/ 5055718 h 5055718"/>
              <a:gd name="connsiteX6" fmla="*/ 0 w 7635914"/>
              <a:gd name="connsiteY6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5836615 w 7388352"/>
              <a:gd name="connsiteY3" fmla="*/ 1620368 h 5055718"/>
              <a:gd name="connsiteX4" fmla="*/ 7388352 w 7388352"/>
              <a:gd name="connsiteY4" fmla="*/ 5055718 h 5055718"/>
              <a:gd name="connsiteX5" fmla="*/ 7315 w 7388352"/>
              <a:gd name="connsiteY5" fmla="*/ 5055718 h 5055718"/>
              <a:gd name="connsiteX6" fmla="*/ 0 w 7388352"/>
              <a:gd name="connsiteY6" fmla="*/ 1 h 5055718"/>
              <a:gd name="connsiteX0" fmla="*/ 0 w 7764745"/>
              <a:gd name="connsiteY0" fmla="*/ 1 h 5055718"/>
              <a:gd name="connsiteX1" fmla="*/ 3840480 w 7764745"/>
              <a:gd name="connsiteY1" fmla="*/ 0 h 5055718"/>
              <a:gd name="connsiteX2" fmla="*/ 5345201 w 7764745"/>
              <a:gd name="connsiteY2" fmla="*/ 789076 h 5055718"/>
              <a:gd name="connsiteX3" fmla="*/ 5836615 w 7764745"/>
              <a:gd name="connsiteY3" fmla="*/ 1620368 h 5055718"/>
              <a:gd name="connsiteX4" fmla="*/ 6598310 w 7764745"/>
              <a:gd name="connsiteY4" fmla="*/ 3394253 h 5055718"/>
              <a:gd name="connsiteX5" fmla="*/ 7388352 w 7764745"/>
              <a:gd name="connsiteY5" fmla="*/ 5055718 h 5055718"/>
              <a:gd name="connsiteX6" fmla="*/ 7315 w 7764745"/>
              <a:gd name="connsiteY6" fmla="*/ 5055718 h 5055718"/>
              <a:gd name="connsiteX7" fmla="*/ 0 w 7764745"/>
              <a:gd name="connsiteY7" fmla="*/ 1 h 5055718"/>
              <a:gd name="connsiteX0" fmla="*/ 0 w 7759224"/>
              <a:gd name="connsiteY0" fmla="*/ 1 h 5055718"/>
              <a:gd name="connsiteX1" fmla="*/ 3840480 w 7759224"/>
              <a:gd name="connsiteY1" fmla="*/ 0 h 5055718"/>
              <a:gd name="connsiteX2" fmla="*/ 5345201 w 7759224"/>
              <a:gd name="connsiteY2" fmla="*/ 789076 h 5055718"/>
              <a:gd name="connsiteX3" fmla="*/ 5836615 w 7759224"/>
              <a:gd name="connsiteY3" fmla="*/ 1620368 h 5055718"/>
              <a:gd name="connsiteX4" fmla="*/ 6561734 w 7759224"/>
              <a:gd name="connsiteY4" fmla="*/ 3408883 h 5055718"/>
              <a:gd name="connsiteX5" fmla="*/ 7388352 w 7759224"/>
              <a:gd name="connsiteY5" fmla="*/ 5055718 h 5055718"/>
              <a:gd name="connsiteX6" fmla="*/ 7315 w 7759224"/>
              <a:gd name="connsiteY6" fmla="*/ 5055718 h 5055718"/>
              <a:gd name="connsiteX7" fmla="*/ 0 w 7759224"/>
              <a:gd name="connsiteY7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5836615 w 7388352"/>
              <a:gd name="connsiteY3" fmla="*/ 1620368 h 5055718"/>
              <a:gd name="connsiteX4" fmla="*/ 6561734 w 7388352"/>
              <a:gd name="connsiteY4" fmla="*/ 3408883 h 5055718"/>
              <a:gd name="connsiteX5" fmla="*/ 7388352 w 7388352"/>
              <a:gd name="connsiteY5" fmla="*/ 5055718 h 5055718"/>
              <a:gd name="connsiteX6" fmla="*/ 7315 w 7388352"/>
              <a:gd name="connsiteY6" fmla="*/ 5055718 h 5055718"/>
              <a:gd name="connsiteX7" fmla="*/ 0 w 7388352"/>
              <a:gd name="connsiteY7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5836615 w 7388352"/>
              <a:gd name="connsiteY3" fmla="*/ 1620368 h 5055718"/>
              <a:gd name="connsiteX4" fmla="*/ 6561734 w 7388352"/>
              <a:gd name="connsiteY4" fmla="*/ 3408883 h 5055718"/>
              <a:gd name="connsiteX5" fmla="*/ 7388352 w 7388352"/>
              <a:gd name="connsiteY5" fmla="*/ 5055718 h 5055718"/>
              <a:gd name="connsiteX6" fmla="*/ 7315 w 7388352"/>
              <a:gd name="connsiteY6" fmla="*/ 5055718 h 5055718"/>
              <a:gd name="connsiteX7" fmla="*/ 0 w 7388352"/>
              <a:gd name="connsiteY7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5836615 w 7388352"/>
              <a:gd name="connsiteY3" fmla="*/ 1620368 h 5055718"/>
              <a:gd name="connsiteX4" fmla="*/ 6561734 w 7388352"/>
              <a:gd name="connsiteY4" fmla="*/ 3408883 h 5055718"/>
              <a:gd name="connsiteX5" fmla="*/ 7388352 w 7388352"/>
              <a:gd name="connsiteY5" fmla="*/ 5055718 h 5055718"/>
              <a:gd name="connsiteX6" fmla="*/ 7315 w 7388352"/>
              <a:gd name="connsiteY6" fmla="*/ 5055718 h 5055718"/>
              <a:gd name="connsiteX7" fmla="*/ 0 w 7388352"/>
              <a:gd name="connsiteY7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5836615 w 7388352"/>
              <a:gd name="connsiteY3" fmla="*/ 1620368 h 5055718"/>
              <a:gd name="connsiteX4" fmla="*/ 6561734 w 7388352"/>
              <a:gd name="connsiteY4" fmla="*/ 3408883 h 5055718"/>
              <a:gd name="connsiteX5" fmla="*/ 7388352 w 7388352"/>
              <a:gd name="connsiteY5" fmla="*/ 5055718 h 5055718"/>
              <a:gd name="connsiteX6" fmla="*/ 7315 w 7388352"/>
              <a:gd name="connsiteY6" fmla="*/ 5055718 h 5055718"/>
              <a:gd name="connsiteX7" fmla="*/ 0 w 7388352"/>
              <a:gd name="connsiteY7" fmla="*/ 1 h 5055718"/>
              <a:gd name="connsiteX0" fmla="*/ 0 w 7388352"/>
              <a:gd name="connsiteY0" fmla="*/ 1 h 5055718"/>
              <a:gd name="connsiteX1" fmla="*/ 3840480 w 7388352"/>
              <a:gd name="connsiteY1" fmla="*/ 0 h 5055718"/>
              <a:gd name="connsiteX2" fmla="*/ 5345201 w 7388352"/>
              <a:gd name="connsiteY2" fmla="*/ 789076 h 5055718"/>
              <a:gd name="connsiteX3" fmla="*/ 5836615 w 7388352"/>
              <a:gd name="connsiteY3" fmla="*/ 1620368 h 5055718"/>
              <a:gd name="connsiteX4" fmla="*/ 6561734 w 7388352"/>
              <a:gd name="connsiteY4" fmla="*/ 3408883 h 5055718"/>
              <a:gd name="connsiteX5" fmla="*/ 7388352 w 7388352"/>
              <a:gd name="connsiteY5" fmla="*/ 5055718 h 5055718"/>
              <a:gd name="connsiteX6" fmla="*/ 7315 w 7388352"/>
              <a:gd name="connsiteY6" fmla="*/ 5055718 h 5055718"/>
              <a:gd name="connsiteX7" fmla="*/ 0 w 7388352"/>
              <a:gd name="connsiteY7" fmla="*/ 1 h 5055718"/>
              <a:gd name="connsiteX0" fmla="*/ 0 w 7418832"/>
              <a:gd name="connsiteY0" fmla="*/ 1 h 5063338"/>
              <a:gd name="connsiteX1" fmla="*/ 3840480 w 7418832"/>
              <a:gd name="connsiteY1" fmla="*/ 0 h 5063338"/>
              <a:gd name="connsiteX2" fmla="*/ 5345201 w 7418832"/>
              <a:gd name="connsiteY2" fmla="*/ 789076 h 5063338"/>
              <a:gd name="connsiteX3" fmla="*/ 5836615 w 7418832"/>
              <a:gd name="connsiteY3" fmla="*/ 1620368 h 5063338"/>
              <a:gd name="connsiteX4" fmla="*/ 6561734 w 7418832"/>
              <a:gd name="connsiteY4" fmla="*/ 3408883 h 5063338"/>
              <a:gd name="connsiteX5" fmla="*/ 7418832 w 7418832"/>
              <a:gd name="connsiteY5" fmla="*/ 5063338 h 5063338"/>
              <a:gd name="connsiteX6" fmla="*/ 7315 w 7418832"/>
              <a:gd name="connsiteY6" fmla="*/ 5055718 h 5063338"/>
              <a:gd name="connsiteX7" fmla="*/ 0 w 7418832"/>
              <a:gd name="connsiteY7" fmla="*/ 1 h 5063338"/>
              <a:gd name="connsiteX0" fmla="*/ 0 w 7418832"/>
              <a:gd name="connsiteY0" fmla="*/ 1 h 5063338"/>
              <a:gd name="connsiteX1" fmla="*/ 3840480 w 7418832"/>
              <a:gd name="connsiteY1" fmla="*/ 0 h 5063338"/>
              <a:gd name="connsiteX2" fmla="*/ 5345201 w 7418832"/>
              <a:gd name="connsiteY2" fmla="*/ 789076 h 5063338"/>
              <a:gd name="connsiteX3" fmla="*/ 5836615 w 7418832"/>
              <a:gd name="connsiteY3" fmla="*/ 1620368 h 5063338"/>
              <a:gd name="connsiteX4" fmla="*/ 6561734 w 7418832"/>
              <a:gd name="connsiteY4" fmla="*/ 3408883 h 5063338"/>
              <a:gd name="connsiteX5" fmla="*/ 7418832 w 7418832"/>
              <a:gd name="connsiteY5" fmla="*/ 5063338 h 5063338"/>
              <a:gd name="connsiteX6" fmla="*/ 7315 w 7418832"/>
              <a:gd name="connsiteY6" fmla="*/ 5055718 h 5063338"/>
              <a:gd name="connsiteX7" fmla="*/ 0 w 7418832"/>
              <a:gd name="connsiteY7" fmla="*/ 1 h 506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8832" h="5063338">
                <a:moveTo>
                  <a:pt x="0" y="1"/>
                </a:moveTo>
                <a:lnTo>
                  <a:pt x="3840480" y="0"/>
                </a:lnTo>
                <a:cubicBezTo>
                  <a:pt x="4155034" y="56084"/>
                  <a:pt x="4720666" y="87604"/>
                  <a:pt x="5345201" y="789076"/>
                </a:cubicBezTo>
                <a:cubicBezTo>
                  <a:pt x="5609098" y="1115758"/>
                  <a:pt x="5692940" y="1271211"/>
                  <a:pt x="5836615" y="1620368"/>
                </a:cubicBezTo>
                <a:cubicBezTo>
                  <a:pt x="6045467" y="2176008"/>
                  <a:pt x="6193574" y="2595343"/>
                  <a:pt x="6561734" y="3408883"/>
                </a:cubicBezTo>
                <a:cubicBezTo>
                  <a:pt x="6832264" y="3976679"/>
                  <a:pt x="7029125" y="4396188"/>
                  <a:pt x="7418832" y="5063338"/>
                </a:cubicBezTo>
                <a:lnTo>
                  <a:pt x="7315" y="5055718"/>
                </a:lnTo>
                <a:cubicBezTo>
                  <a:pt x="4877" y="3372917"/>
                  <a:pt x="2438" y="1682802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fr-FR" sz="1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7C070A-3998-4324-9C25-2060764781EC}"/>
              </a:ext>
            </a:extLst>
          </p:cNvPr>
          <p:cNvSpPr txBox="1"/>
          <p:nvPr userDrawn="1"/>
        </p:nvSpPr>
        <p:spPr>
          <a:xfrm>
            <a:off x="8331806" y="4894835"/>
            <a:ext cx="641778" cy="129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r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00" b="1" i="0" u="none" strike="noStrike" cap="none" spc="0" normalizeH="0" baseline="0" dirty="0">
                <a:ln>
                  <a:noFill/>
                </a:ln>
                <a:solidFill>
                  <a:srgbClr val="1B294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l </a:t>
            </a:r>
            <a:fld id="{23272601-FF6E-2644-B1AF-5101A0A4D010}" type="slidenum">
              <a:rPr kumimoji="0" lang="fr-FR" sz="600" b="1" i="0" u="none" strike="noStrike" cap="none" spc="0" normalizeH="0" baseline="0" smtClean="0">
                <a:ln>
                  <a:noFill/>
                </a:ln>
                <a:solidFill>
                  <a:srgbClr val="1BA24F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pPr marL="0" marR="0" indent="0" algn="r" defTabSz="89140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fr-FR" sz="600" b="1" i="0" u="none" strike="noStrike" cap="none" spc="0" normalizeH="0" baseline="0" dirty="0">
              <a:ln>
                <a:noFill/>
              </a:ln>
              <a:solidFill>
                <a:srgbClr val="1BA24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3" name="Titre 21">
            <a:extLst>
              <a:ext uri="{FF2B5EF4-FFF2-40B4-BE49-F238E27FC236}">
                <a16:creationId xmlns:a16="http://schemas.microsoft.com/office/drawing/2014/main" id="{80E98F40-7D8B-4455-A15E-F3FB889CBC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060" y="2338961"/>
            <a:ext cx="3675528" cy="1108409"/>
          </a:xfrm>
          <a:prstGeom prst="rect">
            <a:avLst/>
          </a:prstGeom>
        </p:spPr>
        <p:txBody>
          <a:bodyPr lIns="0" tIns="16715" rIns="33430" bIns="16715"/>
          <a:lstStyle>
            <a:lvl1pPr>
              <a:lnSpc>
                <a:spcPct val="100000"/>
              </a:lnSpc>
              <a:defRPr lang="fr-FR" sz="5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Partie #1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1F9B22-13B8-4483-B606-22EC2B45A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-1892"/>
            <a:ext cx="3101904" cy="1108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A152FF-B1BA-4112-A50A-9F87340FD6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" y="214393"/>
            <a:ext cx="1249073" cy="643285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1A64FA8-ADFA-4751-995F-B8E55035E551}"/>
              </a:ext>
            </a:extLst>
          </p:cNvPr>
          <p:cNvCxnSpPr/>
          <p:nvPr userDrawn="1"/>
        </p:nvCxnSpPr>
        <p:spPr>
          <a:xfrm>
            <a:off x="945702" y="2065126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08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oubl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315C9E-5A17-490F-90CA-B2C64BCB40A5}"/>
              </a:ext>
            </a:extLst>
          </p:cNvPr>
          <p:cNvSpPr/>
          <p:nvPr userDrawn="1"/>
        </p:nvSpPr>
        <p:spPr>
          <a:xfrm>
            <a:off x="-1" y="0"/>
            <a:ext cx="4573588" cy="5146981"/>
          </a:xfrm>
          <a:prstGeom prst="rect">
            <a:avLst/>
          </a:prstGeom>
          <a:solidFill>
            <a:srgbClr val="32AA4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noAutofit/>
          </a:bodyPr>
          <a:lstStyle/>
          <a:p>
            <a:pPr marL="0" marR="0" indent="0" algn="ctr" defTabSz="8254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E5DF58-671C-4DA2-8CE2-8F6B0D9FA9A6}"/>
              </a:ext>
            </a:extLst>
          </p:cNvPr>
          <p:cNvSpPr/>
          <p:nvPr userDrawn="1"/>
        </p:nvSpPr>
        <p:spPr>
          <a:xfrm>
            <a:off x="4573588" y="-1893"/>
            <a:ext cx="4573588" cy="5146981"/>
          </a:xfrm>
          <a:prstGeom prst="rect">
            <a:avLst/>
          </a:prstGeom>
          <a:solidFill>
            <a:srgbClr val="1D30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noAutofit/>
          </a:bodyPr>
          <a:lstStyle/>
          <a:p>
            <a:pPr marL="0" marR="0" indent="0" algn="ctr" defTabSz="8254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A81AAD3-6431-44F5-A2B3-1202C45D6D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739" y="2347288"/>
            <a:ext cx="2804122" cy="716978"/>
          </a:xfrm>
          <a:prstGeom prst="rect">
            <a:avLst/>
          </a:prstGeom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Titre du slide 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D7B9FE1-3101-4DB6-A5FC-2A0F473A0AA5}"/>
              </a:ext>
            </a:extLst>
          </p:cNvPr>
          <p:cNvSpPr txBox="1"/>
          <p:nvPr userDrawn="1"/>
        </p:nvSpPr>
        <p:spPr>
          <a:xfrm>
            <a:off x="8331806" y="4894835"/>
            <a:ext cx="641778" cy="129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r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l</a:t>
            </a:r>
            <a:r>
              <a:rPr kumimoji="0" lang="fr-FR" sz="600" b="1" i="0" u="none" strike="noStrike" cap="none" spc="0" normalizeH="0" baseline="0" dirty="0">
                <a:ln>
                  <a:noFill/>
                </a:ln>
                <a:solidFill>
                  <a:srgbClr val="1B294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</a:t>
            </a:r>
            <a:fld id="{23272601-FF6E-2644-B1AF-5101A0A4D010}" type="slidenum">
              <a:rPr kumimoji="0" lang="fr-FR" sz="600" b="1" i="0" u="none" strike="noStrike" cap="none" spc="0" normalizeH="0" baseline="0" smtClean="0">
                <a:ln>
                  <a:noFill/>
                </a:ln>
                <a:solidFill>
                  <a:srgbClr val="1BA24F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pPr marL="0" marR="0" indent="0" algn="r" defTabSz="89140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fr-FR" sz="600" b="1" i="0" u="none" strike="noStrike" cap="none" spc="0" normalizeH="0" baseline="0" dirty="0">
              <a:ln>
                <a:noFill/>
              </a:ln>
              <a:solidFill>
                <a:srgbClr val="1BA24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6" name="Titre 14">
            <a:extLst>
              <a:ext uri="{FF2B5EF4-FFF2-40B4-BE49-F238E27FC236}">
                <a16:creationId xmlns:a16="http://schemas.microsoft.com/office/drawing/2014/main" id="{9D55E2CC-26CD-46DB-B078-FC0152C2F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968" y="2344691"/>
            <a:ext cx="2818854" cy="763147"/>
          </a:xfrm>
          <a:prstGeom prst="rect">
            <a:avLst/>
          </a:prstGeom>
        </p:spPr>
        <p:txBody>
          <a:bodyPr lIns="0" tIns="16715" rIns="33430" bIns="16715"/>
          <a:lstStyle>
            <a:lvl1pPr>
              <a:lnSpc>
                <a:spcPct val="100000"/>
              </a:lnSpc>
              <a:spcBef>
                <a:spcPts val="0"/>
              </a:spcBef>
              <a:defRPr lang="fr-FR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Titre du slide </a:t>
            </a:r>
            <a:br>
              <a:rPr lang="fr-FR" dirty="0"/>
            </a:br>
            <a:r>
              <a:rPr lang="fr-FR" dirty="0"/>
              <a:t>sur une ou deux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A54A7F0-15B1-4423-8DAF-2FCB2B40E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-1892"/>
            <a:ext cx="3101904" cy="11084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D7834FE-D7DB-4788-AB9B-E3C975395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" y="214393"/>
            <a:ext cx="1249073" cy="643285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CEA941D-D9CA-45C0-80AB-643B7406E941}"/>
              </a:ext>
            </a:extLst>
          </p:cNvPr>
          <p:cNvCxnSpPr/>
          <p:nvPr userDrawn="1"/>
        </p:nvCxnSpPr>
        <p:spPr>
          <a:xfrm>
            <a:off x="983278" y="2039790"/>
            <a:ext cx="44842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0437694-4D6A-4AAB-A2BD-9143275D78B3}"/>
              </a:ext>
            </a:extLst>
          </p:cNvPr>
          <p:cNvCxnSpPr/>
          <p:nvPr userDrawn="1"/>
        </p:nvCxnSpPr>
        <p:spPr>
          <a:xfrm>
            <a:off x="5425739" y="2037246"/>
            <a:ext cx="44842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1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ouble tit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B92478CE-5BF2-474E-A6DE-4859AC92A45D}"/>
              </a:ext>
            </a:extLst>
          </p:cNvPr>
          <p:cNvSpPr/>
          <p:nvPr userDrawn="1"/>
        </p:nvSpPr>
        <p:spPr>
          <a:xfrm>
            <a:off x="8237223" y="4733005"/>
            <a:ext cx="909953" cy="412083"/>
          </a:xfrm>
          <a:custGeom>
            <a:avLst/>
            <a:gdLst>
              <a:gd name="connsiteX0" fmla="*/ 0 w 919162"/>
              <a:gd name="connsiteY0" fmla="*/ 0 h 409575"/>
              <a:gd name="connsiteX1" fmla="*/ 919162 w 919162"/>
              <a:gd name="connsiteY1" fmla="*/ 0 h 409575"/>
              <a:gd name="connsiteX2" fmla="*/ 919162 w 919162"/>
              <a:gd name="connsiteY2" fmla="*/ 409575 h 409575"/>
              <a:gd name="connsiteX3" fmla="*/ 0 w 919162"/>
              <a:gd name="connsiteY3" fmla="*/ 409575 h 409575"/>
              <a:gd name="connsiteX4" fmla="*/ 0 w 919162"/>
              <a:gd name="connsiteY4" fmla="*/ 0 h 409575"/>
              <a:gd name="connsiteX0" fmla="*/ 2382 w 921544"/>
              <a:gd name="connsiteY0" fmla="*/ 0 h 409575"/>
              <a:gd name="connsiteX1" fmla="*/ 921544 w 921544"/>
              <a:gd name="connsiteY1" fmla="*/ 0 h 409575"/>
              <a:gd name="connsiteX2" fmla="*/ 921544 w 921544"/>
              <a:gd name="connsiteY2" fmla="*/ 409575 h 409575"/>
              <a:gd name="connsiteX3" fmla="*/ 2382 w 921544"/>
              <a:gd name="connsiteY3" fmla="*/ 409575 h 409575"/>
              <a:gd name="connsiteX4" fmla="*/ 0 w 921544"/>
              <a:gd name="connsiteY4" fmla="*/ 169069 h 409575"/>
              <a:gd name="connsiteX5" fmla="*/ 2382 w 921544"/>
              <a:gd name="connsiteY5" fmla="*/ 0 h 409575"/>
              <a:gd name="connsiteX0" fmla="*/ 295276 w 921544"/>
              <a:gd name="connsiteY0" fmla="*/ 0 h 411956"/>
              <a:gd name="connsiteX1" fmla="*/ 921544 w 921544"/>
              <a:gd name="connsiteY1" fmla="*/ 2381 h 411956"/>
              <a:gd name="connsiteX2" fmla="*/ 921544 w 921544"/>
              <a:gd name="connsiteY2" fmla="*/ 411956 h 411956"/>
              <a:gd name="connsiteX3" fmla="*/ 2382 w 921544"/>
              <a:gd name="connsiteY3" fmla="*/ 411956 h 411956"/>
              <a:gd name="connsiteX4" fmla="*/ 0 w 921544"/>
              <a:gd name="connsiteY4" fmla="*/ 171450 h 411956"/>
              <a:gd name="connsiteX5" fmla="*/ 295276 w 921544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104774 w 909637"/>
              <a:gd name="connsiteY4" fmla="*/ 233362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95249 w 909637"/>
              <a:gd name="connsiteY4" fmla="*/ 247649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8105 w 909637"/>
              <a:gd name="connsiteY4" fmla="*/ 261936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142874 w 909637"/>
              <a:gd name="connsiteY4" fmla="*/ 254792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0962 w 909637"/>
              <a:gd name="connsiteY4" fmla="*/ 259554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0962 w 909637"/>
              <a:gd name="connsiteY4" fmla="*/ 259554 h 411956"/>
              <a:gd name="connsiteX5" fmla="*/ 283369 w 909637"/>
              <a:gd name="connsiteY5" fmla="*/ 0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9637" h="411956">
                <a:moveTo>
                  <a:pt x="283369" y="0"/>
                </a:moveTo>
                <a:lnTo>
                  <a:pt x="909637" y="2381"/>
                </a:lnTo>
                <a:lnTo>
                  <a:pt x="909637" y="411956"/>
                </a:lnTo>
                <a:lnTo>
                  <a:pt x="0" y="409574"/>
                </a:lnTo>
                <a:cubicBezTo>
                  <a:pt x="38100" y="350043"/>
                  <a:pt x="45243" y="342898"/>
                  <a:pt x="80962" y="259554"/>
                </a:cubicBezTo>
                <a:cubicBezTo>
                  <a:pt x="121444" y="196054"/>
                  <a:pt x="121443" y="39687"/>
                  <a:pt x="283369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8" tIns="45734" rIns="91468" bIns="45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>
              <a:latin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391287-39F3-45D4-B3C7-19F9753D6F7F}"/>
              </a:ext>
            </a:extLst>
          </p:cNvPr>
          <p:cNvSpPr/>
          <p:nvPr userDrawn="1"/>
        </p:nvSpPr>
        <p:spPr>
          <a:xfrm>
            <a:off x="1" y="-1893"/>
            <a:ext cx="4573588" cy="5146981"/>
          </a:xfrm>
          <a:prstGeom prst="rect">
            <a:avLst/>
          </a:prstGeom>
          <a:solidFill>
            <a:srgbClr val="1D30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noAutofit/>
          </a:bodyPr>
          <a:lstStyle/>
          <a:p>
            <a:pPr marL="0" marR="0" indent="0" algn="ctr" defTabSz="8254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A81AAD3-6431-44F5-A2B3-1202C45D6D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739" y="2347288"/>
            <a:ext cx="2804122" cy="716978"/>
          </a:xfrm>
          <a:prstGeom prst="rect">
            <a:avLst/>
          </a:prstGeom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Accroche ou citations</a:t>
            </a:r>
          </a:p>
          <a:p>
            <a:pPr lvl="0"/>
            <a:r>
              <a:rPr lang="fr-FR" dirty="0"/>
              <a:t>pour présenter</a:t>
            </a:r>
          </a:p>
          <a:p>
            <a:pPr lvl="0"/>
            <a:r>
              <a:rPr lang="fr-FR" dirty="0"/>
              <a:t>le chapitre</a:t>
            </a:r>
          </a:p>
        </p:txBody>
      </p:sp>
      <p:sp>
        <p:nvSpPr>
          <p:cNvPr id="16" name="Titre 14">
            <a:extLst>
              <a:ext uri="{FF2B5EF4-FFF2-40B4-BE49-F238E27FC236}">
                <a16:creationId xmlns:a16="http://schemas.microsoft.com/office/drawing/2014/main" id="{9D55E2CC-26CD-46DB-B078-FC0152C2F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968" y="2344691"/>
            <a:ext cx="2818854" cy="763147"/>
          </a:xfrm>
          <a:prstGeom prst="rect">
            <a:avLst/>
          </a:prstGeom>
        </p:spPr>
        <p:txBody>
          <a:bodyPr lIns="0" tIns="16715" rIns="33430" bIns="1671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Titre du slide </a:t>
            </a:r>
            <a:br>
              <a:rPr lang="fr-FR" dirty="0"/>
            </a:br>
            <a:r>
              <a:rPr lang="fr-FR" dirty="0"/>
              <a:t>sur une ou deux lignes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6994DC-4B2F-448D-B257-8267B3E7EAB6}"/>
              </a:ext>
            </a:extLst>
          </p:cNvPr>
          <p:cNvSpPr txBox="1"/>
          <p:nvPr userDrawn="1"/>
        </p:nvSpPr>
        <p:spPr>
          <a:xfrm>
            <a:off x="8331806" y="4894835"/>
            <a:ext cx="641778" cy="129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r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00" b="1" i="0" u="none" strike="noStrike" cap="none" spc="0" normalizeH="0" baseline="0" dirty="0">
                <a:ln>
                  <a:noFill/>
                </a:ln>
                <a:solidFill>
                  <a:srgbClr val="1B294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l </a:t>
            </a:r>
            <a:fld id="{23272601-FF6E-2644-B1AF-5101A0A4D010}" type="slidenum">
              <a:rPr kumimoji="0" lang="fr-FR" sz="600" b="1" i="0" u="none" strike="noStrike" cap="none" spc="0" normalizeH="0" baseline="0" smtClean="0">
                <a:ln>
                  <a:noFill/>
                </a:ln>
                <a:solidFill>
                  <a:srgbClr val="1BA24F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pPr marL="0" marR="0" indent="0" algn="r" defTabSz="89140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fr-FR" sz="600" b="1" i="0" u="none" strike="noStrike" cap="none" spc="0" normalizeH="0" baseline="0" dirty="0">
              <a:ln>
                <a:noFill/>
              </a:ln>
              <a:solidFill>
                <a:srgbClr val="1BA24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D6FA7C7-A5ED-4841-B560-09E3D8A99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-1892"/>
            <a:ext cx="3101904" cy="110840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E8BD16E-251D-42FD-881D-26D38D98B9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" y="214393"/>
            <a:ext cx="1249073" cy="643285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0B6C882-C2D3-40D1-9276-EDB1CCD99BAB}"/>
              </a:ext>
            </a:extLst>
          </p:cNvPr>
          <p:cNvCxnSpPr/>
          <p:nvPr userDrawn="1"/>
        </p:nvCxnSpPr>
        <p:spPr>
          <a:xfrm>
            <a:off x="983278" y="2037246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E65CC51-4C37-423E-A02F-F6BEA83B6D59}"/>
              </a:ext>
            </a:extLst>
          </p:cNvPr>
          <p:cNvCxnSpPr/>
          <p:nvPr userDrawn="1"/>
        </p:nvCxnSpPr>
        <p:spPr>
          <a:xfrm>
            <a:off x="5425739" y="2037246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348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titre à gauche et complément à dro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20A4724E-F899-44CB-A5E0-440FEE35CD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805" y="821209"/>
            <a:ext cx="3499271" cy="716978"/>
          </a:xfrm>
          <a:prstGeom prst="rect">
            <a:avLst/>
          </a:prstGeom>
        </p:spPr>
        <p:txBody>
          <a:bodyPr lIns="0" tIns="16715" rIns="33430" bIns="16715"/>
          <a:lstStyle>
            <a:lvl1pPr marL="0" marR="0" indent="0" defTabSz="3017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defTabSz="3017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Titre du slide </a:t>
            </a:r>
          </a:p>
          <a:p>
            <a:pPr marL="0" marR="0" lvl="0" indent="0" defTabSz="3017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sur une ou deux lignes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CA52CC4-650C-4744-9EA3-1C8EEA912290}"/>
              </a:ext>
            </a:extLst>
          </p:cNvPr>
          <p:cNvSpPr/>
          <p:nvPr userDrawn="1"/>
        </p:nvSpPr>
        <p:spPr>
          <a:xfrm>
            <a:off x="8237223" y="4733005"/>
            <a:ext cx="909953" cy="412083"/>
          </a:xfrm>
          <a:custGeom>
            <a:avLst/>
            <a:gdLst>
              <a:gd name="connsiteX0" fmla="*/ 0 w 919162"/>
              <a:gd name="connsiteY0" fmla="*/ 0 h 409575"/>
              <a:gd name="connsiteX1" fmla="*/ 919162 w 919162"/>
              <a:gd name="connsiteY1" fmla="*/ 0 h 409575"/>
              <a:gd name="connsiteX2" fmla="*/ 919162 w 919162"/>
              <a:gd name="connsiteY2" fmla="*/ 409575 h 409575"/>
              <a:gd name="connsiteX3" fmla="*/ 0 w 919162"/>
              <a:gd name="connsiteY3" fmla="*/ 409575 h 409575"/>
              <a:gd name="connsiteX4" fmla="*/ 0 w 919162"/>
              <a:gd name="connsiteY4" fmla="*/ 0 h 409575"/>
              <a:gd name="connsiteX0" fmla="*/ 2382 w 921544"/>
              <a:gd name="connsiteY0" fmla="*/ 0 h 409575"/>
              <a:gd name="connsiteX1" fmla="*/ 921544 w 921544"/>
              <a:gd name="connsiteY1" fmla="*/ 0 h 409575"/>
              <a:gd name="connsiteX2" fmla="*/ 921544 w 921544"/>
              <a:gd name="connsiteY2" fmla="*/ 409575 h 409575"/>
              <a:gd name="connsiteX3" fmla="*/ 2382 w 921544"/>
              <a:gd name="connsiteY3" fmla="*/ 409575 h 409575"/>
              <a:gd name="connsiteX4" fmla="*/ 0 w 921544"/>
              <a:gd name="connsiteY4" fmla="*/ 169069 h 409575"/>
              <a:gd name="connsiteX5" fmla="*/ 2382 w 921544"/>
              <a:gd name="connsiteY5" fmla="*/ 0 h 409575"/>
              <a:gd name="connsiteX0" fmla="*/ 295276 w 921544"/>
              <a:gd name="connsiteY0" fmla="*/ 0 h 411956"/>
              <a:gd name="connsiteX1" fmla="*/ 921544 w 921544"/>
              <a:gd name="connsiteY1" fmla="*/ 2381 h 411956"/>
              <a:gd name="connsiteX2" fmla="*/ 921544 w 921544"/>
              <a:gd name="connsiteY2" fmla="*/ 411956 h 411956"/>
              <a:gd name="connsiteX3" fmla="*/ 2382 w 921544"/>
              <a:gd name="connsiteY3" fmla="*/ 411956 h 411956"/>
              <a:gd name="connsiteX4" fmla="*/ 0 w 921544"/>
              <a:gd name="connsiteY4" fmla="*/ 171450 h 411956"/>
              <a:gd name="connsiteX5" fmla="*/ 295276 w 921544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104774 w 909637"/>
              <a:gd name="connsiteY4" fmla="*/ 233362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95249 w 909637"/>
              <a:gd name="connsiteY4" fmla="*/ 247649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8105 w 909637"/>
              <a:gd name="connsiteY4" fmla="*/ 261936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142874 w 909637"/>
              <a:gd name="connsiteY4" fmla="*/ 254792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0962 w 909637"/>
              <a:gd name="connsiteY4" fmla="*/ 259554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0962 w 909637"/>
              <a:gd name="connsiteY4" fmla="*/ 259554 h 411956"/>
              <a:gd name="connsiteX5" fmla="*/ 283369 w 909637"/>
              <a:gd name="connsiteY5" fmla="*/ 0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9637" h="411956">
                <a:moveTo>
                  <a:pt x="283369" y="0"/>
                </a:moveTo>
                <a:lnTo>
                  <a:pt x="909637" y="2381"/>
                </a:lnTo>
                <a:lnTo>
                  <a:pt x="909637" y="411956"/>
                </a:lnTo>
                <a:lnTo>
                  <a:pt x="0" y="409574"/>
                </a:lnTo>
                <a:cubicBezTo>
                  <a:pt x="38100" y="350043"/>
                  <a:pt x="45243" y="342898"/>
                  <a:pt x="80962" y="259554"/>
                </a:cubicBezTo>
                <a:cubicBezTo>
                  <a:pt x="121444" y="196054"/>
                  <a:pt x="121443" y="39687"/>
                  <a:pt x="283369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8" tIns="45734" rIns="91468" bIns="45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>
              <a:latin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391287-39F3-45D4-B3C7-19F9753D6F7F}"/>
              </a:ext>
            </a:extLst>
          </p:cNvPr>
          <p:cNvSpPr/>
          <p:nvPr userDrawn="1"/>
        </p:nvSpPr>
        <p:spPr>
          <a:xfrm>
            <a:off x="0" y="11913"/>
            <a:ext cx="4573588" cy="5146981"/>
          </a:xfrm>
          <a:prstGeom prst="rect">
            <a:avLst/>
          </a:prstGeom>
          <a:solidFill>
            <a:srgbClr val="1D30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noAutofit/>
          </a:bodyPr>
          <a:lstStyle/>
          <a:p>
            <a:pPr marL="0" marR="0" indent="0" algn="ctr" defTabSz="8254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16" name="Titre 14">
            <a:extLst>
              <a:ext uri="{FF2B5EF4-FFF2-40B4-BE49-F238E27FC236}">
                <a16:creationId xmlns:a16="http://schemas.microsoft.com/office/drawing/2014/main" id="{9D55E2CC-26CD-46DB-B078-FC0152C2F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968" y="2344691"/>
            <a:ext cx="2818854" cy="763147"/>
          </a:xfrm>
          <a:prstGeom prst="rect">
            <a:avLst/>
          </a:prstGeom>
        </p:spPr>
        <p:txBody>
          <a:bodyPr lIns="0" tIns="16715" rIns="33430" bIns="16715"/>
          <a:lstStyle>
            <a:lvl1pPr>
              <a:lnSpc>
                <a:spcPct val="100000"/>
              </a:lnSpc>
              <a:spcBef>
                <a:spcPts val="0"/>
              </a:spcBef>
              <a:defRPr lang="fr-FR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Titre du slide </a:t>
            </a:r>
            <a:br>
              <a:rPr lang="fr-FR" dirty="0"/>
            </a:br>
            <a:r>
              <a:rPr lang="fr-FR" dirty="0"/>
              <a:t>sur une ou deux lignes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6994DC-4B2F-448D-B257-8267B3E7EAB6}"/>
              </a:ext>
            </a:extLst>
          </p:cNvPr>
          <p:cNvSpPr txBox="1"/>
          <p:nvPr userDrawn="1"/>
        </p:nvSpPr>
        <p:spPr>
          <a:xfrm>
            <a:off x="8331806" y="4894835"/>
            <a:ext cx="641778" cy="129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r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00" b="1" i="0" u="none" strike="noStrike" cap="none" spc="0" normalizeH="0" baseline="0" dirty="0">
                <a:ln>
                  <a:noFill/>
                </a:ln>
                <a:solidFill>
                  <a:srgbClr val="1B294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l </a:t>
            </a:r>
            <a:fld id="{23272601-FF6E-2644-B1AF-5101A0A4D010}" type="slidenum">
              <a:rPr kumimoji="0" lang="fr-FR" sz="600" b="1" i="0" u="none" strike="noStrike" cap="none" spc="0" normalizeH="0" baseline="0" smtClean="0">
                <a:ln>
                  <a:noFill/>
                </a:ln>
                <a:solidFill>
                  <a:srgbClr val="1BA24F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pPr marL="0" marR="0" indent="0" algn="r" defTabSz="89140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fr-FR" sz="600" b="1" i="0" u="none" strike="noStrike" cap="none" spc="0" normalizeH="0" baseline="0" dirty="0">
              <a:ln>
                <a:noFill/>
              </a:ln>
              <a:solidFill>
                <a:srgbClr val="1BA24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B668DE2-53A2-4BBE-B1E5-248A33954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-1892"/>
            <a:ext cx="3101904" cy="110840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9286C5-5367-45BF-9F3D-0F8F74ADC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" y="214393"/>
            <a:ext cx="1249073" cy="643285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D658C4B-9A5F-4BD2-8AE1-86F04F629C33}"/>
              </a:ext>
            </a:extLst>
          </p:cNvPr>
          <p:cNvCxnSpPr/>
          <p:nvPr userDrawn="1"/>
        </p:nvCxnSpPr>
        <p:spPr>
          <a:xfrm>
            <a:off x="983278" y="2037246"/>
            <a:ext cx="44842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1774F8D-9620-42A4-802B-77B776C2BA4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768721" y="1106517"/>
            <a:ext cx="44840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169DD404-7938-473E-82F6-9889133D52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8805" y="1678757"/>
            <a:ext cx="3499271" cy="1293961"/>
          </a:xfrm>
          <a:prstGeom prst="rect">
            <a:avLst/>
          </a:prstGeom>
        </p:spPr>
        <p:txBody>
          <a:bodyPr lIns="0" tIns="16715" rIns="33430" bIns="16715"/>
          <a:lstStyle>
            <a:lvl1pPr marL="0" marR="0" indent="0" defTabSz="3017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defTabSz="3017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Phrase d’introduction</a:t>
            </a:r>
          </a:p>
        </p:txBody>
      </p:sp>
    </p:spTree>
    <p:extLst>
      <p:ext uri="{BB962C8B-B14F-4D97-AF65-F5344CB8AC3E}">
        <p14:creationId xmlns:p14="http://schemas.microsoft.com/office/powerpoint/2010/main" val="1225575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Titre à gauche et Picto à dro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9F08DB82-2505-44A5-9CA7-86B63C7C3AA3}"/>
              </a:ext>
            </a:extLst>
          </p:cNvPr>
          <p:cNvSpPr/>
          <p:nvPr userDrawn="1"/>
        </p:nvSpPr>
        <p:spPr>
          <a:xfrm>
            <a:off x="8237223" y="4733005"/>
            <a:ext cx="909953" cy="412083"/>
          </a:xfrm>
          <a:custGeom>
            <a:avLst/>
            <a:gdLst>
              <a:gd name="connsiteX0" fmla="*/ 0 w 919162"/>
              <a:gd name="connsiteY0" fmla="*/ 0 h 409575"/>
              <a:gd name="connsiteX1" fmla="*/ 919162 w 919162"/>
              <a:gd name="connsiteY1" fmla="*/ 0 h 409575"/>
              <a:gd name="connsiteX2" fmla="*/ 919162 w 919162"/>
              <a:gd name="connsiteY2" fmla="*/ 409575 h 409575"/>
              <a:gd name="connsiteX3" fmla="*/ 0 w 919162"/>
              <a:gd name="connsiteY3" fmla="*/ 409575 h 409575"/>
              <a:gd name="connsiteX4" fmla="*/ 0 w 919162"/>
              <a:gd name="connsiteY4" fmla="*/ 0 h 409575"/>
              <a:gd name="connsiteX0" fmla="*/ 2382 w 921544"/>
              <a:gd name="connsiteY0" fmla="*/ 0 h 409575"/>
              <a:gd name="connsiteX1" fmla="*/ 921544 w 921544"/>
              <a:gd name="connsiteY1" fmla="*/ 0 h 409575"/>
              <a:gd name="connsiteX2" fmla="*/ 921544 w 921544"/>
              <a:gd name="connsiteY2" fmla="*/ 409575 h 409575"/>
              <a:gd name="connsiteX3" fmla="*/ 2382 w 921544"/>
              <a:gd name="connsiteY3" fmla="*/ 409575 h 409575"/>
              <a:gd name="connsiteX4" fmla="*/ 0 w 921544"/>
              <a:gd name="connsiteY4" fmla="*/ 169069 h 409575"/>
              <a:gd name="connsiteX5" fmla="*/ 2382 w 921544"/>
              <a:gd name="connsiteY5" fmla="*/ 0 h 409575"/>
              <a:gd name="connsiteX0" fmla="*/ 295276 w 921544"/>
              <a:gd name="connsiteY0" fmla="*/ 0 h 411956"/>
              <a:gd name="connsiteX1" fmla="*/ 921544 w 921544"/>
              <a:gd name="connsiteY1" fmla="*/ 2381 h 411956"/>
              <a:gd name="connsiteX2" fmla="*/ 921544 w 921544"/>
              <a:gd name="connsiteY2" fmla="*/ 411956 h 411956"/>
              <a:gd name="connsiteX3" fmla="*/ 2382 w 921544"/>
              <a:gd name="connsiteY3" fmla="*/ 411956 h 411956"/>
              <a:gd name="connsiteX4" fmla="*/ 0 w 921544"/>
              <a:gd name="connsiteY4" fmla="*/ 171450 h 411956"/>
              <a:gd name="connsiteX5" fmla="*/ 295276 w 921544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92894 w 919162"/>
              <a:gd name="connsiteY0" fmla="*/ 0 h 411956"/>
              <a:gd name="connsiteX1" fmla="*/ 919162 w 919162"/>
              <a:gd name="connsiteY1" fmla="*/ 2381 h 411956"/>
              <a:gd name="connsiteX2" fmla="*/ 919162 w 919162"/>
              <a:gd name="connsiteY2" fmla="*/ 411956 h 411956"/>
              <a:gd name="connsiteX3" fmla="*/ 0 w 919162"/>
              <a:gd name="connsiteY3" fmla="*/ 411956 h 411956"/>
              <a:gd name="connsiteX4" fmla="*/ 114299 w 919162"/>
              <a:gd name="connsiteY4" fmla="*/ 233362 h 411956"/>
              <a:gd name="connsiteX5" fmla="*/ 292894 w 919162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104774 w 909637"/>
              <a:gd name="connsiteY4" fmla="*/ 233362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95249 w 909637"/>
              <a:gd name="connsiteY4" fmla="*/ 247649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8105 w 909637"/>
              <a:gd name="connsiteY4" fmla="*/ 261936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142874 w 909637"/>
              <a:gd name="connsiteY4" fmla="*/ 254792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0962 w 909637"/>
              <a:gd name="connsiteY4" fmla="*/ 259554 h 411956"/>
              <a:gd name="connsiteX5" fmla="*/ 283369 w 909637"/>
              <a:gd name="connsiteY5" fmla="*/ 0 h 411956"/>
              <a:gd name="connsiteX0" fmla="*/ 283369 w 909637"/>
              <a:gd name="connsiteY0" fmla="*/ 0 h 411956"/>
              <a:gd name="connsiteX1" fmla="*/ 909637 w 909637"/>
              <a:gd name="connsiteY1" fmla="*/ 2381 h 411956"/>
              <a:gd name="connsiteX2" fmla="*/ 909637 w 909637"/>
              <a:gd name="connsiteY2" fmla="*/ 411956 h 411956"/>
              <a:gd name="connsiteX3" fmla="*/ 0 w 909637"/>
              <a:gd name="connsiteY3" fmla="*/ 409574 h 411956"/>
              <a:gd name="connsiteX4" fmla="*/ 80962 w 909637"/>
              <a:gd name="connsiteY4" fmla="*/ 259554 h 411956"/>
              <a:gd name="connsiteX5" fmla="*/ 283369 w 909637"/>
              <a:gd name="connsiteY5" fmla="*/ 0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9637" h="411956">
                <a:moveTo>
                  <a:pt x="283369" y="0"/>
                </a:moveTo>
                <a:lnTo>
                  <a:pt x="909637" y="2381"/>
                </a:lnTo>
                <a:lnTo>
                  <a:pt x="909637" y="411956"/>
                </a:lnTo>
                <a:lnTo>
                  <a:pt x="0" y="409574"/>
                </a:lnTo>
                <a:cubicBezTo>
                  <a:pt x="38100" y="350043"/>
                  <a:pt x="45243" y="342898"/>
                  <a:pt x="80962" y="259554"/>
                </a:cubicBezTo>
                <a:cubicBezTo>
                  <a:pt x="121444" y="196054"/>
                  <a:pt x="121443" y="39687"/>
                  <a:pt x="283369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8" tIns="45734" rIns="91468" bIns="457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>
              <a:latin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391287-39F3-45D4-B3C7-19F9753D6F7F}"/>
              </a:ext>
            </a:extLst>
          </p:cNvPr>
          <p:cNvSpPr/>
          <p:nvPr userDrawn="1"/>
        </p:nvSpPr>
        <p:spPr>
          <a:xfrm>
            <a:off x="1" y="-1893"/>
            <a:ext cx="4573588" cy="5153962"/>
          </a:xfrm>
          <a:prstGeom prst="rect">
            <a:avLst/>
          </a:prstGeom>
          <a:solidFill>
            <a:srgbClr val="1D30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noAutofit/>
          </a:bodyPr>
          <a:lstStyle/>
          <a:p>
            <a:pPr marL="0" marR="0" indent="0" algn="ctr" defTabSz="8254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08BB07-F589-4024-A7AD-A6E6D88E4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1904" cy="11084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71C76D-BE9C-4681-998A-FD1F938E9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" y="214393"/>
            <a:ext cx="1249073" cy="643285"/>
          </a:xfrm>
          <a:prstGeom prst="rect">
            <a:avLst/>
          </a:prstGeom>
        </p:spPr>
      </p:pic>
      <p:sp>
        <p:nvSpPr>
          <p:cNvPr id="16" name="Titre 14">
            <a:extLst>
              <a:ext uri="{FF2B5EF4-FFF2-40B4-BE49-F238E27FC236}">
                <a16:creationId xmlns:a16="http://schemas.microsoft.com/office/drawing/2014/main" id="{9D55E2CC-26CD-46DB-B078-FC0152C2F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968" y="2344691"/>
            <a:ext cx="2818854" cy="763147"/>
          </a:xfrm>
          <a:prstGeom prst="rect">
            <a:avLst/>
          </a:prstGeom>
        </p:spPr>
        <p:txBody>
          <a:bodyPr lIns="0" tIns="16715" rIns="33430" bIns="16715"/>
          <a:lstStyle>
            <a:lvl1pPr>
              <a:lnSpc>
                <a:spcPct val="100000"/>
              </a:lnSpc>
              <a:spcBef>
                <a:spcPts val="0"/>
              </a:spcBef>
              <a:defRPr lang="fr-FR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Titre du slide </a:t>
            </a:r>
            <a:br>
              <a:rPr lang="fr-FR" dirty="0"/>
            </a:br>
            <a:r>
              <a:rPr lang="fr-FR" dirty="0"/>
              <a:t>sur une ou deux lignes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6994DC-4B2F-448D-B257-8267B3E7EAB6}"/>
              </a:ext>
            </a:extLst>
          </p:cNvPr>
          <p:cNvSpPr txBox="1"/>
          <p:nvPr userDrawn="1"/>
        </p:nvSpPr>
        <p:spPr>
          <a:xfrm>
            <a:off x="8331806" y="4894835"/>
            <a:ext cx="641778" cy="129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r" defTabSz="89140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00" b="1" i="0" u="none" strike="noStrike" cap="none" spc="0" normalizeH="0" baseline="0" dirty="0">
                <a:ln>
                  <a:noFill/>
                </a:ln>
                <a:solidFill>
                  <a:srgbClr val="1B294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l </a:t>
            </a:r>
            <a:fld id="{23272601-FF6E-2644-B1AF-5101A0A4D010}" type="slidenum">
              <a:rPr kumimoji="0" lang="fr-FR" sz="600" b="1" i="0" u="none" strike="noStrike" cap="none" spc="0" normalizeH="0" baseline="0" smtClean="0">
                <a:ln>
                  <a:noFill/>
                </a:ln>
                <a:solidFill>
                  <a:srgbClr val="1BA24F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pPr marL="0" marR="0" indent="0" algn="r" defTabSz="89140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fr-FR" sz="600" b="1" i="0" u="none" strike="noStrike" cap="none" spc="0" normalizeH="0" baseline="0" dirty="0">
              <a:ln>
                <a:noFill/>
              </a:ln>
              <a:solidFill>
                <a:srgbClr val="1BA24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8D321A84-BFE6-4649-BB08-706E031D87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8807" y="808959"/>
            <a:ext cx="3433446" cy="716978"/>
          </a:xfrm>
          <a:prstGeom prst="rect">
            <a:avLst/>
          </a:prstGeom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1D30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Titre du slide </a:t>
            </a:r>
          </a:p>
          <a:p>
            <a:pPr lvl="0"/>
            <a:r>
              <a:rPr lang="fr-FR" dirty="0"/>
              <a:t>sur une ou deux lignes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1BB68DA-8512-438B-92C1-059B34A4F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13413" y="1930120"/>
            <a:ext cx="1898372" cy="232203"/>
          </a:xfrm>
          <a:prstGeom prst="rect">
            <a:avLst/>
          </a:prstGeom>
          <a:noFill/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2A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#Titre du bloc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2B340D8D-F271-4421-89AC-CE829F996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3414" y="2179939"/>
            <a:ext cx="2699696" cy="392607"/>
          </a:xfrm>
          <a:prstGeom prst="rect">
            <a:avLst/>
          </a:prstGeom>
          <a:noFill/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rgbClr val="1D30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Cliquez ici pour ajouter du texte </a:t>
            </a: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espcialis</a:t>
            </a:r>
            <a:r>
              <a:rPr lang="fr-FR" dirty="0"/>
              <a:t> </a:t>
            </a:r>
            <a:r>
              <a:rPr lang="fr-FR" dirty="0" err="1"/>
              <a:t>todoes</a:t>
            </a:r>
            <a:r>
              <a:rPr lang="fr-FR" dirty="0"/>
              <a:t>.</a:t>
            </a:r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4BD21596-692A-47E0-BF73-61BA390969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2812" y="1930264"/>
            <a:ext cx="711050" cy="642280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9747D77F-2ACA-42FF-8D4D-58E420ACF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6011" y="2816323"/>
            <a:ext cx="1898372" cy="232203"/>
          </a:xfrm>
          <a:prstGeom prst="rect">
            <a:avLst/>
          </a:prstGeom>
          <a:noFill/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2A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#Titre du bloc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AAA64930-53C0-4709-B36D-B0CE009D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16012" y="3066143"/>
            <a:ext cx="2699696" cy="392607"/>
          </a:xfrm>
          <a:prstGeom prst="rect">
            <a:avLst/>
          </a:prstGeom>
          <a:noFill/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rgbClr val="1D30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Cliquez ici pour ajouter du texte </a:t>
            </a: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espcialis</a:t>
            </a:r>
            <a:r>
              <a:rPr lang="fr-FR" dirty="0"/>
              <a:t> </a:t>
            </a:r>
            <a:r>
              <a:rPr lang="fr-FR" dirty="0" err="1"/>
              <a:t>todoes</a:t>
            </a:r>
            <a:r>
              <a:rPr lang="fr-FR" dirty="0"/>
              <a:t>.</a:t>
            </a:r>
          </a:p>
        </p:txBody>
      </p:sp>
      <p:sp>
        <p:nvSpPr>
          <p:cNvPr id="28" name="Espace réservé pour une image  2">
            <a:extLst>
              <a:ext uri="{FF2B5EF4-FFF2-40B4-BE49-F238E27FC236}">
                <a16:creationId xmlns:a16="http://schemas.microsoft.com/office/drawing/2014/main" id="{97B521E6-611A-45DC-9B80-59D2FA1A4AA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85410" y="2816469"/>
            <a:ext cx="711050" cy="642280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C8EDEAE-FBAC-412A-B35E-7022F2270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10813" y="3702528"/>
            <a:ext cx="1898372" cy="232203"/>
          </a:xfrm>
          <a:prstGeom prst="rect">
            <a:avLst/>
          </a:prstGeom>
          <a:noFill/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2A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#Titre du bloc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0CBDCB22-C806-4F22-91A8-1794D85E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10814" y="3952346"/>
            <a:ext cx="2699696" cy="392607"/>
          </a:xfrm>
          <a:prstGeom prst="rect">
            <a:avLst/>
          </a:prstGeom>
          <a:noFill/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rgbClr val="1D30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Cliquez ici pour ajouter du texte </a:t>
            </a: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espcialis</a:t>
            </a:r>
            <a:r>
              <a:rPr lang="fr-FR" dirty="0"/>
              <a:t> </a:t>
            </a:r>
            <a:r>
              <a:rPr lang="fr-FR" dirty="0" err="1"/>
              <a:t>todoes</a:t>
            </a:r>
            <a:r>
              <a:rPr lang="fr-FR" dirty="0"/>
              <a:t>.</a:t>
            </a:r>
          </a:p>
        </p:txBody>
      </p:sp>
      <p:sp>
        <p:nvSpPr>
          <p:cNvPr id="31" name="Espace réservé pour une image  2">
            <a:extLst>
              <a:ext uri="{FF2B5EF4-FFF2-40B4-BE49-F238E27FC236}">
                <a16:creationId xmlns:a16="http://schemas.microsoft.com/office/drawing/2014/main" id="{34E4C0F2-6F98-4400-98D1-2A7C989718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0212" y="3702671"/>
            <a:ext cx="711050" cy="642280"/>
          </a:xfrm>
          <a:prstGeom prst="rect">
            <a:avLst/>
          </a:prstGeom>
        </p:spPr>
        <p:txBody>
          <a:bodyPr lIns="33430" tIns="16715" rIns="33430" bIns="16715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AA772DB-229F-4B0C-B031-036558794A8C}"/>
              </a:ext>
            </a:extLst>
          </p:cNvPr>
          <p:cNvCxnSpPr/>
          <p:nvPr userDrawn="1"/>
        </p:nvCxnSpPr>
        <p:spPr>
          <a:xfrm>
            <a:off x="983278" y="2037246"/>
            <a:ext cx="44842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DC929E7-24C6-4012-8235-6D1E132A63E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768721" y="1106517"/>
            <a:ext cx="44840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92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3">
            <a:extLst>
              <a:ext uri="{FF2B5EF4-FFF2-40B4-BE49-F238E27FC236}">
                <a16:creationId xmlns:a16="http://schemas.microsoft.com/office/drawing/2014/main" id="{13292466-2B5C-3ED9-1826-BECDF39F6D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804442" y="1673225"/>
            <a:ext cx="3186800" cy="89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AB47"/>
              </a:buClr>
              <a:buSzPts val="6600"/>
              <a:buFont typeface="Open Sans"/>
              <a:buNone/>
              <a:defRPr sz="6800" b="1" i="0" u="none" strike="noStrike" cap="none">
                <a:solidFill>
                  <a:srgbClr val="37AB4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/>
              <a:t>XX</a:t>
            </a:r>
            <a:endParaRPr/>
          </a:p>
        </p:txBody>
      </p:sp>
      <p:sp>
        <p:nvSpPr>
          <p:cNvPr id="4" name="Google Shape;17;p3">
            <a:extLst>
              <a:ext uri="{FF2B5EF4-FFF2-40B4-BE49-F238E27FC236}">
                <a16:creationId xmlns:a16="http://schemas.microsoft.com/office/drawing/2014/main" id="{84FF92A6-2982-9D0B-508B-2DBD96D0013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00093" y="2752725"/>
            <a:ext cx="6749674" cy="44411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Google Shape;18;p3">
            <a:extLst>
              <a:ext uri="{FF2B5EF4-FFF2-40B4-BE49-F238E27FC236}">
                <a16:creationId xmlns:a16="http://schemas.microsoft.com/office/drawing/2014/main" id="{30A8670D-74A3-7F1B-FA00-BE18734FB99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2692" y="3230854"/>
            <a:ext cx="6744474" cy="44411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Open Sans"/>
              <a:buNone/>
              <a:defRPr sz="3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8" name="Google Shape;133;p13">
            <a:extLst>
              <a:ext uri="{FF2B5EF4-FFF2-40B4-BE49-F238E27FC236}">
                <a16:creationId xmlns:a16="http://schemas.microsoft.com/office/drawing/2014/main" id="{18FFEC8F-315A-BF4A-DD5A-DBD4018D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0009" y="386027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2C5317-54F0-DE12-3CBE-EEAE476D9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229B37-1343-5BD2-0203-D5FD13F970E4}"/>
              </a:ext>
            </a:extLst>
          </p:cNvPr>
          <p:cNvSpPr txBox="1"/>
          <p:nvPr userDrawn="1"/>
        </p:nvSpPr>
        <p:spPr>
          <a:xfrm>
            <a:off x="1105486" y="1625174"/>
            <a:ext cx="747320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fr-FR" sz="6800" b="1" i="0" u="none" strike="noStrike" kern="0" cap="none" spc="0" normalizeH="0" baseline="0" noProof="0">
                <a:ln>
                  <a:noFill/>
                </a:ln>
                <a:solidFill>
                  <a:srgbClr val="37AB47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#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775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oubl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E391287-39F3-45D4-B3C7-19F9753D6F7F}"/>
              </a:ext>
            </a:extLst>
          </p:cNvPr>
          <p:cNvSpPr/>
          <p:nvPr userDrawn="1"/>
        </p:nvSpPr>
        <p:spPr>
          <a:xfrm>
            <a:off x="1" y="-1893"/>
            <a:ext cx="4573588" cy="5146981"/>
          </a:xfrm>
          <a:prstGeom prst="rect">
            <a:avLst/>
          </a:prstGeom>
          <a:solidFill>
            <a:srgbClr val="1D305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noAutofit/>
          </a:bodyPr>
          <a:lstStyle/>
          <a:p>
            <a:pPr marL="0" marR="0" indent="0" algn="ctr" defTabSz="8254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21" name="Espace réservé pour une image  10">
            <a:extLst>
              <a:ext uri="{FF2B5EF4-FFF2-40B4-BE49-F238E27FC236}">
                <a16:creationId xmlns:a16="http://schemas.microsoft.com/office/drawing/2014/main" id="{893F0A42-1229-4ECD-A8D1-DE7B3BDDB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503" y="10148"/>
            <a:ext cx="4569190" cy="5131896"/>
          </a:xfrm>
          <a:prstGeom prst="rect">
            <a:avLst/>
          </a:prstGeom>
        </p:spPr>
        <p:txBody>
          <a:bodyPr lIns="33430" tIns="16715" rIns="33430" bIns="16715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6" name="Espace réservé pour une image  10">
            <a:extLst>
              <a:ext uri="{FF2B5EF4-FFF2-40B4-BE49-F238E27FC236}">
                <a16:creationId xmlns:a16="http://schemas.microsoft.com/office/drawing/2014/main" id="{FD5D6F3D-05FE-442D-828D-6D53A6E42D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7987" y="6118"/>
            <a:ext cx="4569190" cy="5131896"/>
          </a:xfrm>
          <a:prstGeom prst="rect">
            <a:avLst/>
          </a:prstGeom>
        </p:spPr>
        <p:txBody>
          <a:bodyPr lIns="33430" tIns="16715" rIns="33430" bIns="16715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759001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F4947E-7CE1-42BA-9536-6131FBD3BD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60085" y="2821001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1200" b="1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Apave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66941461-189B-40D2-BD06-14C8A4786C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9604" y="3011987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900" b="0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Immeuble le </a:t>
            </a:r>
            <a:r>
              <a:rPr lang="fr-FR" dirty="0" err="1"/>
              <a:t>Canopy</a:t>
            </a:r>
            <a:endParaRPr lang="fr-FR" dirty="0"/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33BBDD76-16CA-437F-997F-6778DB2C88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6191" y="1820879"/>
            <a:ext cx="1993349" cy="444110"/>
          </a:xfrm>
          <a:prstGeom prst="rect">
            <a:avLst/>
          </a:prstGeom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Nous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E6A3B007-63B8-4863-BC05-F2B8109BE0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8788" y="2299007"/>
            <a:ext cx="1993349" cy="444110"/>
          </a:xfrm>
          <a:prstGeom prst="rect">
            <a:avLst/>
          </a:prstGeom>
        </p:spPr>
        <p:txBody>
          <a:bodyPr lIns="0" tIns="16715" rIns="33430" bIns="16715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59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 dirty="0"/>
              <a:t>contacter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ED55AF3-E2A1-4B70-9F03-C85A37616871}"/>
              </a:ext>
            </a:extLst>
          </p:cNvPr>
          <p:cNvSpPr/>
          <p:nvPr userDrawn="1"/>
        </p:nvSpPr>
        <p:spPr>
          <a:xfrm>
            <a:off x="1142590" y="4183869"/>
            <a:ext cx="1510004" cy="31241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572" tIns="18572" rIns="18572" bIns="18572" numCol="1" spcCol="13929" rtlCol="0" anchor="ctr">
            <a:spAutoFit/>
          </a:bodyPr>
          <a:lstStyle/>
          <a:p>
            <a:pPr marL="0" marR="0" indent="0" algn="ctr" defTabSz="3017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790820-6628-4392-B17F-C64947EE1A03}"/>
              </a:ext>
            </a:extLst>
          </p:cNvPr>
          <p:cNvSpPr/>
          <p:nvPr userDrawn="1"/>
        </p:nvSpPr>
        <p:spPr>
          <a:xfrm>
            <a:off x="1007662" y="4244048"/>
            <a:ext cx="1777462" cy="172254"/>
          </a:xfrm>
          <a:prstGeom prst="rect">
            <a:avLst/>
          </a:prstGeom>
        </p:spPr>
        <p:txBody>
          <a:bodyPr wrap="square" lIns="33428" tIns="16714" rIns="33428" bIns="16714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900" b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www.apave.com</a:t>
            </a:r>
            <a:endParaRPr lang="fr-FR" sz="700" b="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58E2582-387C-4C63-9B58-F67B21558FA3}"/>
              </a:ext>
            </a:extLst>
          </p:cNvPr>
          <p:cNvCxnSpPr/>
          <p:nvPr userDrawn="1"/>
        </p:nvCxnSpPr>
        <p:spPr>
          <a:xfrm>
            <a:off x="1158789" y="1565610"/>
            <a:ext cx="4484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9530DAE7-DDF1-4794-A4B3-33365B96F0B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9604" y="3150645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900" b="0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6 rue du Général Audran</a:t>
            </a:r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BADA49CA-A40C-4EAD-A4B3-779830CF82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59604" y="3322074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900" b="0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CS 60123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7B70F11-4F7A-4E4A-BED5-96D704A832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59604" y="3489897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900" b="0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92412 COURBEVOIE Cedex</a:t>
            </a:r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877E6ED1-E959-435B-B3A4-C322EDCDFAC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9604" y="3656793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900" b="0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Tél. : 00 00 00 00 00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4CDC9525-5184-43CF-BA5B-B5C0DA8BB6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59604" y="3861526"/>
            <a:ext cx="1815143" cy="238205"/>
          </a:xfrm>
          <a:prstGeom prst="rect">
            <a:avLst/>
          </a:prstGeom>
        </p:spPr>
        <p:txBody>
          <a:bodyPr lIns="0" tIns="16715" rIns="33430" bIns="16715"/>
          <a:lstStyle>
            <a:lvl1pPr marL="0" indent="0" algn="l" defTabSz="891671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kumimoji="0" lang="fr-FR" sz="900" b="0" i="0" u="none" strike="noStrike" kern="1200" cap="none" spc="-1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</a:lstStyle>
          <a:p>
            <a:pPr lvl="0"/>
            <a:r>
              <a:rPr lang="fr-FR" dirty="0"/>
              <a:t>Mail : exemple@apave.com</a:t>
            </a:r>
          </a:p>
        </p:txBody>
      </p:sp>
    </p:spTree>
    <p:extLst>
      <p:ext uri="{BB962C8B-B14F-4D97-AF65-F5344CB8AC3E}">
        <p14:creationId xmlns:p14="http://schemas.microsoft.com/office/powerpoint/2010/main" val="3057102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- TITRE Texte - Liste puces">
  <p:cSld name="1_1- TITRE Texte - Liste puce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/>
          <p:nvPr/>
        </p:nvSpPr>
        <p:spPr>
          <a:xfrm>
            <a:off x="1" y="4922"/>
            <a:ext cx="9147175" cy="5145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15" tIns="50815" rIns="50815" bIns="5081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Helvetica Neue"/>
              <a:buNone/>
            </a:pPr>
            <a:endParaRPr sz="3226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439"/>
          <a:stretch/>
        </p:blipFill>
        <p:spPr>
          <a:xfrm>
            <a:off x="1339544" y="-29105"/>
            <a:ext cx="8091228" cy="112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>
            <a:spLocks noGrp="1"/>
          </p:cNvSpPr>
          <p:nvPr>
            <p:ph type="body" idx="1"/>
          </p:nvPr>
        </p:nvSpPr>
        <p:spPr>
          <a:xfrm>
            <a:off x="3287267" y="190559"/>
            <a:ext cx="5626466" cy="34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566" tIns="22266" rIns="0" bIns="22266" anchor="t" anchorCtr="0">
            <a:noAutofit/>
          </a:bodyPr>
          <a:lstStyle>
            <a:lvl1pPr marL="457311" marR="0" lvl="0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2000"/>
              <a:buFont typeface="Open Sans"/>
              <a:buNone/>
              <a:defRPr sz="2026" b="1" i="0" u="none" strike="noStrike" cap="none">
                <a:solidFill>
                  <a:srgbClr val="F4F4F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621" marR="0" lvl="1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931" marR="0" lvl="2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9242" marR="0" lvl="3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553" marR="0" lvl="4" indent="-22865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1000"/>
              <a:buFont typeface="Helvetica Neue"/>
              <a:buNone/>
              <a:defRPr sz="975" b="1" i="0" u="none" strike="noStrike" cap="none">
                <a:solidFill>
                  <a:srgbClr val="F4F4F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863" marR="0" lvl="5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1173" marR="0" lvl="6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8484" marR="0" lvl="7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5795" marR="0" lvl="8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71" b="7989"/>
          <a:stretch/>
        </p:blipFill>
        <p:spPr>
          <a:xfrm>
            <a:off x="8124372" y="4682775"/>
            <a:ext cx="1022804" cy="46231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/>
          <p:nvPr/>
        </p:nvSpPr>
        <p:spPr>
          <a:xfrm>
            <a:off x="8331806" y="4894852"/>
            <a:ext cx="641778" cy="12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555" tIns="18555" rIns="18555" bIns="1855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941"/>
              </a:buClr>
              <a:buSzPts val="600"/>
              <a:buFont typeface="Open Sans"/>
              <a:buNone/>
            </a:pPr>
            <a:r>
              <a:rPr lang="fr-FR" sz="600" b="1" i="0" u="none" strike="noStrike" cap="none" dirty="0">
                <a:solidFill>
                  <a:srgbClr val="1B2941"/>
                </a:solidFill>
                <a:latin typeface="Open Sans"/>
                <a:ea typeface="Open Sans"/>
                <a:cs typeface="Open Sans"/>
                <a:sym typeface="Open Sans"/>
              </a:rPr>
              <a:t>l </a:t>
            </a:r>
            <a:fld id="{00000000-1234-1234-1234-123412341234}" type="slidenum">
              <a:rPr lang="fr-FR" sz="600" b="1" i="0" u="none" strike="noStrike" cap="none">
                <a:solidFill>
                  <a:srgbClr val="1BA24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2941"/>
                </a:buClr>
                <a:buSzPts val="600"/>
                <a:buFont typeface="Open Sans"/>
                <a:buNone/>
              </a:pPr>
              <a:t>‹#›</a:t>
            </a:fld>
            <a:endParaRPr sz="600" b="1" i="0" u="none" strike="noStrike" cap="none" dirty="0">
              <a:solidFill>
                <a:srgbClr val="1BA2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22"/>
          <p:cNvSpPr txBox="1">
            <a:spLocks noGrp="1"/>
          </p:cNvSpPr>
          <p:nvPr>
            <p:ph type="body" idx="2"/>
          </p:nvPr>
        </p:nvSpPr>
        <p:spPr>
          <a:xfrm>
            <a:off x="905792" y="1663701"/>
            <a:ext cx="7768653" cy="30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L="457311" marR="0" lvl="0" indent="-3175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400"/>
              <a:buFont typeface="Arial"/>
              <a:buChar char="•"/>
              <a:defRPr sz="1425" b="1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621" marR="0" lvl="1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Arial"/>
              <a:buChar char="•"/>
              <a:defRPr sz="1275" b="1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931" marR="0" lvl="2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Noto Sans Symbols"/>
              <a:buChar char="▪"/>
              <a:defRPr sz="1275" b="0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9242" marR="0" lvl="3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Noto Sans Symbols"/>
              <a:buChar char="✔"/>
              <a:defRPr sz="1275" b="0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553" marR="0" lvl="4" indent="-311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Arial"/>
              <a:buChar char="•"/>
              <a:defRPr sz="1275" b="0" i="0" u="none" strike="noStrike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863" marR="0" lvl="5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1173" marR="0" lvl="6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8484" marR="0" lvl="7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5795" marR="0" lvl="8" indent="-228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8" name="Google Shape;308;p22"/>
          <p:cNvSpPr txBox="1">
            <a:spLocks noGrp="1"/>
          </p:cNvSpPr>
          <p:nvPr>
            <p:ph type="subTitle" idx="3"/>
          </p:nvPr>
        </p:nvSpPr>
        <p:spPr>
          <a:xfrm>
            <a:off x="905792" y="769842"/>
            <a:ext cx="7768653" cy="62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800" b="0" i="0" u="none" strike="noStrike" cap="none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Image 19" descr="Apave-Systemics_RVB.png">
            <a:extLst>
              <a:ext uri="{FF2B5EF4-FFF2-40B4-BE49-F238E27FC236}">
                <a16:creationId xmlns:a16="http://schemas.microsoft.com/office/drawing/2014/main" id="{E5FEC198-3070-63AB-1550-74D151B9F8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, Sous-titre,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3CAC7F53-BAF1-D188-F39D-947C1493C62A}"/>
              </a:ext>
            </a:extLst>
          </p:cNvPr>
          <p:cNvSpPr/>
          <p:nvPr userDrawn="1"/>
        </p:nvSpPr>
        <p:spPr bwMode="ltGray">
          <a:xfrm>
            <a:off x="1908657" y="-4388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9" name="Google Shape;142;p14">
            <a:extLst>
              <a:ext uri="{FF2B5EF4-FFF2-40B4-BE49-F238E27FC236}">
                <a16:creationId xmlns:a16="http://schemas.microsoft.com/office/drawing/2014/main" id="{B3E423DA-F7EF-50DE-1334-3638D0260102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590879" y="769841"/>
            <a:ext cx="7918121" cy="62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800" b="0" i="0" u="none" strike="noStrike" cap="none">
                <a:solidFill>
                  <a:srgbClr val="002060"/>
                </a:solidFill>
                <a:latin typeface="+mj-l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C768-9C07-45FD-340B-194A0311C7B4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1BD97E-D7EF-4D90-B526-E06BECDE5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79" y="1673226"/>
            <a:ext cx="7918121" cy="29606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336550" indent="-152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spcBef>
                <a:spcPts val="600"/>
              </a:spcBef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72926A-68E2-4CB5-EB88-4F18CF4FE9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cxnSp>
        <p:nvCxnSpPr>
          <p:cNvPr id="6" name="Google Shape;133;p13">
            <a:extLst>
              <a:ext uri="{FF2B5EF4-FFF2-40B4-BE49-F238E27FC236}">
                <a16:creationId xmlns:a16="http://schemas.microsoft.com/office/drawing/2014/main" id="{2E5C39E0-5336-79F2-D7A9-1F93425B96DF}"/>
              </a:ext>
            </a:extLst>
          </p:cNvPr>
          <p:cNvCxnSpPr>
            <a:cxnSpLocks/>
          </p:cNvCxnSpPr>
          <p:nvPr userDrawn="1"/>
        </p:nvCxnSpPr>
        <p:spPr>
          <a:xfrm flipH="1">
            <a:off x="638024" y="148081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" name="Groupe 20"/>
          <p:cNvGrpSpPr/>
          <p:nvPr userDrawn="1"/>
        </p:nvGrpSpPr>
        <p:grpSpPr>
          <a:xfrm>
            <a:off x="9456513" y="111234"/>
            <a:ext cx="1885826" cy="2668829"/>
            <a:chOff x="9367945" y="0"/>
            <a:chExt cx="1885826" cy="2668829"/>
          </a:xfrm>
        </p:grpSpPr>
        <p:grpSp>
          <p:nvGrpSpPr>
            <p:cNvPr id="22" name="Groupe 4">
              <a:extLst>
                <a:ext uri="{FF2B5EF4-FFF2-40B4-BE49-F238E27FC236}">
                  <a16:creationId xmlns:a16="http://schemas.microsoft.com/office/drawing/2014/main" id="{E06DBA52-18C8-F9FA-1726-E89F347854A9}"/>
                </a:ext>
              </a:extLst>
            </p:cNvPr>
            <p:cNvGrpSpPr/>
            <p:nvPr/>
          </p:nvGrpSpPr>
          <p:grpSpPr>
            <a:xfrm>
              <a:off x="9367945" y="0"/>
              <a:ext cx="1885826" cy="1681996"/>
              <a:chOff x="2689543" y="1651754"/>
              <a:chExt cx="1885826" cy="1681996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FDE6D36E-C1F6-C04C-711F-3C85E0C3F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F09F70C-03EA-CF87-8A94-CB43535BCC5D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To move between levels in a bulleted list: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Select the desired line and use the tab button to move down the list and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shift+tab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 to move up the list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810647-E3BA-10D3-9A5B-E950B199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7587" y="2389302"/>
              <a:ext cx="649605" cy="279527"/>
            </a:xfrm>
            <a:prstGeom prst="rect">
              <a:avLst/>
            </a:prstGeom>
          </p:spPr>
        </p:pic>
      </p:grpSp>
      <p:pic>
        <p:nvPicPr>
          <p:cNvPr id="26" name="Image 25" descr="Apave-Systemics_RVB.png"/>
          <p:cNvPicPr>
            <a:picLocks noChangeAspect="1"/>
          </p:cNvPicPr>
          <p:nvPr userDrawn="1"/>
        </p:nvPicPr>
        <p:blipFill>
          <a:blip r:embed="rId3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64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, Sous-titre, Texte 2 Colon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3CAC7F53-BAF1-D188-F39D-947C1493C62A}"/>
              </a:ext>
            </a:extLst>
          </p:cNvPr>
          <p:cNvSpPr/>
          <p:nvPr userDrawn="1"/>
        </p:nvSpPr>
        <p:spPr bwMode="ltGray">
          <a:xfrm>
            <a:off x="1908657" y="-4388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9" name="Google Shape;142;p14">
            <a:extLst>
              <a:ext uri="{FF2B5EF4-FFF2-40B4-BE49-F238E27FC236}">
                <a16:creationId xmlns:a16="http://schemas.microsoft.com/office/drawing/2014/main" id="{B3E423DA-F7EF-50DE-1334-3638D0260102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590879" y="769841"/>
            <a:ext cx="7918121" cy="62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Open Sans Light"/>
              <a:buNone/>
              <a:defRPr sz="1800" b="0" i="0" u="none" strike="noStrike" cap="none">
                <a:solidFill>
                  <a:srgbClr val="002060"/>
                </a:solidFill>
                <a:latin typeface="+mj-l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CDC768-9C07-45FD-340B-194A0311C7B4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1BD97E-D7EF-4D90-B526-E06BECDE5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79" y="1673226"/>
            <a:ext cx="3795384" cy="29606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336550" indent="-152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spcBef>
                <a:spcPts val="600"/>
              </a:spcBef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2B532C8-B68E-ED08-D7C4-C86215AB89F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60911" y="1673226"/>
            <a:ext cx="3748244" cy="29606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336550" indent="-152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spcBef>
                <a:spcPts val="600"/>
              </a:spcBef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1D6A9E-EB71-5C6A-58A3-7548A4686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cxnSp>
        <p:nvCxnSpPr>
          <p:cNvPr id="7" name="Google Shape;133;p13">
            <a:extLst>
              <a:ext uri="{FF2B5EF4-FFF2-40B4-BE49-F238E27FC236}">
                <a16:creationId xmlns:a16="http://schemas.microsoft.com/office/drawing/2014/main" id="{ADF0870E-3F25-5A50-0869-36115C00FE65}"/>
              </a:ext>
            </a:extLst>
          </p:cNvPr>
          <p:cNvCxnSpPr>
            <a:cxnSpLocks/>
          </p:cNvCxnSpPr>
          <p:nvPr userDrawn="1"/>
        </p:nvCxnSpPr>
        <p:spPr>
          <a:xfrm flipH="1">
            <a:off x="638024" y="1480819"/>
            <a:ext cx="561987" cy="0"/>
          </a:xfrm>
          <a:prstGeom prst="straightConnector1">
            <a:avLst/>
          </a:prstGeom>
          <a:noFill/>
          <a:ln w="38100" cap="flat" cmpd="sng">
            <a:solidFill>
              <a:srgbClr val="37AB4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7" name="Groupe 26"/>
          <p:cNvGrpSpPr/>
          <p:nvPr userDrawn="1"/>
        </p:nvGrpSpPr>
        <p:grpSpPr>
          <a:xfrm>
            <a:off x="9456513" y="111234"/>
            <a:ext cx="1885826" cy="2677334"/>
            <a:chOff x="9367945" y="0"/>
            <a:chExt cx="1885826" cy="2677334"/>
          </a:xfrm>
        </p:grpSpPr>
        <p:grpSp>
          <p:nvGrpSpPr>
            <p:cNvPr id="28" name="Groupe 4">
              <a:extLst>
                <a:ext uri="{FF2B5EF4-FFF2-40B4-BE49-F238E27FC236}">
                  <a16:creationId xmlns:a16="http://schemas.microsoft.com/office/drawing/2014/main" id="{E06DBA52-18C8-F9FA-1726-E89F347854A9}"/>
                </a:ext>
              </a:extLst>
            </p:cNvPr>
            <p:cNvGrpSpPr/>
            <p:nvPr/>
          </p:nvGrpSpPr>
          <p:grpSpPr>
            <a:xfrm>
              <a:off x="9367945" y="0"/>
              <a:ext cx="1885826" cy="1681996"/>
              <a:chOff x="2689543" y="1651754"/>
              <a:chExt cx="1885826" cy="1681996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FDE6D36E-C1F6-C04C-711F-3C85E0C3F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F09F70C-03EA-CF87-8A94-CB43535BCC5D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To move between levels in a bulleted list: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Select the desired line and use the tab button to move down the list and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shift+tab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 to move up the list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0810647-E3BA-10D3-9A5B-E950B199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4038" y="2397807"/>
              <a:ext cx="649605" cy="279527"/>
            </a:xfrm>
            <a:prstGeom prst="rect">
              <a:avLst/>
            </a:prstGeom>
          </p:spPr>
        </p:pic>
      </p:grpSp>
      <p:pic>
        <p:nvPicPr>
          <p:cNvPr id="22" name="Image 21" descr="Apave-Systemics_RVB.png"/>
          <p:cNvPicPr>
            <a:picLocks noChangeAspect="1"/>
          </p:cNvPicPr>
          <p:nvPr userDrawn="1"/>
        </p:nvPicPr>
        <p:blipFill>
          <a:blip r:embed="rId3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060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c 1 +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619D69D6-576B-0959-0914-3F830F1AF31D}"/>
              </a:ext>
            </a:extLst>
          </p:cNvPr>
          <p:cNvSpPr/>
          <p:nvPr userDrawn="1"/>
        </p:nvSpPr>
        <p:spPr bwMode="ltGray">
          <a:xfrm>
            <a:off x="1908657" y="-4388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54" name="Titre 53">
            <a:extLst>
              <a:ext uri="{FF2B5EF4-FFF2-40B4-BE49-F238E27FC236}">
                <a16:creationId xmlns:a16="http://schemas.microsoft.com/office/drawing/2014/main" id="{1EBEE214-1CBE-7B27-4E82-A720577433E1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B1BDFC1-4D23-B149-E202-9BB91BB3CE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644955" y="1829777"/>
            <a:ext cx="2553563" cy="2049335"/>
          </a:xfrm>
          <a:prstGeom prst="roundRect">
            <a:avLst>
              <a:gd name="adj" fmla="val 10980"/>
            </a:avLst>
          </a:prstGeom>
          <a:solidFill>
            <a:schemeClr val="accent5"/>
          </a:solidFill>
        </p:spPr>
        <p:txBody>
          <a:bodyPr wrap="square" lIns="36000" tIns="72000" rIns="72000" bIns="72000">
            <a:noAutofit/>
          </a:bodyPr>
          <a:lstStyle>
            <a:lvl1pPr marL="85725" indent="-44450">
              <a:buFont typeface="Arial" panose="020B0604020202020204" pitchFamily="34" charset="0"/>
              <a:buChar char=" "/>
              <a:defRPr sz="1200">
                <a:solidFill>
                  <a:schemeClr val="bg2"/>
                </a:solidFill>
              </a:defRPr>
            </a:lvl1pPr>
            <a:lvl2pPr marL="85725" indent="-44450">
              <a:spcBef>
                <a:spcPts val="600"/>
              </a:spcBef>
              <a:buFont typeface="Arial" panose="020B0604020202020204" pitchFamily="34" charset="0"/>
              <a:buChar char=" "/>
              <a:defRPr b="1">
                <a:solidFill>
                  <a:schemeClr val="tx2"/>
                </a:solidFill>
              </a:defRPr>
            </a:lvl2pPr>
            <a:lvl3pPr marL="60325" indent="-11113">
              <a:buNone/>
              <a:defRPr b="1">
                <a:solidFill>
                  <a:schemeClr val="tx2"/>
                </a:solidFill>
              </a:defRPr>
            </a:lvl3pPr>
            <a:lvl4pPr marL="60325" indent="-11113">
              <a:buNone/>
              <a:defRPr b="1">
                <a:solidFill>
                  <a:schemeClr val="tx2"/>
                </a:solidFill>
              </a:defRPr>
            </a:lvl4pPr>
            <a:lvl5pPr marL="60325" indent="-11113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8081C30-6036-1282-B0F5-9D0AB7FACC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3358359" y="953439"/>
            <a:ext cx="5150641" cy="856251"/>
          </a:xfrm>
          <a:prstGeom prst="roundRect">
            <a:avLst>
              <a:gd name="adj" fmla="val 27098"/>
            </a:avLst>
          </a:prstGeo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85725" indent="-39688">
              <a:buFont typeface="Arial" panose="020B0604020202020204" pitchFamily="34" charset="0"/>
              <a:buChar char=" "/>
              <a:tabLst/>
              <a:defRPr sz="1200">
                <a:solidFill>
                  <a:schemeClr val="bg2"/>
                </a:solidFill>
              </a:defRPr>
            </a:lvl1pPr>
            <a:lvl2pPr marL="85725" indent="-39688">
              <a:spcBef>
                <a:spcPts val="300"/>
              </a:spcBef>
              <a:buFont typeface="Arial" panose="020B0604020202020204" pitchFamily="34" charset="0"/>
              <a:buChar char=" "/>
              <a:tabLst/>
              <a:defRPr sz="800" b="1">
                <a:solidFill>
                  <a:schemeClr val="tx2"/>
                </a:solidFill>
              </a:defRPr>
            </a:lvl2pPr>
            <a:lvl3pPr marL="60325" indent="-11113">
              <a:buNone/>
              <a:defRPr b="1">
                <a:solidFill>
                  <a:schemeClr val="tx2"/>
                </a:solidFill>
              </a:defRPr>
            </a:lvl3pPr>
            <a:lvl4pPr marL="60325" indent="-11113">
              <a:buNone/>
              <a:defRPr b="1">
                <a:solidFill>
                  <a:schemeClr val="tx2"/>
                </a:solidFill>
              </a:defRPr>
            </a:lvl4pPr>
            <a:lvl5pPr marL="60325" indent="-11113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DD76CABD-6CF4-5E92-97B4-6935B91A24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3358359" y="3826642"/>
            <a:ext cx="5150641" cy="856251"/>
          </a:xfrm>
          <a:prstGeom prst="roundRect">
            <a:avLst>
              <a:gd name="adj" fmla="val 27098"/>
            </a:avLst>
          </a:prstGeo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85725" indent="-39688">
              <a:buFont typeface="Arial" panose="020B0604020202020204" pitchFamily="34" charset="0"/>
              <a:buChar char=" "/>
              <a:tabLst/>
              <a:defRPr sz="1200">
                <a:solidFill>
                  <a:schemeClr val="bg2"/>
                </a:solidFill>
              </a:defRPr>
            </a:lvl1pPr>
            <a:lvl2pPr marL="85725" indent="-39688">
              <a:spcBef>
                <a:spcPts val="300"/>
              </a:spcBef>
              <a:buFont typeface="Arial" panose="020B0604020202020204" pitchFamily="34" charset="0"/>
              <a:buChar char=" "/>
              <a:tabLst/>
              <a:defRPr sz="800" b="1">
                <a:solidFill>
                  <a:schemeClr val="tx2"/>
                </a:solidFill>
              </a:defRPr>
            </a:lvl2pPr>
            <a:lvl3pPr marL="60325" indent="-11113">
              <a:buNone/>
              <a:defRPr b="1">
                <a:solidFill>
                  <a:schemeClr val="tx2"/>
                </a:solidFill>
              </a:defRPr>
            </a:lvl3pPr>
            <a:lvl4pPr marL="60325" indent="-11113">
              <a:buNone/>
              <a:defRPr b="1">
                <a:solidFill>
                  <a:schemeClr val="tx2"/>
                </a:solidFill>
              </a:defRPr>
            </a:lvl4pPr>
            <a:lvl5pPr marL="60325" indent="-11113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598D0D15-7C5E-74EF-4BAA-829137EF65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gray">
          <a:xfrm>
            <a:off x="3358359" y="2868907"/>
            <a:ext cx="5150641" cy="856251"/>
          </a:xfrm>
          <a:prstGeom prst="roundRect">
            <a:avLst>
              <a:gd name="adj" fmla="val 27098"/>
            </a:avLst>
          </a:prstGeo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85725" indent="-39688">
              <a:buFont typeface="Arial" panose="020B0604020202020204" pitchFamily="34" charset="0"/>
              <a:buChar char=" "/>
              <a:tabLst/>
              <a:defRPr sz="1200">
                <a:solidFill>
                  <a:schemeClr val="bg2"/>
                </a:solidFill>
              </a:defRPr>
            </a:lvl1pPr>
            <a:lvl2pPr marL="85725" indent="-39688">
              <a:spcBef>
                <a:spcPts val="300"/>
              </a:spcBef>
              <a:buFont typeface="Arial" panose="020B0604020202020204" pitchFamily="34" charset="0"/>
              <a:buChar char=" "/>
              <a:tabLst/>
              <a:defRPr sz="800" b="1">
                <a:solidFill>
                  <a:schemeClr val="tx2"/>
                </a:solidFill>
              </a:defRPr>
            </a:lvl2pPr>
            <a:lvl3pPr marL="60325" indent="-11113">
              <a:buNone/>
              <a:defRPr b="1">
                <a:solidFill>
                  <a:schemeClr val="tx2"/>
                </a:solidFill>
              </a:defRPr>
            </a:lvl3pPr>
            <a:lvl4pPr marL="60325" indent="-11113">
              <a:buNone/>
              <a:defRPr b="1">
                <a:solidFill>
                  <a:schemeClr val="tx2"/>
                </a:solidFill>
              </a:defRPr>
            </a:lvl4pPr>
            <a:lvl5pPr marL="60325" indent="-11113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055CE33E-62F0-C5D6-6348-1C1F97F856A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gray">
          <a:xfrm>
            <a:off x="3358359" y="1911173"/>
            <a:ext cx="5150641" cy="856251"/>
          </a:xfrm>
          <a:prstGeom prst="roundRect">
            <a:avLst>
              <a:gd name="adj" fmla="val 27098"/>
            </a:avLst>
          </a:prstGeo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85725" indent="-39688">
              <a:buFont typeface="Arial" panose="020B0604020202020204" pitchFamily="34" charset="0"/>
              <a:buChar char=" "/>
              <a:tabLst/>
              <a:defRPr sz="1200">
                <a:solidFill>
                  <a:schemeClr val="bg2"/>
                </a:solidFill>
              </a:defRPr>
            </a:lvl1pPr>
            <a:lvl2pPr marL="85725" indent="-39688">
              <a:spcBef>
                <a:spcPts val="300"/>
              </a:spcBef>
              <a:buFont typeface="Arial" panose="020B0604020202020204" pitchFamily="34" charset="0"/>
              <a:buChar char=" "/>
              <a:tabLst/>
              <a:defRPr sz="800" b="1">
                <a:solidFill>
                  <a:schemeClr val="tx2"/>
                </a:solidFill>
              </a:defRPr>
            </a:lvl2pPr>
            <a:lvl3pPr marL="60325" indent="-11113">
              <a:buNone/>
              <a:defRPr b="1">
                <a:solidFill>
                  <a:schemeClr val="tx2"/>
                </a:solidFill>
              </a:defRPr>
            </a:lvl3pPr>
            <a:lvl4pPr marL="60325" indent="-11113">
              <a:buNone/>
              <a:defRPr b="1">
                <a:solidFill>
                  <a:schemeClr val="tx2"/>
                </a:solidFill>
              </a:defRPr>
            </a:lvl4pPr>
            <a:lvl5pPr marL="60325" indent="-11113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C3F9C4E-5F60-DB1F-E490-2F497D188CF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grpSp>
        <p:nvGrpSpPr>
          <p:cNvPr id="31" name="Groupe 30"/>
          <p:cNvGrpSpPr/>
          <p:nvPr userDrawn="1"/>
        </p:nvGrpSpPr>
        <p:grpSpPr>
          <a:xfrm>
            <a:off x="9456513" y="111234"/>
            <a:ext cx="1885826" cy="2677334"/>
            <a:chOff x="9367945" y="0"/>
            <a:chExt cx="1885826" cy="2677334"/>
          </a:xfrm>
        </p:grpSpPr>
        <p:grpSp>
          <p:nvGrpSpPr>
            <p:cNvPr id="32" name="Groupe 4">
              <a:extLst>
                <a:ext uri="{FF2B5EF4-FFF2-40B4-BE49-F238E27FC236}">
                  <a16:creationId xmlns:a16="http://schemas.microsoft.com/office/drawing/2014/main" id="{E06DBA52-18C8-F9FA-1726-E89F347854A9}"/>
                </a:ext>
              </a:extLst>
            </p:cNvPr>
            <p:cNvGrpSpPr/>
            <p:nvPr/>
          </p:nvGrpSpPr>
          <p:grpSpPr>
            <a:xfrm>
              <a:off x="9367945" y="0"/>
              <a:ext cx="1885826" cy="1681996"/>
              <a:chOff x="2689543" y="1651754"/>
              <a:chExt cx="1885826" cy="1681996"/>
            </a:xfrm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FDE6D36E-C1F6-C04C-711F-3C85E0C3F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F09F70C-03EA-CF87-8A94-CB43535BCC5D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To move between levels in a bulleted list: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Select the desired line and use the tab button to move down the list and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shift+tab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Arial"/>
                  </a:rPr>
                  <a:t> to move up the list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Arial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0810647-E3BA-10D3-9A5B-E950B199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4038" y="2397807"/>
              <a:ext cx="649605" cy="279527"/>
            </a:xfrm>
            <a:prstGeom prst="rect">
              <a:avLst/>
            </a:prstGeom>
          </p:spPr>
        </p:pic>
      </p:grpSp>
      <p:pic>
        <p:nvPicPr>
          <p:cNvPr id="23" name="Image 22" descr="Apave-Systemics_RVB.png"/>
          <p:cNvPicPr>
            <a:picLocks noChangeAspect="1"/>
          </p:cNvPicPr>
          <p:nvPr userDrawn="1"/>
        </p:nvPicPr>
        <p:blipFill>
          <a:blip r:embed="rId3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F96B3A9-27F6-75A2-9936-4800C7D12F19}"/>
              </a:ext>
            </a:extLst>
          </p:cNvPr>
          <p:cNvSpPr/>
          <p:nvPr userDrawn="1"/>
        </p:nvSpPr>
        <p:spPr bwMode="ltGray">
          <a:xfrm>
            <a:off x="1908657" y="-4388"/>
            <a:ext cx="7238518" cy="771134"/>
          </a:xfrm>
          <a:custGeom>
            <a:avLst/>
            <a:gdLst>
              <a:gd name="connsiteX0" fmla="*/ 0 w 6952093"/>
              <a:gd name="connsiteY0" fmla="*/ 0 h 771134"/>
              <a:gd name="connsiteX1" fmla="*/ 6952093 w 6952093"/>
              <a:gd name="connsiteY1" fmla="*/ 0 h 771134"/>
              <a:gd name="connsiteX2" fmla="*/ 6952093 w 6952093"/>
              <a:gd name="connsiteY2" fmla="*/ 771134 h 771134"/>
              <a:gd name="connsiteX3" fmla="*/ 716540 w 6952093"/>
              <a:gd name="connsiteY3" fmla="*/ 771134 h 771134"/>
              <a:gd name="connsiteX4" fmla="*/ 133386 w 6952093"/>
              <a:gd name="connsiteY4" fmla="*/ 333010 h 771134"/>
              <a:gd name="connsiteX5" fmla="*/ 59302 w 6952093"/>
              <a:gd name="connsiteY5" fmla="*/ 145455 h 771134"/>
              <a:gd name="connsiteX6" fmla="*/ 0 w 6952093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2093" h="771134">
                <a:moveTo>
                  <a:pt x="0" y="0"/>
                </a:moveTo>
                <a:lnTo>
                  <a:pt x="6952093" y="0"/>
                </a:lnTo>
                <a:lnTo>
                  <a:pt x="6952093" y="771134"/>
                </a:lnTo>
                <a:lnTo>
                  <a:pt x="716540" y="771134"/>
                </a:lnTo>
                <a:cubicBezTo>
                  <a:pt x="458515" y="771134"/>
                  <a:pt x="235531" y="591639"/>
                  <a:pt x="133386" y="333010"/>
                </a:cubicBezTo>
                <a:cubicBezTo>
                  <a:pt x="109823" y="273184"/>
                  <a:pt x="85053" y="210037"/>
                  <a:pt x="59302" y="14545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6" name="Google Shape;194;p18">
            <a:extLst>
              <a:ext uri="{FF2B5EF4-FFF2-40B4-BE49-F238E27FC236}">
                <a16:creationId xmlns:a16="http://schemas.microsoft.com/office/drawing/2014/main" id="{98D75DCF-357A-47B5-9D6D-C9375B2C2E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 bwMode="ltGray">
          <a:xfrm>
            <a:off x="651105" y="1673225"/>
            <a:ext cx="2433043" cy="234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5040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7300"/>
              <a:buFont typeface="Arial" panose="020B0604020202020204" pitchFamily="34" charset="0"/>
              <a:buNone/>
              <a:defRPr sz="6500" b="1" i="0" u="none" strike="noStrike" cap="none">
                <a:solidFill>
                  <a:srgbClr val="F4F4F4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1000" b="1" i="0" u="none" strike="noStrike" cap="none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BE"/>
              <a:t>##</a:t>
            </a: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BDAE88C4-B9E1-F9EE-0B6A-282A25A5BEB3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pl-PL"/>
              <a:t>Kliknij, aby edytować styl</a:t>
            </a:r>
            <a:endParaRPr lang="fr-FR"/>
          </a:p>
        </p:txBody>
      </p:sp>
      <p:sp>
        <p:nvSpPr>
          <p:cNvPr id="10" name="Google Shape;194;p18">
            <a:extLst>
              <a:ext uri="{FF2B5EF4-FFF2-40B4-BE49-F238E27FC236}">
                <a16:creationId xmlns:a16="http://schemas.microsoft.com/office/drawing/2014/main" id="{DF6CBFBE-BF41-6C32-3113-A8A10BD7506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 bwMode="ltGray">
          <a:xfrm>
            <a:off x="3358157" y="1673225"/>
            <a:ext cx="2433043" cy="2340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0" tIns="0" rIns="0" bIns="5040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7300"/>
              <a:buFont typeface="Arial" panose="020B0604020202020204" pitchFamily="34" charset="0"/>
              <a:buNone/>
              <a:defRPr sz="6500" b="1" i="0" u="none" strike="noStrike" cap="none">
                <a:solidFill>
                  <a:srgbClr val="F4F4F4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1000" b="1" i="0" u="none" strike="noStrike" cap="none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BE"/>
              <a:t>##</a:t>
            </a:r>
          </a:p>
        </p:txBody>
      </p:sp>
      <p:sp>
        <p:nvSpPr>
          <p:cNvPr id="12" name="Google Shape;194;p18">
            <a:extLst>
              <a:ext uri="{FF2B5EF4-FFF2-40B4-BE49-F238E27FC236}">
                <a16:creationId xmlns:a16="http://schemas.microsoft.com/office/drawing/2014/main" id="{5E9D719E-9982-9A64-7B63-FC3C638FB3CF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 bwMode="ltGray">
          <a:xfrm>
            <a:off x="6076112" y="1673225"/>
            <a:ext cx="2433043" cy="234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0" tIns="0" rIns="0" bIns="5040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7300"/>
              <a:buFont typeface="Arial" panose="020B0604020202020204" pitchFamily="34" charset="0"/>
              <a:buNone/>
              <a:defRPr sz="6500" b="1" i="0" u="none" strike="noStrike" cap="none">
                <a:solidFill>
                  <a:srgbClr val="F4F4F4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1000" b="1" i="0" u="none" strike="noStrike" cap="none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BE"/>
              <a:t>##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7BDEF7-BF66-D0D0-C116-C9AD3B20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456276A9-8FE1-3C45-6B88-84D29DC34A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879524" y="3173486"/>
            <a:ext cx="1955540" cy="226591"/>
          </a:xfrm>
        </p:spPr>
        <p:txBody>
          <a:bodyPr tIns="36000" bIns="36000">
            <a:spAutoFit/>
          </a:bodyPr>
          <a:lstStyle>
            <a:lvl1pPr marL="31750" indent="0" algn="ctr">
              <a:buNone/>
              <a:defRPr sz="1000"/>
            </a:lvl1pPr>
            <a:lvl2pPr marL="0" indent="0" algn="ctr">
              <a:buNone/>
              <a:defRPr sz="1000"/>
            </a:lvl2pPr>
            <a:lvl3pPr marL="0" indent="0" algn="ctr">
              <a:buNone/>
              <a:defRPr sz="1000"/>
            </a:lvl3pPr>
            <a:lvl4pPr marL="31750" indent="0" algn="ctr">
              <a:buNone/>
              <a:defRPr sz="1000"/>
            </a:lvl4pPr>
            <a:lvl5pPr marL="184150" indent="0" algn="ctr">
              <a:buNone/>
              <a:defRPr sz="1000"/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3359978B-AE08-3652-80D7-F9F57DB64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3596908" y="3173486"/>
            <a:ext cx="1955540" cy="226591"/>
          </a:xfrm>
        </p:spPr>
        <p:txBody>
          <a:bodyPr tIns="36000" bIns="36000">
            <a:spAutoFit/>
          </a:bodyPr>
          <a:lstStyle>
            <a:lvl1pPr marL="31750" indent="0" algn="ctr">
              <a:buNone/>
              <a:defRPr sz="1000"/>
            </a:lvl1pPr>
            <a:lvl2pPr marL="0" indent="0" algn="ctr">
              <a:buNone/>
              <a:defRPr sz="1000"/>
            </a:lvl2pPr>
            <a:lvl3pPr marL="0" indent="0" algn="ctr">
              <a:buNone/>
              <a:defRPr sz="1000"/>
            </a:lvl3pPr>
            <a:lvl4pPr marL="31750" indent="0" algn="ctr">
              <a:buNone/>
              <a:defRPr sz="1000"/>
            </a:lvl4pPr>
            <a:lvl5pPr marL="184150" indent="0" algn="ctr">
              <a:buNone/>
              <a:defRPr sz="1000"/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A4A63289-F24C-4CF9-F25F-185C70371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6314863" y="3173486"/>
            <a:ext cx="1955540" cy="226591"/>
          </a:xfrm>
        </p:spPr>
        <p:txBody>
          <a:bodyPr tIns="36000" bIns="36000">
            <a:spAutoFit/>
          </a:bodyPr>
          <a:lstStyle>
            <a:lvl1pPr marL="31750" indent="0" algn="ctr">
              <a:buNone/>
              <a:defRPr sz="1000"/>
            </a:lvl1pPr>
            <a:lvl2pPr marL="0" indent="0" algn="ctr">
              <a:buNone/>
              <a:defRPr sz="1000"/>
            </a:lvl2pPr>
            <a:lvl3pPr marL="0" indent="0" algn="ctr">
              <a:buNone/>
              <a:defRPr sz="1000"/>
            </a:lvl3pPr>
            <a:lvl4pPr marL="31750" indent="0" algn="ctr">
              <a:buNone/>
              <a:defRPr sz="1000"/>
            </a:lvl4pPr>
            <a:lvl5pPr marL="184150" indent="0" algn="ctr">
              <a:buNone/>
              <a:defRPr sz="1000"/>
            </a:lvl5pPr>
          </a:lstStyle>
          <a:p>
            <a:pPr lvl="0"/>
            <a:r>
              <a:rPr lang="fr-FR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812802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;p4">
            <a:extLst>
              <a:ext uri="{FF2B5EF4-FFF2-40B4-BE49-F238E27FC236}">
                <a16:creationId xmlns:a16="http://schemas.microsoft.com/office/drawing/2014/main" id="{19BD6F52-600E-A576-6DDE-EC2D1334F7D3}"/>
              </a:ext>
            </a:extLst>
          </p:cNvPr>
          <p:cNvSpPr/>
          <p:nvPr userDrawn="1"/>
        </p:nvSpPr>
        <p:spPr bwMode="ltGray">
          <a:xfrm>
            <a:off x="-1" y="3"/>
            <a:ext cx="4573588" cy="5146981"/>
          </a:xfrm>
          <a:prstGeom prst="rect">
            <a:avLst/>
          </a:prstGeom>
          <a:solidFill>
            <a:srgbClr val="32AA46"/>
          </a:solidFill>
          <a:ln>
            <a:noFill/>
          </a:ln>
        </p:spPr>
        <p:txBody>
          <a:bodyPr spcFirstLastPara="1" wrap="square" lIns="52893" tIns="52893" rIns="52893" bIns="5289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Helvetica Neue"/>
              <a:buNone/>
            </a:pPr>
            <a:endParaRPr sz="3332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23;p4">
            <a:extLst>
              <a:ext uri="{FF2B5EF4-FFF2-40B4-BE49-F238E27FC236}">
                <a16:creationId xmlns:a16="http://schemas.microsoft.com/office/drawing/2014/main" id="{40D0E272-083F-4D35-9EA7-3FA48D568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ltGray">
          <a:xfrm>
            <a:off x="638021" y="2323910"/>
            <a:ext cx="3297544" cy="71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 b="1" i="0" u="none" strike="noStrike" cap="none">
                <a:solidFill>
                  <a:schemeClr val="lt1"/>
                </a:solidFill>
                <a:latin typeface="+mj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Google Shape;23;p4">
            <a:extLst>
              <a:ext uri="{FF2B5EF4-FFF2-40B4-BE49-F238E27FC236}">
                <a16:creationId xmlns:a16="http://schemas.microsoft.com/office/drawing/2014/main" id="{81E70B01-0544-F089-6D9F-49AE441EF64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211610" y="2323910"/>
            <a:ext cx="3297544" cy="71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700" rIns="33425" bIns="16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 b="1" i="0" u="none" strike="noStrike" cap="none">
                <a:solidFill>
                  <a:schemeClr val="lt1"/>
                </a:solidFill>
                <a:latin typeface="+mj-lt"/>
                <a:ea typeface="Open Sans"/>
                <a:cs typeface="Open Sans"/>
                <a:sym typeface="Open Sans"/>
              </a:defRPr>
            </a:lvl1pPr>
            <a:lvl2pPr marL="952043" marR="0" lvl="1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8065" marR="0" lvl="2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04087" marR="0" lvl="3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0108" marR="0" lvl="4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856130" marR="0" lvl="5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332151" marR="0" lvl="6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808173" marR="0" lvl="7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284195" marR="0" lvl="8" indent="-2380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82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5" name="Google Shape;133;p13">
            <a:extLst>
              <a:ext uri="{FF2B5EF4-FFF2-40B4-BE49-F238E27FC236}">
                <a16:creationId xmlns:a16="http://schemas.microsoft.com/office/drawing/2014/main" id="{7B26994F-E136-4ACF-FFBA-A102A5846D6B}"/>
              </a:ext>
            </a:extLst>
          </p:cNvPr>
          <p:cNvCxnSpPr>
            <a:cxnSpLocks/>
          </p:cNvCxnSpPr>
          <p:nvPr userDrawn="1"/>
        </p:nvCxnSpPr>
        <p:spPr bwMode="ltGray">
          <a:xfrm flipH="1">
            <a:off x="638024" y="2052144"/>
            <a:ext cx="561987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33;p13">
            <a:extLst>
              <a:ext uri="{FF2B5EF4-FFF2-40B4-BE49-F238E27FC236}">
                <a16:creationId xmlns:a16="http://schemas.microsoft.com/office/drawing/2014/main" id="{A5355A12-8D30-61D2-B1E2-C59AB40FB8A4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1610" y="2052144"/>
            <a:ext cx="561987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81D0C06D-734F-1416-8927-52EEEA2F61AA}"/>
              </a:ext>
            </a:extLst>
          </p:cNvPr>
          <p:cNvSpPr/>
          <p:nvPr userDrawn="1"/>
        </p:nvSpPr>
        <p:spPr bwMode="ltGray">
          <a:xfrm flipH="1">
            <a:off x="0" y="0"/>
            <a:ext cx="1918246" cy="771134"/>
          </a:xfrm>
          <a:custGeom>
            <a:avLst/>
            <a:gdLst>
              <a:gd name="connsiteX0" fmla="*/ 1918246 w 1918246"/>
              <a:gd name="connsiteY0" fmla="*/ 0 h 771134"/>
              <a:gd name="connsiteX1" fmla="*/ 0 w 1918246"/>
              <a:gd name="connsiteY1" fmla="*/ 0 h 771134"/>
              <a:gd name="connsiteX2" fmla="*/ 61745 w 1918246"/>
              <a:gd name="connsiteY2" fmla="*/ 145455 h 771134"/>
              <a:gd name="connsiteX3" fmla="*/ 138881 w 1918246"/>
              <a:gd name="connsiteY3" fmla="*/ 333010 h 771134"/>
              <a:gd name="connsiteX4" fmla="*/ 746061 w 1918246"/>
              <a:gd name="connsiteY4" fmla="*/ 771134 h 771134"/>
              <a:gd name="connsiteX5" fmla="*/ 1918246 w 1918246"/>
              <a:gd name="connsiteY5" fmla="*/ 771134 h 771134"/>
              <a:gd name="connsiteX6" fmla="*/ 1918246 w 1918246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246" h="771134">
                <a:moveTo>
                  <a:pt x="1918246" y="0"/>
                </a:moveTo>
                <a:lnTo>
                  <a:pt x="0" y="0"/>
                </a:lnTo>
                <a:lnTo>
                  <a:pt x="61745" y="145455"/>
                </a:lnTo>
                <a:cubicBezTo>
                  <a:pt x="88557" y="210037"/>
                  <a:pt x="114348" y="273184"/>
                  <a:pt x="138881" y="333010"/>
                </a:cubicBezTo>
                <a:cubicBezTo>
                  <a:pt x="245235" y="591639"/>
                  <a:pt x="477406" y="771134"/>
                  <a:pt x="746061" y="771134"/>
                </a:cubicBezTo>
                <a:lnTo>
                  <a:pt x="1918246" y="771134"/>
                </a:lnTo>
                <a:lnTo>
                  <a:pt x="19182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6B7343-D147-FA94-DDBE-E9B704F99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17" name="Image 16" descr="Apave-Systemics_RVB.png"/>
          <p:cNvPicPr>
            <a:picLocks noChangeAspect="1"/>
          </p:cNvPicPr>
          <p:nvPr userDrawn="1"/>
        </p:nvPicPr>
        <p:blipFill>
          <a:blip r:embed="rId2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06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4E8FFB2F-6BCF-25A1-70AA-6FA8D9CEFCEE}"/>
              </a:ext>
            </a:extLst>
          </p:cNvPr>
          <p:cNvSpPr/>
          <p:nvPr/>
        </p:nvSpPr>
        <p:spPr bwMode="ltGray">
          <a:xfrm flipH="1">
            <a:off x="0" y="0"/>
            <a:ext cx="1918246" cy="771134"/>
          </a:xfrm>
          <a:custGeom>
            <a:avLst/>
            <a:gdLst>
              <a:gd name="connsiteX0" fmla="*/ 1918246 w 1918246"/>
              <a:gd name="connsiteY0" fmla="*/ 0 h 771134"/>
              <a:gd name="connsiteX1" fmla="*/ 0 w 1918246"/>
              <a:gd name="connsiteY1" fmla="*/ 0 h 771134"/>
              <a:gd name="connsiteX2" fmla="*/ 61745 w 1918246"/>
              <a:gd name="connsiteY2" fmla="*/ 145455 h 771134"/>
              <a:gd name="connsiteX3" fmla="*/ 138881 w 1918246"/>
              <a:gd name="connsiteY3" fmla="*/ 333010 h 771134"/>
              <a:gd name="connsiteX4" fmla="*/ 746061 w 1918246"/>
              <a:gd name="connsiteY4" fmla="*/ 771134 h 771134"/>
              <a:gd name="connsiteX5" fmla="*/ 1918246 w 1918246"/>
              <a:gd name="connsiteY5" fmla="*/ 771134 h 771134"/>
              <a:gd name="connsiteX6" fmla="*/ 1918246 w 1918246"/>
              <a:gd name="connsiteY6" fmla="*/ 0 h 7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246" h="771134">
                <a:moveTo>
                  <a:pt x="1918246" y="0"/>
                </a:moveTo>
                <a:lnTo>
                  <a:pt x="0" y="0"/>
                </a:lnTo>
                <a:lnTo>
                  <a:pt x="61745" y="145455"/>
                </a:lnTo>
                <a:cubicBezTo>
                  <a:pt x="88557" y="210037"/>
                  <a:pt x="114348" y="273184"/>
                  <a:pt x="138881" y="333010"/>
                </a:cubicBezTo>
                <a:cubicBezTo>
                  <a:pt x="245235" y="591639"/>
                  <a:pt x="477406" y="771134"/>
                  <a:pt x="746061" y="771134"/>
                </a:cubicBezTo>
                <a:lnTo>
                  <a:pt x="1918246" y="771134"/>
                </a:lnTo>
                <a:lnTo>
                  <a:pt x="19182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458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D717968-6766-91C5-50DD-5075D65A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063" y="201418"/>
            <a:ext cx="3153996" cy="307777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t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1506DB-F931-81BC-F4DD-021580703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426" y="1673226"/>
            <a:ext cx="7909574" cy="2960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Sixième niveau</a:t>
            </a:r>
          </a:p>
          <a:p>
            <a:pPr lvl="6"/>
            <a:r>
              <a:rPr lang="fr-FR"/>
              <a:t>Septième niveau</a:t>
            </a:r>
          </a:p>
          <a:p>
            <a:pPr lvl="7"/>
            <a:r>
              <a:rPr lang="fr-FR"/>
              <a:t>Huitième niveau</a:t>
            </a:r>
          </a:p>
          <a:p>
            <a:pPr lvl="8"/>
            <a:r>
              <a:rPr lang="fr-FR"/>
              <a:t>Neuvième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3F43B5-BD3F-B795-4482-C050CA502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260436" y="4738658"/>
            <a:ext cx="886741" cy="406430"/>
          </a:xfrm>
          <a:custGeom>
            <a:avLst/>
            <a:gdLst>
              <a:gd name="connsiteX0" fmla="*/ 364575 w 886741"/>
              <a:gd name="connsiteY0" fmla="*/ 0 h 406430"/>
              <a:gd name="connsiteX1" fmla="*/ 886741 w 886741"/>
              <a:gd name="connsiteY1" fmla="*/ 0 h 406430"/>
              <a:gd name="connsiteX2" fmla="*/ 886741 w 886741"/>
              <a:gd name="connsiteY2" fmla="*/ 406430 h 406430"/>
              <a:gd name="connsiteX3" fmla="*/ 0 w 886741"/>
              <a:gd name="connsiteY3" fmla="*/ 406430 h 406430"/>
              <a:gd name="connsiteX4" fmla="*/ 76189 w 886741"/>
              <a:gd name="connsiteY4" fmla="*/ 216664 h 406430"/>
              <a:gd name="connsiteX5" fmla="*/ 364575 w 886741"/>
              <a:gd name="connsiteY5" fmla="*/ 0 h 40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741" h="406430">
                <a:moveTo>
                  <a:pt x="364575" y="0"/>
                </a:moveTo>
                <a:lnTo>
                  <a:pt x="886741" y="0"/>
                </a:lnTo>
                <a:lnTo>
                  <a:pt x="886741" y="406430"/>
                </a:lnTo>
                <a:lnTo>
                  <a:pt x="0" y="406430"/>
                </a:lnTo>
                <a:cubicBezTo>
                  <a:pt x="27193" y="341575"/>
                  <a:pt x="52883" y="275836"/>
                  <a:pt x="76189" y="216664"/>
                </a:cubicBezTo>
                <a:cubicBezTo>
                  <a:pt x="126702" y="88765"/>
                  <a:pt x="236974" y="0"/>
                  <a:pt x="36457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72000" rIns="180000" bIns="45720" rtlCol="0" anchor="ctr">
            <a:noAutofit/>
          </a:bodyPr>
          <a:lstStyle>
            <a:lvl1pPr marL="0" indent="0" algn="r">
              <a:buFont typeface="Arial" panose="020B0604020202020204" pitchFamily="34" charset="0"/>
              <a:buChar char="l"/>
              <a:defRPr sz="65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fr-BE"/>
              <a:t> </a:t>
            </a:r>
            <a:fld id="{D3AE70A5-ACA7-4FA1-86F9-4860E6C062D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5" name="Cadre 4">
            <a:extLst>
              <a:ext uri="{FF2B5EF4-FFF2-40B4-BE49-F238E27FC236}">
                <a16:creationId xmlns:a16="http://schemas.microsoft.com/office/drawing/2014/main" id="{9C52C6DE-CC23-DE52-B940-CF36D6EFC548}"/>
              </a:ext>
            </a:extLst>
          </p:cNvPr>
          <p:cNvSpPr/>
          <p:nvPr/>
        </p:nvSpPr>
        <p:spPr bwMode="ltGray">
          <a:xfrm>
            <a:off x="0" y="0"/>
            <a:ext cx="9147175" cy="5145088"/>
          </a:xfrm>
          <a:prstGeom prst="frame">
            <a:avLst>
              <a:gd name="adj1" fmla="val 1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6" name="Image 15" descr="Apave-Systemics_RVB.png"/>
          <p:cNvPicPr>
            <a:picLocks noChangeAspect="1"/>
          </p:cNvPicPr>
          <p:nvPr userDrawn="1"/>
        </p:nvPicPr>
        <p:blipFill>
          <a:blip r:embed="rId32"/>
          <a:srcRect t="6383"/>
          <a:stretch>
            <a:fillRect/>
          </a:stretch>
        </p:blipFill>
        <p:spPr>
          <a:xfrm>
            <a:off x="37083" y="0"/>
            <a:ext cx="1333227" cy="84435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8" r:id="rId2"/>
    <p:sldLayoutId id="2147483701" r:id="rId3"/>
    <p:sldLayoutId id="2147483702" r:id="rId4"/>
    <p:sldLayoutId id="2147483733" r:id="rId5"/>
    <p:sldLayoutId id="214748373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2" r:id="rId12"/>
    <p:sldLayoutId id="2147483735" r:id="rId13"/>
    <p:sldLayoutId id="2147483713" r:id="rId14"/>
    <p:sldLayoutId id="2147483714" r:id="rId15"/>
    <p:sldLayoutId id="2147483716" r:id="rId16"/>
    <p:sldLayoutId id="2147483717" r:id="rId17"/>
    <p:sldLayoutId id="2147483711" r:id="rId18"/>
    <p:sldLayoutId id="2147483710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50" r:id="rId29"/>
    <p:sldLayoutId id="2147483764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9388" marR="0" lvl="0" indent="-179388" algn="r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l"/>
        <a:tabLst/>
        <a:defRPr sz="2000" b="1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9388" marR="0" lvl="0" indent="-147638" algn="l" rtl="0" eaLnBrk="1" hangingPunct="1">
        <a:lnSpc>
          <a:spcPct val="100000"/>
        </a:lnSpc>
        <a:spcBef>
          <a:spcPts val="1200"/>
        </a:spcBef>
        <a:spcAft>
          <a:spcPts val="0"/>
        </a:spcAft>
        <a:buClrTx/>
        <a:buFont typeface="Arial" panose="020B0604020202020204" pitchFamily="34" charset="0"/>
        <a:buChar char="•"/>
        <a:defRPr sz="1400" b="1" i="0" u="none" strike="noStrike" cap="none">
          <a:solidFill>
            <a:schemeClr val="bg1"/>
          </a:solidFill>
          <a:latin typeface="+mn-lt"/>
          <a:ea typeface="Arial"/>
          <a:cs typeface="Arial"/>
          <a:sym typeface="Arial"/>
        </a:defRPr>
      </a:lvl1pPr>
      <a:lvl2pPr marL="31750" marR="0" lvl="1" indent="-31750" algn="l" rtl="0" eaLnBrk="1" hangingPunct="1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 "/>
        <a:defRPr sz="1200" b="0" i="0" u="none" strike="noStrike" cap="none">
          <a:solidFill>
            <a:schemeClr val="bg1"/>
          </a:solidFill>
          <a:latin typeface="+mn-lt"/>
          <a:ea typeface="Arial"/>
          <a:cs typeface="Arial"/>
          <a:sym typeface="Arial"/>
        </a:defRPr>
      </a:lvl2pPr>
      <a:lvl3pPr marL="31750" marR="0" lvl="2" indent="-31750" algn="l" rtl="0" eaLnBrk="1" hangingPunct="1">
        <a:lnSpc>
          <a:spcPct val="100000"/>
        </a:lnSpc>
        <a:spcBef>
          <a:spcPts val="300"/>
        </a:spcBef>
        <a:spcAft>
          <a:spcPts val="0"/>
        </a:spcAft>
        <a:buClr>
          <a:schemeClr val="bg2"/>
        </a:buClr>
        <a:buFont typeface="Arial" panose="020B0604020202020204" pitchFamily="34" charset="0"/>
        <a:buChar char=" "/>
        <a:defRPr sz="1000" b="1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3pPr>
      <a:lvl4pPr marL="179388" marR="0" lvl="3" indent="-147638" algn="l" rtl="0" eaLnBrk="1" hangingPunct="1">
        <a:lnSpc>
          <a:spcPct val="100000"/>
        </a:lnSpc>
        <a:spcBef>
          <a:spcPts val="100"/>
        </a:spcBef>
        <a:spcAft>
          <a:spcPts val="0"/>
        </a:spcAft>
        <a:buClr>
          <a:schemeClr val="bg2"/>
        </a:buClr>
        <a:buFont typeface="Arial" panose="020B0604020202020204" pitchFamily="34" charset="0"/>
        <a:buChar char="•"/>
        <a:defRPr sz="1000" b="0" i="0" u="none" strike="noStrike" cap="none">
          <a:solidFill>
            <a:schemeClr val="bg1"/>
          </a:solidFill>
          <a:latin typeface="+mn-lt"/>
          <a:ea typeface="Arial"/>
          <a:cs typeface="Arial"/>
          <a:sym typeface="Arial"/>
        </a:defRPr>
      </a:lvl4pPr>
      <a:lvl5pPr marL="336550" marR="0" lvl="4" indent="-152400" algn="l" rtl="0" eaLnBrk="1" hangingPunct="1">
        <a:lnSpc>
          <a:spcPct val="100000"/>
        </a:lnSpc>
        <a:spcBef>
          <a:spcPts val="1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–"/>
        <a:defRPr sz="1000" b="0" i="0" u="none" strike="noStrike" cap="none">
          <a:solidFill>
            <a:schemeClr val="bg1"/>
          </a:solidFill>
          <a:latin typeface="+mn-lt"/>
          <a:ea typeface="Arial"/>
          <a:cs typeface="Arial"/>
          <a:sym typeface="Arial"/>
        </a:defRPr>
      </a:lvl5pPr>
      <a:lvl6pPr marL="514350" marR="0" lvl="5" indent="-177800" algn="l" rtl="0" eaLnBrk="1" hangingPunct="1">
        <a:lnSpc>
          <a:spcPct val="100000"/>
        </a:lnSpc>
        <a:spcBef>
          <a:spcPts val="10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10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6pPr>
      <a:lvl7pPr marL="31750" marR="0" lvl="6" indent="-31750" algn="l" rtl="0" eaLnBrk="1" hangingPunct="1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 "/>
        <a:defRPr sz="10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7pPr>
      <a:lvl8pPr marL="31750" marR="0" lvl="7" indent="-31750" algn="l" rtl="0" eaLnBrk="1" hangingPunct="1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 "/>
        <a:defRPr sz="10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8pPr>
      <a:lvl9pPr marL="31750" marR="0" lvl="8" indent="-31750" algn="l" rtl="0" eaLnBrk="1" hangingPunct="1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 "/>
        <a:defRPr sz="10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1" userDrawn="1">
          <p15:clr>
            <a:srgbClr val="F26B43"/>
          </p15:clr>
        </p15:guide>
        <p15:guide id="3" pos="756" userDrawn="1">
          <p15:clr>
            <a:srgbClr val="F26B43"/>
          </p15:clr>
        </p15:guide>
        <p15:guide id="4" pos="5006" userDrawn="1">
          <p15:clr>
            <a:srgbClr val="F26B43"/>
          </p15:clr>
        </p15:guide>
        <p15:guide id="5" pos="402" userDrawn="1">
          <p15:clr>
            <a:srgbClr val="F26B43"/>
          </p15:clr>
        </p15:guide>
        <p15:guide id="6" pos="5360" userDrawn="1">
          <p15:clr>
            <a:srgbClr val="F26B43"/>
          </p15:clr>
        </p15:guide>
        <p15:guide id="7" pos="2999" userDrawn="1">
          <p15:clr>
            <a:srgbClr val="F26B43"/>
          </p15:clr>
        </p15:guide>
        <p15:guide id="8" pos="2763" userDrawn="1">
          <p15:clr>
            <a:srgbClr val="F26B43"/>
          </p15:clr>
        </p15:guide>
        <p15:guide id="9" orient="horz" pos="1734" userDrawn="1">
          <p15:clr>
            <a:srgbClr val="F26B43"/>
          </p15:clr>
        </p15:guide>
        <p15:guide id="10" orient="horz" pos="1507" userDrawn="1">
          <p15:clr>
            <a:srgbClr val="F26B43"/>
          </p15:clr>
        </p15:guide>
        <p15:guide id="11" orient="horz" pos="1054" userDrawn="1">
          <p15:clr>
            <a:srgbClr val="F26B43"/>
          </p15:clr>
        </p15:guide>
        <p15:guide id="12" pos="2113" userDrawn="1">
          <p15:clr>
            <a:srgbClr val="F26B43"/>
          </p15:clr>
        </p15:guide>
        <p15:guide id="13" pos="3648" userDrawn="1">
          <p15:clr>
            <a:srgbClr val="F26B43"/>
          </p15:clr>
        </p15:guide>
        <p15:guide id="14" orient="horz" pos="123" userDrawn="1">
          <p15:clr>
            <a:srgbClr val="F26B43"/>
          </p15:clr>
        </p15:guide>
        <p15:guide id="15" pos="5557" userDrawn="1">
          <p15:clr>
            <a:srgbClr val="F26B43"/>
          </p15:clr>
        </p15:guide>
        <p15:guide id="16" pos="20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4FA23D-08F5-49E8-9216-C70FA327CD7A}"/>
              </a:ext>
            </a:extLst>
          </p:cNvPr>
          <p:cNvSpPr/>
          <p:nvPr userDrawn="1"/>
        </p:nvSpPr>
        <p:spPr>
          <a:xfrm>
            <a:off x="21537" y="19643"/>
            <a:ext cx="9100916" cy="5103815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5DE4A69-C760-4F1E-AEF8-69E4FDD75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-1892"/>
            <a:ext cx="3101904" cy="110840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4576E0-99E9-40F5-80A4-D09672FFF2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" y="214393"/>
            <a:ext cx="1249073" cy="6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2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685966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1" indent="-171491" algn="l" defTabSz="6859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74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57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40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23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06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389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71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354" indent="-171491" algn="l" defTabSz="6859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83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66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49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31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14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97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880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63" algn="l" defTabSz="6859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benchmark.ratel.rs/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4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773;p53">
            <a:extLst>
              <a:ext uri="{FF2B5EF4-FFF2-40B4-BE49-F238E27FC236}">
                <a16:creationId xmlns:a16="http://schemas.microsoft.com/office/drawing/2014/main" id="{D6351B20-DA56-A9BD-A07A-1ED2272416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9" t="21" r="-319" b="14356"/>
          <a:stretch/>
        </p:blipFill>
        <p:spPr>
          <a:xfrm>
            <a:off x="3475219" y="318672"/>
            <a:ext cx="5384011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iscover Skopje: 12 Unique Things to See and Do">
            <a:extLst>
              <a:ext uri="{FF2B5EF4-FFF2-40B4-BE49-F238E27FC236}">
                <a16:creationId xmlns:a16="http://schemas.microsoft.com/office/drawing/2014/main" id="{5FA8929E-4F6C-BDF4-B960-B73D48810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116" r="12894" b="1926"/>
          <a:stretch/>
        </p:blipFill>
        <p:spPr bwMode="auto">
          <a:xfrm>
            <a:off x="3474805" y="324000"/>
            <a:ext cx="5364000" cy="449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D87B3C-9921-415B-8719-1BA320A524FD}"/>
              </a:ext>
            </a:extLst>
          </p:cNvPr>
          <p:cNvSpPr/>
          <p:nvPr/>
        </p:nvSpPr>
        <p:spPr>
          <a:xfrm>
            <a:off x="1126863" y="2009973"/>
            <a:ext cx="825154" cy="272375"/>
          </a:xfrm>
          <a:prstGeom prst="rect">
            <a:avLst/>
          </a:prstGeom>
          <a:solidFill>
            <a:srgbClr val="1D3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74AE23C9-DD79-E2C7-6E23-CA883D96DD7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5847" y="1728589"/>
            <a:ext cx="2757216" cy="2036324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en-US" sz="2000" dirty="0"/>
              <a:t>5G Reality Check: </a:t>
            </a:r>
            <a:endParaRPr lang="pl-PL" sz="2000" dirty="0"/>
          </a:p>
          <a:p>
            <a:pPr algn="ctr">
              <a:lnSpc>
                <a:spcPts val="2800"/>
              </a:lnSpc>
            </a:pPr>
            <a:r>
              <a:rPr lang="en-US" sz="2000" dirty="0"/>
              <a:t>Verifying Commitments </a:t>
            </a:r>
            <a:endParaRPr lang="pl-PL" sz="2000" dirty="0"/>
          </a:p>
          <a:p>
            <a:pPr algn="ctr">
              <a:lnSpc>
                <a:spcPts val="2800"/>
              </a:lnSpc>
            </a:pPr>
            <a:r>
              <a:rPr lang="en-US" sz="2000" dirty="0"/>
              <a:t>&amp; Assuring Quality</a:t>
            </a:r>
            <a:endParaRPr lang="pl-PL" sz="1400" dirty="0"/>
          </a:p>
          <a:p>
            <a:pPr algn="ctr"/>
            <a:endParaRPr lang="pl-PL" sz="1400" dirty="0"/>
          </a:p>
          <a:p>
            <a:pPr algn="ctr"/>
            <a:endParaRPr lang="pl-PL" sz="1400" dirty="0"/>
          </a:p>
          <a:p>
            <a:pPr algn="ctr"/>
            <a:r>
              <a:rPr lang="pl-PL" sz="1200" dirty="0"/>
              <a:t>Mikołaj Skipietrow</a:t>
            </a:r>
          </a:p>
          <a:p>
            <a:pPr algn="ctr"/>
            <a:r>
              <a:rPr lang="pl-PL" sz="700" b="0" dirty="0"/>
              <a:t>___________________________</a:t>
            </a:r>
          </a:p>
          <a:p>
            <a:pPr algn="ctr"/>
            <a:r>
              <a:rPr lang="pl-PL" sz="900" b="0" dirty="0"/>
              <a:t>m.skipietrow@syspab.eu</a:t>
            </a:r>
            <a:endParaRPr lang="fr-FR" sz="900" b="0" dirty="0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52D4B186-38A2-59F8-5EA8-8863F43992F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 flipH="1">
            <a:off x="983221" y="3996959"/>
            <a:ext cx="1799345" cy="302955"/>
          </a:xfrm>
        </p:spPr>
        <p:txBody>
          <a:bodyPr/>
          <a:lstStyle/>
          <a:p>
            <a:r>
              <a:rPr lang="pl-PL" sz="1400" dirty="0"/>
              <a:t>   May 21st, 2025   </a:t>
            </a:r>
            <a:endParaRPr lang="fr-FR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29537-2A69-50DE-DEDB-17A9258888EF}"/>
              </a:ext>
            </a:extLst>
          </p:cNvPr>
          <p:cNvSpPr/>
          <p:nvPr/>
        </p:nvSpPr>
        <p:spPr>
          <a:xfrm>
            <a:off x="525847" y="1485900"/>
            <a:ext cx="1104900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3426A-5248-9C82-36C5-6C8A2D89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402E3EA8-4707-1406-1EEA-DD1A0D681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23" y="2202850"/>
            <a:ext cx="5972956" cy="2582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C86AD6-B1CD-9BE7-7990-38D84AE9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67" y="201418"/>
            <a:ext cx="6355792" cy="276999"/>
          </a:xfrm>
        </p:spPr>
        <p:txBody>
          <a:bodyPr/>
          <a:lstStyle/>
          <a:p>
            <a:r>
              <a:rPr lang="pl-PL" dirty="0"/>
              <a:t>Real Life </a:t>
            </a:r>
            <a:r>
              <a:rPr lang="pl-PL" dirty="0" err="1"/>
              <a:t>Examples</a:t>
            </a:r>
            <a:r>
              <a:rPr lang="pl-PL" dirty="0"/>
              <a:t> (3)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7244EAB-751D-6062-4336-3760A269902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260436" y="4738658"/>
            <a:ext cx="886741" cy="406430"/>
          </a:xfrm>
        </p:spPr>
        <p:txBody>
          <a:bodyPr/>
          <a:lstStyle/>
          <a:p>
            <a:pPr>
              <a:defRPr/>
            </a:pPr>
            <a:fld id="{A77FDBA6-CC74-4567-B3CF-EBC044E6DC4E}" type="slidenum">
              <a:rPr lang="en-US" noProof="0" smtClean="0"/>
              <a:pPr>
                <a:defRPr/>
              </a:pPr>
              <a:t>10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FEEC47-2AE8-A8D7-107E-0C3236534DAE}"/>
              </a:ext>
            </a:extLst>
          </p:cNvPr>
          <p:cNvSpPr/>
          <p:nvPr/>
        </p:nvSpPr>
        <p:spPr>
          <a:xfrm>
            <a:off x="451556" y="1365956"/>
            <a:ext cx="1168400" cy="186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4551F-EA13-C7AA-B2EF-8FAAE8352539}"/>
              </a:ext>
            </a:extLst>
          </p:cNvPr>
          <p:cNvSpPr txBox="1"/>
          <p:nvPr/>
        </p:nvSpPr>
        <p:spPr>
          <a:xfrm>
            <a:off x="528567" y="1080294"/>
            <a:ext cx="8112513" cy="901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685983" eaLnBrk="0" fontAlgn="base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rgbClr val="002060"/>
                </a:solidFill>
                <a:cs typeface="Calibri" panose="020F0502020204030204" pitchFamily="34" charset="0"/>
              </a:defRPr>
            </a:lvl1pPr>
            <a:lvl3pPr marL="446088" indent="-265113" defTabSz="685983" eaLnBrk="0" fontAlgn="base" hangingPunct="0">
              <a:lnSpc>
                <a:spcPct val="120000"/>
              </a:lnSpc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2060"/>
                </a:solidFill>
                <a:cs typeface="Calibri" panose="020F0502020204030204" pitchFamily="34" charset="0"/>
              </a:defRPr>
            </a:lvl3pPr>
          </a:lstStyle>
          <a:p>
            <a:pPr marL="92075" lvl="2" indent="0">
              <a:buSzPts val="1000"/>
              <a:buNone/>
              <a:tabLst>
                <a:tab pos="1371600" algn="l"/>
              </a:tabLst>
            </a:pPr>
            <a:r>
              <a:rPr lang="pl-PL" sz="1500" b="1" dirty="0">
                <a:solidFill>
                  <a:srgbClr val="1D3051"/>
                </a:solidFill>
              </a:rPr>
              <a:t>MNO </a:t>
            </a:r>
            <a:r>
              <a:rPr lang="pl-PL" sz="1500" b="1" dirty="0" err="1">
                <a:solidFill>
                  <a:srgbClr val="1D3051"/>
                </a:solidFill>
              </a:rPr>
              <a:t>comparison</a:t>
            </a:r>
            <a:r>
              <a:rPr lang="pl-PL" sz="1500" b="1" dirty="0">
                <a:solidFill>
                  <a:srgbClr val="1D3051"/>
                </a:solidFill>
              </a:rPr>
              <a:t> </a:t>
            </a: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>
                <a:solidFill>
                  <a:srgbClr val="1D3051"/>
                </a:solidFill>
              </a:rPr>
              <a:t>Measurement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comparing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effenctiveness</a:t>
            </a:r>
            <a:r>
              <a:rPr lang="pl-PL" sz="1400" dirty="0">
                <a:solidFill>
                  <a:srgbClr val="1D3051"/>
                </a:solidFill>
              </a:rPr>
              <a:t> of </a:t>
            </a:r>
            <a:r>
              <a:rPr lang="pl-PL" sz="1400" dirty="0" err="1">
                <a:solidFill>
                  <a:srgbClr val="1D3051"/>
                </a:solidFill>
              </a:rPr>
              <a:t>how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MNOs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utilize</a:t>
            </a:r>
            <a:r>
              <a:rPr lang="pl-PL" sz="1400" dirty="0">
                <a:solidFill>
                  <a:srgbClr val="1D3051"/>
                </a:solidFill>
              </a:rPr>
              <a:t> the </a:t>
            </a:r>
            <a:r>
              <a:rPr lang="pl-PL" sz="1400" dirty="0" err="1">
                <a:solidFill>
                  <a:srgbClr val="1D3051"/>
                </a:solidFill>
              </a:rPr>
              <a:t>licensed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frequencies</a:t>
            </a:r>
            <a:r>
              <a:rPr lang="pl-PL" sz="1400" dirty="0">
                <a:solidFill>
                  <a:srgbClr val="1D3051"/>
                </a:solidFill>
              </a:rPr>
              <a:t> and </a:t>
            </a:r>
            <a:r>
              <a:rPr lang="pl-PL" sz="1400" dirty="0" err="1">
                <a:solidFill>
                  <a:srgbClr val="1D3051"/>
                </a:solidFill>
              </a:rPr>
              <a:t>how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it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translates</a:t>
            </a:r>
            <a:r>
              <a:rPr lang="pl-PL" sz="1400" dirty="0">
                <a:solidFill>
                  <a:srgbClr val="1D3051"/>
                </a:solidFill>
              </a:rPr>
              <a:t> to </a:t>
            </a:r>
            <a:r>
              <a:rPr lang="pl-PL" sz="1400" dirty="0" err="1">
                <a:solidFill>
                  <a:srgbClr val="1D3051"/>
                </a:solidFill>
              </a:rPr>
              <a:t>user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experience</a:t>
            </a:r>
            <a:endParaRPr lang="pl-PL" sz="1400" dirty="0">
              <a:solidFill>
                <a:srgbClr val="1D3051"/>
              </a:solidFill>
            </a:endParaRPr>
          </a:p>
        </p:txBody>
      </p:sp>
      <p:pic>
        <p:nvPicPr>
          <p:cNvPr id="14" name="Obraz 7">
            <a:extLst>
              <a:ext uri="{FF2B5EF4-FFF2-40B4-BE49-F238E27FC236}">
                <a16:creationId xmlns:a16="http://schemas.microsoft.com/office/drawing/2014/main" id="{B10369CE-A4C8-8D6B-F419-C3BBD6E1C7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6089" y="1838815"/>
            <a:ext cx="3904828" cy="1830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0EAD3D14-0A7C-AA3A-044A-BD531E341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962" y="3494592"/>
            <a:ext cx="4180954" cy="142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6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3D6B-1D1E-C9E5-414E-22C750FD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2E0F43-D4E4-B876-148C-9F13E9AD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67" y="201418"/>
            <a:ext cx="6355792" cy="276999"/>
          </a:xfrm>
        </p:spPr>
        <p:txBody>
          <a:bodyPr/>
          <a:lstStyle/>
          <a:p>
            <a:r>
              <a:rPr lang="pl-PL" dirty="0"/>
              <a:t>Real Life </a:t>
            </a:r>
            <a:r>
              <a:rPr lang="pl-PL" dirty="0" err="1"/>
              <a:t>Examples</a:t>
            </a:r>
            <a:r>
              <a:rPr lang="pl-PL" dirty="0"/>
              <a:t> (4)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3A179B5-9730-B043-7D28-60CA02606E7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260436" y="4738658"/>
            <a:ext cx="886741" cy="406430"/>
          </a:xfrm>
        </p:spPr>
        <p:txBody>
          <a:bodyPr/>
          <a:lstStyle/>
          <a:p>
            <a:pPr>
              <a:defRPr/>
            </a:pPr>
            <a:fld id="{A77FDBA6-CC74-4567-B3CF-EBC044E6DC4E}" type="slidenum">
              <a:rPr lang="en-US" noProof="0" smtClean="0"/>
              <a:pPr>
                <a:defRPr/>
              </a:pPr>
              <a:t>11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6F84B-17FE-A45C-2BC9-D927B58F1006}"/>
              </a:ext>
            </a:extLst>
          </p:cNvPr>
          <p:cNvSpPr/>
          <p:nvPr/>
        </p:nvSpPr>
        <p:spPr>
          <a:xfrm>
            <a:off x="451556" y="1365956"/>
            <a:ext cx="1168400" cy="186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E99AE-0289-9517-5B0A-281233DA9B7E}"/>
              </a:ext>
            </a:extLst>
          </p:cNvPr>
          <p:cNvSpPr txBox="1"/>
          <p:nvPr/>
        </p:nvSpPr>
        <p:spPr>
          <a:xfrm>
            <a:off x="528567" y="1080294"/>
            <a:ext cx="4607877" cy="17351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685983" eaLnBrk="0" fontAlgn="base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rgbClr val="002060"/>
                </a:solidFill>
                <a:cs typeface="Calibri" panose="020F0502020204030204" pitchFamily="34" charset="0"/>
              </a:defRPr>
            </a:lvl1pPr>
            <a:lvl3pPr marL="446088" indent="-265113" defTabSz="685983" eaLnBrk="0" fontAlgn="base" hangingPunct="0">
              <a:lnSpc>
                <a:spcPct val="120000"/>
              </a:lnSpc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2060"/>
                </a:solidFill>
                <a:cs typeface="Calibri" panose="020F0502020204030204" pitchFamily="34" charset="0"/>
              </a:defRPr>
            </a:lvl3pPr>
          </a:lstStyle>
          <a:p>
            <a:pPr marL="92075" lvl="2" indent="0">
              <a:buSzPts val="1000"/>
              <a:buNone/>
              <a:tabLst>
                <a:tab pos="1371600" algn="l"/>
              </a:tabLst>
            </a:pPr>
            <a:r>
              <a:rPr lang="pl-PL" sz="1400" b="1" dirty="0" err="1"/>
              <a:t>NRA’s</a:t>
            </a:r>
            <a:r>
              <a:rPr lang="pl-PL" sz="1400" b="1" dirty="0"/>
              <a:t> </a:t>
            </a:r>
            <a:r>
              <a:rPr lang="pl-PL" sz="1400" b="1" dirty="0" err="1"/>
              <a:t>long</a:t>
            </a:r>
            <a:r>
              <a:rPr lang="pl-PL" sz="1400" b="1" dirty="0"/>
              <a:t>-term </a:t>
            </a:r>
            <a:r>
              <a:rPr lang="pl-PL" sz="1400" b="1" dirty="0" err="1"/>
              <a:t>project</a:t>
            </a:r>
            <a:r>
              <a:rPr lang="pl-PL" sz="1400" b="1" dirty="0"/>
              <a:t>:</a:t>
            </a: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en-US" sz="1400" b="1" dirty="0"/>
              <a:t>7 consecutive years </a:t>
            </a:r>
            <a:r>
              <a:rPr lang="en-US" sz="1400" dirty="0"/>
              <a:t>of the benchmarking project conducted by RATEL, Serbia</a:t>
            </a:r>
            <a:endParaRPr lang="pl-PL" sz="1400" dirty="0"/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b="1" dirty="0"/>
              <a:t>Public </a:t>
            </a:r>
            <a:r>
              <a:rPr lang="pl-PL" sz="1400" b="1" dirty="0" err="1"/>
              <a:t>reporting</a:t>
            </a:r>
            <a:r>
              <a:rPr lang="pl-PL" sz="1400" b="1" dirty="0"/>
              <a:t> portal:</a:t>
            </a:r>
            <a:endParaRPr lang="en-US" sz="2000" dirty="0"/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/>
              <a:t>Achieved</a:t>
            </a:r>
            <a:r>
              <a:rPr lang="pl-PL" sz="1400" dirty="0"/>
              <a:t> </a:t>
            </a:r>
            <a:r>
              <a:rPr lang="pl-PL" sz="1400" dirty="0" err="1"/>
              <a:t>result</a:t>
            </a:r>
            <a:r>
              <a:rPr lang="pl-PL" sz="1400" dirty="0"/>
              <a:t>: </a:t>
            </a:r>
            <a:r>
              <a:rPr lang="pl-PL" sz="1400" b="1" dirty="0" err="1"/>
              <a:t>significant</a:t>
            </a:r>
            <a:r>
              <a:rPr lang="pl-PL" sz="1400" b="1" dirty="0"/>
              <a:t> </a:t>
            </a:r>
            <a:r>
              <a:rPr lang="en-US" sz="1400" b="1" dirty="0"/>
              <a:t>improvement </a:t>
            </a:r>
            <a:r>
              <a:rPr lang="pl-PL" sz="1400" dirty="0"/>
              <a:t>in</a:t>
            </a:r>
            <a:r>
              <a:rPr lang="en-US" sz="1400" dirty="0"/>
              <a:t> the quality of services provided by </a:t>
            </a:r>
            <a:r>
              <a:rPr lang="pl-PL" sz="1400" dirty="0" err="1"/>
              <a:t>MNOs</a:t>
            </a:r>
            <a:endParaRPr lang="pl-PL" sz="2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9D10A-0E0E-02F3-6B35-DDB4B5B95A96}"/>
              </a:ext>
            </a:extLst>
          </p:cNvPr>
          <p:cNvGrpSpPr/>
          <p:nvPr/>
        </p:nvGrpSpPr>
        <p:grpSpPr>
          <a:xfrm>
            <a:off x="388242" y="2057213"/>
            <a:ext cx="8831342" cy="2608206"/>
            <a:chOff x="388242" y="2007261"/>
            <a:chExt cx="8831342" cy="2608206"/>
          </a:xfrm>
        </p:grpSpPr>
        <p:pic>
          <p:nvPicPr>
            <p:cNvPr id="10" name="Obraz 6">
              <a:extLst>
                <a:ext uri="{FF2B5EF4-FFF2-40B4-BE49-F238E27FC236}">
                  <a16:creationId xmlns:a16="http://schemas.microsoft.com/office/drawing/2014/main" id="{203447AB-AE95-8E6A-667B-4945AE246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3660" b="2561"/>
            <a:stretch/>
          </p:blipFill>
          <p:spPr>
            <a:xfrm>
              <a:off x="388242" y="2967288"/>
              <a:ext cx="6014483" cy="1385896"/>
            </a:xfrm>
            <a:prstGeom prst="rect">
              <a:avLst/>
            </a:prstGeom>
          </p:spPr>
        </p:pic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04293EC-7A8E-D7D0-5CEB-F514C6E1ACA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63398102"/>
                </p:ext>
              </p:extLst>
            </p:nvPr>
          </p:nvGraphicFramePr>
          <p:xfrm>
            <a:off x="5206066" y="2007261"/>
            <a:ext cx="4013518" cy="25395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7E845-18C4-E57B-9B70-07DE7640D693}"/>
                </a:ext>
              </a:extLst>
            </p:cNvPr>
            <p:cNvSpPr/>
            <p:nvPr/>
          </p:nvSpPr>
          <p:spPr>
            <a:xfrm>
              <a:off x="5915377" y="2010117"/>
              <a:ext cx="2703231" cy="260535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C9C9F9-9ED3-530D-7A82-F7ED6A3467D0}"/>
              </a:ext>
            </a:extLst>
          </p:cNvPr>
          <p:cNvSpPr txBox="1"/>
          <p:nvPr/>
        </p:nvSpPr>
        <p:spPr>
          <a:xfrm>
            <a:off x="5520242" y="1368160"/>
            <a:ext cx="3365122" cy="515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685983" eaLnBrk="0" fontAlgn="base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rgbClr val="002060"/>
                </a:solidFill>
                <a:cs typeface="Calibri" panose="020F0502020204030204" pitchFamily="34" charset="0"/>
              </a:defRPr>
            </a:lvl1pPr>
            <a:lvl3pPr marL="446088" indent="-265113" defTabSz="685983" eaLnBrk="0" fontAlgn="base" hangingPunct="0">
              <a:lnSpc>
                <a:spcPct val="120000"/>
              </a:lnSpc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2060"/>
                </a:solidFill>
                <a:cs typeface="Calibri" panose="020F0502020204030204" pitchFamily="34" charset="0"/>
              </a:defRPr>
            </a:lvl3pPr>
          </a:lstStyle>
          <a:p>
            <a:pPr marL="92075" lvl="2" indent="0" algn="ctr">
              <a:buSzPts val="1000"/>
              <a:buNone/>
              <a:tabLst>
                <a:tab pos="1371600" algn="l"/>
              </a:tabLst>
            </a:pPr>
            <a:r>
              <a:rPr lang="en-US" sz="1200" b="1" dirty="0"/>
              <a:t>ETSI TR 103559 Annex A </a:t>
            </a:r>
            <a:r>
              <a:rPr lang="en-US" sz="1200" dirty="0"/>
              <a:t>used </a:t>
            </a:r>
            <a:br>
              <a:rPr lang="pl-PL" sz="1200" dirty="0"/>
            </a:br>
            <a:r>
              <a:rPr lang="en-US" sz="1200" dirty="0"/>
              <a:t>for evaluation from 202</a:t>
            </a:r>
            <a:r>
              <a:rPr lang="pl-PL" sz="1200" dirty="0"/>
              <a:t>2</a:t>
            </a:r>
            <a:r>
              <a:rPr lang="en-US" sz="1200" dirty="0"/>
              <a:t> onwards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CCA4-D19B-B9EC-562A-C8BF0F64641B}"/>
              </a:ext>
            </a:extLst>
          </p:cNvPr>
          <p:cNvSpPr txBox="1"/>
          <p:nvPr/>
        </p:nvSpPr>
        <p:spPr>
          <a:xfrm>
            <a:off x="2832505" y="1939841"/>
            <a:ext cx="2663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983" eaLnBrk="0" fontAlgn="base" hangingPunct="0">
              <a:spcBef>
                <a:spcPts val="1350"/>
              </a:spcBef>
              <a:spcAft>
                <a:spcPct val="0"/>
              </a:spcAft>
              <a:buClr>
                <a:srgbClr val="E45119"/>
              </a:buClr>
            </a:pPr>
            <a:r>
              <a:rPr lang="en-US" sz="1400" kern="1200" dirty="0">
                <a:solidFill>
                  <a:srgbClr val="32AA48"/>
                </a:solidFill>
                <a:latin typeface="Segoe UI"/>
                <a:ea typeface="+mn-ea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http://benchmark.ratel.rs/en</a:t>
            </a:r>
            <a:endParaRPr lang="en-US" altLang="pl-PL" sz="1400" kern="1200" dirty="0">
              <a:solidFill>
                <a:srgbClr val="32AA48"/>
              </a:solidFill>
              <a:latin typeface="Segoe UI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62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8819D-C7D0-5BD7-9536-676956D35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CAA082-EECE-2187-460F-91D9784F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67" y="201418"/>
            <a:ext cx="6355792" cy="276999"/>
          </a:xfrm>
        </p:spPr>
        <p:txBody>
          <a:bodyPr/>
          <a:lstStyle/>
          <a:p>
            <a:r>
              <a:rPr lang="pl-PL" dirty="0"/>
              <a:t>Reference: Public Reporting Portal for </a:t>
            </a:r>
            <a:r>
              <a:rPr lang="pl-PL" dirty="0" err="1"/>
              <a:t>NRAs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2F736FA-E047-965C-D429-A5584305A99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260436" y="4738658"/>
            <a:ext cx="886741" cy="406430"/>
          </a:xfrm>
        </p:spPr>
        <p:txBody>
          <a:bodyPr/>
          <a:lstStyle/>
          <a:p>
            <a:pPr>
              <a:defRPr/>
            </a:pPr>
            <a:fld id="{A77FDBA6-CC74-4567-B3CF-EBC044E6DC4E}" type="slidenum">
              <a:rPr lang="en-US" noProof="0" smtClean="0"/>
              <a:pPr>
                <a:defRPr/>
              </a:pPr>
              <a:t>12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1DA72A-E3EE-DEE0-9210-34B7A7799A85}"/>
              </a:ext>
            </a:extLst>
          </p:cNvPr>
          <p:cNvSpPr/>
          <p:nvPr/>
        </p:nvSpPr>
        <p:spPr>
          <a:xfrm>
            <a:off x="451556" y="1365956"/>
            <a:ext cx="1168400" cy="186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9883AAF-3249-4378-0A77-C20ED875C8FF}"/>
              </a:ext>
            </a:extLst>
          </p:cNvPr>
          <p:cNvSpPr txBox="1">
            <a:spLocks/>
          </p:cNvSpPr>
          <p:nvPr/>
        </p:nvSpPr>
        <p:spPr>
          <a:xfrm>
            <a:off x="153665" y="948686"/>
            <a:ext cx="4096964" cy="3993187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marR="0" lvl="0" indent="-147638" algn="l" rtl="0"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1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31750" marR="0" lvl="1" indent="-31750" algn="l" rtl="0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 "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31750" marR="0" lvl="2" indent="-31750" algn="l" rtl="0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 "/>
              <a:defRPr sz="1000" b="1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179388" marR="0" lvl="3" indent="-147638" algn="l" rtl="0" ea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36550" marR="0" lvl="4" indent="-152400" algn="l" rtl="0" ea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0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L="514350" marR="0" lvl="5" indent="-177800" algn="l" rtl="0" ea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0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750" marR="0" lvl="6" indent="-31750" algn="l" rtl="0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 "/>
              <a:defRPr sz="10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750" marR="0" lvl="7" indent="-31750" algn="l" rtl="0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 "/>
              <a:defRPr sz="10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1750" marR="0" lvl="8" indent="-31750" algn="l" rtl="0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 "/>
              <a:defRPr sz="10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pl-PL" sz="1200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Reporting portal </a:t>
            </a:r>
            <a:r>
              <a:rPr lang="pl-PL" sz="1200" b="0" dirty="0" err="1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is</a:t>
            </a:r>
            <a:r>
              <a:rPr lang="pl-PL" sz="1200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 live in </a:t>
            </a:r>
            <a:r>
              <a:rPr lang="pl-PL" sz="1200" b="0" dirty="0" err="1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Ratel</a:t>
            </a:r>
            <a:r>
              <a:rPr lang="pl-PL" sz="1200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 and NTRA </a:t>
            </a:r>
            <a:r>
              <a:rPr lang="pl-PL" sz="1200" b="0" dirty="0" err="1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projects</a:t>
            </a:r>
            <a:endParaRPr lang="pl-PL" sz="1200" b="0" dirty="0">
              <a:solidFill>
                <a:srgbClr val="002060"/>
              </a:solidFill>
              <a:latin typeface="Arial"/>
              <a:cs typeface="Calibri" panose="020F0502020204030204" pitchFamily="34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GB" sz="1200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Interactive map portal was created to let anyone interested obtain information about mobile network results. The portal can be publicly accessible to end users or available only internally for high-level evaluation of mobile networks. The design was prepared to ensure fast and user-friendly navigation.</a:t>
            </a:r>
            <a:endParaRPr lang="pl-PL" sz="1200" b="0" dirty="0">
              <a:solidFill>
                <a:srgbClr val="002060"/>
              </a:solidFill>
              <a:latin typeface="Arial"/>
              <a:cs typeface="Calibri" panose="020F0502020204030204" pitchFamily="34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GB" sz="1200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Interactive map portal provides results based on the following criteria</a:t>
            </a:r>
            <a:r>
              <a:rPr lang="pl-PL" sz="1200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:</a:t>
            </a:r>
            <a:endParaRPr lang="en-GB" sz="1200" b="0" dirty="0">
              <a:solidFill>
                <a:srgbClr val="002060"/>
              </a:solidFill>
              <a:latin typeface="Arial"/>
              <a:cs typeface="Calibri" panose="020F0502020204030204" pitchFamily="34" charset="0"/>
            </a:endParaRPr>
          </a:p>
          <a:p>
            <a:pPr marL="446088" lvl="2" indent="-26511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Comprehensive measurement results for measured mobile operators</a:t>
            </a:r>
          </a:p>
          <a:p>
            <a:pPr marL="446088" lvl="2" indent="-26511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Measured results of geographical area of interest (entire country, city, etc.)</a:t>
            </a:r>
          </a:p>
          <a:p>
            <a:pPr marL="446088" lvl="2" indent="-26511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Measurements results of relevant technology (2G/3G/4G/5G)</a:t>
            </a:r>
          </a:p>
          <a:p>
            <a:pPr marL="446088" lvl="2" indent="-26511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The measurement results to the appropriate service</a:t>
            </a:r>
          </a:p>
          <a:p>
            <a:pPr marL="446088" lvl="2" indent="-26511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02060"/>
                </a:solidFill>
                <a:latin typeface="Arial"/>
                <a:cs typeface="Calibri" panose="020F0502020204030204" pitchFamily="34" charset="0"/>
              </a:rPr>
              <a:t>Ranking of mobile operators according to service results in particular location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DA37E289-4229-1485-6FAF-F6E88E343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72" y="983824"/>
            <a:ext cx="4523866" cy="2579690"/>
          </a:xfrm>
          <a:prstGeom prst="rect">
            <a:avLst/>
          </a:prstGeom>
        </p:spPr>
      </p:pic>
      <p:pic>
        <p:nvPicPr>
          <p:cNvPr id="6" name="Picture 5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1C78BFC7-D689-9373-E557-371CEAE07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39" y="2527300"/>
            <a:ext cx="3487713" cy="21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C630BAEE-340D-6DD4-1F20-B93C6B776A48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/>
        <p:txBody>
          <a:bodyPr/>
          <a:lstStyle/>
          <a:p>
            <a:r>
              <a:rPr lang="pl-PL" sz="1050" dirty="0" err="1"/>
              <a:t>Predictable</a:t>
            </a:r>
            <a:r>
              <a:rPr lang="pl-PL" sz="1050" dirty="0"/>
              <a:t> </a:t>
            </a:r>
            <a:br>
              <a:rPr lang="pl-PL" sz="1050" dirty="0"/>
            </a:br>
            <a:r>
              <a:rPr lang="pl-PL" sz="1050" dirty="0" err="1"/>
              <a:t>project</a:t>
            </a:r>
            <a:r>
              <a:rPr lang="pl-PL" sz="1050" dirty="0"/>
              <a:t> </a:t>
            </a:r>
            <a:r>
              <a:rPr lang="pl-PL" sz="1050" dirty="0" err="1"/>
              <a:t>cycle</a:t>
            </a:r>
            <a:endParaRPr lang="fr-FR" sz="1050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550E77FC-8639-3B65-9161-5D79191E1D7A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pl-PL" sz="1050" dirty="0" err="1"/>
              <a:t>Collaborative</a:t>
            </a:r>
            <a:r>
              <a:rPr lang="pl-PL" sz="1050" dirty="0"/>
              <a:t>,</a:t>
            </a:r>
            <a:br>
              <a:rPr lang="pl-PL" sz="1050" dirty="0"/>
            </a:br>
            <a:r>
              <a:rPr lang="pl-PL" sz="1050" dirty="0" err="1"/>
              <a:t>evidence</a:t>
            </a:r>
            <a:r>
              <a:rPr lang="pl-PL" sz="1050" dirty="0"/>
              <a:t> </a:t>
            </a:r>
            <a:r>
              <a:rPr lang="pl-PL" sz="1050" dirty="0" err="1"/>
              <a:t>based</a:t>
            </a:r>
            <a:r>
              <a:rPr lang="pl-PL" sz="1050" dirty="0"/>
              <a:t> </a:t>
            </a:r>
            <a:endParaRPr lang="fr-FR" sz="1050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4BBCE36C-AAAE-18E6-2172-35DA7E917DDD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/>
        <p:txBody>
          <a:bodyPr/>
          <a:lstStyle/>
          <a:p>
            <a:r>
              <a:rPr lang="pl-PL" sz="1050" dirty="0"/>
              <a:t>Independent </a:t>
            </a:r>
            <a:br>
              <a:rPr lang="pl-PL" sz="1050" dirty="0"/>
            </a:br>
            <a:r>
              <a:rPr lang="pl-PL" sz="1050" dirty="0"/>
              <a:t>&amp; </a:t>
            </a:r>
            <a:r>
              <a:rPr lang="pl-PL" sz="1050" dirty="0" err="1"/>
              <a:t>objective</a:t>
            </a:r>
            <a:endParaRPr lang="fr-FR" sz="1050" dirty="0"/>
          </a:p>
        </p:txBody>
      </p:sp>
      <p:sp>
        <p:nvSpPr>
          <p:cNvPr id="873" name="Espace réservé du texte 872">
            <a:extLst>
              <a:ext uri="{FF2B5EF4-FFF2-40B4-BE49-F238E27FC236}">
                <a16:creationId xmlns:a16="http://schemas.microsoft.com/office/drawing/2014/main" id="{D3CC901B-7985-E7A9-874B-6B2222401552}"/>
              </a:ext>
            </a:extLst>
          </p:cNvPr>
          <p:cNvSpPr>
            <a:spLocks noGrp="1"/>
          </p:cNvSpPr>
          <p:nvPr>
            <p:ph type="body" idx="84"/>
          </p:nvPr>
        </p:nvSpPr>
        <p:spPr/>
        <p:txBody>
          <a:bodyPr/>
          <a:lstStyle/>
          <a:p>
            <a:r>
              <a:rPr lang="da-DK"/>
              <a:t>Lorem ipsum </a:t>
            </a:r>
            <a:br>
              <a:rPr lang="da-DK"/>
            </a:br>
            <a:r>
              <a:rPr lang="da-DK"/>
              <a:t>dolor sit amet</a:t>
            </a:r>
            <a:endParaRPr lang="fr-FR"/>
          </a:p>
        </p:txBody>
      </p:sp>
      <p:sp>
        <p:nvSpPr>
          <p:cNvPr id="874" name="Espace réservé du texte 873">
            <a:extLst>
              <a:ext uri="{FF2B5EF4-FFF2-40B4-BE49-F238E27FC236}">
                <a16:creationId xmlns:a16="http://schemas.microsoft.com/office/drawing/2014/main" id="{1E695EC0-CD87-C289-06BE-E50AD9B73044}"/>
              </a:ext>
            </a:extLst>
          </p:cNvPr>
          <p:cNvSpPr>
            <a:spLocks noGrp="1"/>
          </p:cNvSpPr>
          <p:nvPr>
            <p:ph type="body" idx="85"/>
          </p:nvPr>
        </p:nvSpPr>
        <p:spPr/>
        <p:txBody>
          <a:bodyPr/>
          <a:lstStyle/>
          <a:p>
            <a:r>
              <a:rPr lang="fr-FR"/>
              <a:t>Lorem ipsum</a:t>
            </a:r>
          </a:p>
        </p:txBody>
      </p:sp>
      <p:sp>
        <p:nvSpPr>
          <p:cNvPr id="913" name="Espace réservé du texte 912">
            <a:extLst>
              <a:ext uri="{FF2B5EF4-FFF2-40B4-BE49-F238E27FC236}">
                <a16:creationId xmlns:a16="http://schemas.microsoft.com/office/drawing/2014/main" id="{3DF534FA-20F2-7CF6-D0E9-EF85297DADFA}"/>
              </a:ext>
            </a:extLst>
          </p:cNvPr>
          <p:cNvSpPr>
            <a:spLocks noGrp="1"/>
          </p:cNvSpPr>
          <p:nvPr>
            <p:ph type="body" idx="86"/>
          </p:nvPr>
        </p:nvSpPr>
        <p:spPr/>
        <p:txBody>
          <a:bodyPr/>
          <a:lstStyle/>
          <a:p>
            <a:r>
              <a:rPr lang="da-DK"/>
              <a:t>Lorem ipsum </a:t>
            </a:r>
            <a:br>
              <a:rPr lang="da-DK"/>
            </a:br>
            <a:r>
              <a:rPr lang="da-DK"/>
              <a:t>dolor sit amet</a:t>
            </a:r>
            <a:endParaRPr lang="fr-FR"/>
          </a:p>
        </p:txBody>
      </p:sp>
      <p:sp>
        <p:nvSpPr>
          <p:cNvPr id="916" name="Espace réservé du texte 915">
            <a:extLst>
              <a:ext uri="{FF2B5EF4-FFF2-40B4-BE49-F238E27FC236}">
                <a16:creationId xmlns:a16="http://schemas.microsoft.com/office/drawing/2014/main" id="{0239F478-C8A4-323B-28C7-E5C997FE56C7}"/>
              </a:ext>
            </a:extLst>
          </p:cNvPr>
          <p:cNvSpPr>
            <a:spLocks noGrp="1"/>
          </p:cNvSpPr>
          <p:nvPr>
            <p:ph type="body" idx="87"/>
          </p:nvPr>
        </p:nvSpPr>
        <p:spPr/>
        <p:txBody>
          <a:bodyPr/>
          <a:lstStyle/>
          <a:p>
            <a:r>
              <a:rPr lang="da-DK"/>
              <a:t>Lorem ipsum</a:t>
            </a:r>
            <a:endParaRPr lang="fr-FR"/>
          </a:p>
        </p:txBody>
      </p:sp>
      <p:sp>
        <p:nvSpPr>
          <p:cNvPr id="917" name="Espace réservé du texte 916">
            <a:extLst>
              <a:ext uri="{FF2B5EF4-FFF2-40B4-BE49-F238E27FC236}">
                <a16:creationId xmlns:a16="http://schemas.microsoft.com/office/drawing/2014/main" id="{1C5A00CE-1279-56A9-F3F2-2696F075FEBE}"/>
              </a:ext>
            </a:extLst>
          </p:cNvPr>
          <p:cNvSpPr>
            <a:spLocks noGrp="1"/>
          </p:cNvSpPr>
          <p:nvPr>
            <p:ph type="body" idx="88"/>
          </p:nvPr>
        </p:nvSpPr>
        <p:spPr/>
        <p:txBody>
          <a:bodyPr/>
          <a:lstStyle/>
          <a:p>
            <a:r>
              <a:rPr lang="fr-FR"/>
              <a:t>XX</a:t>
            </a:r>
          </a:p>
        </p:txBody>
      </p:sp>
      <p:sp>
        <p:nvSpPr>
          <p:cNvPr id="870" name="Espace réservé du texte 869">
            <a:extLst>
              <a:ext uri="{FF2B5EF4-FFF2-40B4-BE49-F238E27FC236}">
                <a16:creationId xmlns:a16="http://schemas.microsoft.com/office/drawing/2014/main" id="{2C835B1C-16E4-6421-022C-0C434419A5CA}"/>
              </a:ext>
            </a:extLst>
          </p:cNvPr>
          <p:cNvSpPr>
            <a:spLocks noGrp="1"/>
          </p:cNvSpPr>
          <p:nvPr>
            <p:ph type="body" idx="83"/>
          </p:nvPr>
        </p:nvSpPr>
        <p:spPr/>
        <p:txBody>
          <a:bodyPr/>
          <a:lstStyle/>
          <a:p>
            <a:r>
              <a:rPr lang="fr-FR"/>
              <a:t>Lorem ipsum</a:t>
            </a:r>
          </a:p>
        </p:txBody>
      </p:sp>
      <p:sp>
        <p:nvSpPr>
          <p:cNvPr id="835" name="Titre 834">
            <a:extLst>
              <a:ext uri="{FF2B5EF4-FFF2-40B4-BE49-F238E27FC236}">
                <a16:creationId xmlns:a16="http://schemas.microsoft.com/office/drawing/2014/main" id="{6E63361E-27F1-B061-9638-45EA2755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063" y="201418"/>
            <a:ext cx="3153996" cy="276999"/>
          </a:xfrm>
        </p:spPr>
        <p:txBody>
          <a:bodyPr/>
          <a:lstStyle/>
          <a:p>
            <a:r>
              <a:rPr lang="pl-PL" sz="1800" dirty="0" err="1"/>
              <a:t>Proposed</a:t>
            </a:r>
            <a:r>
              <a:rPr lang="pl-PL" sz="1800" dirty="0"/>
              <a:t> </a:t>
            </a:r>
            <a:r>
              <a:rPr lang="pl-PL" sz="1800" dirty="0" err="1"/>
              <a:t>Approach</a:t>
            </a:r>
            <a:endParaRPr lang="fr-FR" sz="1800" dirty="0"/>
          </a:p>
        </p:txBody>
      </p:sp>
      <p:sp>
        <p:nvSpPr>
          <p:cNvPr id="55" name="Espace réservé du texte 54">
            <a:extLst>
              <a:ext uri="{FF2B5EF4-FFF2-40B4-BE49-F238E27FC236}">
                <a16:creationId xmlns:a16="http://schemas.microsoft.com/office/drawing/2014/main" id="{0A6CCB51-811D-E313-C1E1-1A7F68AA7FBB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/>
        <p:txBody>
          <a:bodyPr/>
          <a:lstStyle/>
          <a:p>
            <a:r>
              <a:rPr lang="pl-PL" sz="1050" dirty="0"/>
              <a:t>Transparent to</a:t>
            </a:r>
            <a:br>
              <a:rPr lang="pl-PL" sz="1050" dirty="0"/>
            </a:br>
            <a:r>
              <a:rPr lang="pl-PL" sz="1050" dirty="0"/>
              <a:t>MNO &amp; </a:t>
            </a:r>
            <a:r>
              <a:rPr lang="pl-PL" sz="1050" dirty="0" err="1"/>
              <a:t>consumers</a:t>
            </a:r>
            <a:endParaRPr lang="fr-FR" sz="1050" dirty="0"/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CC2EE624-210A-6180-75B2-92F8EEDC4CCF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/>
        <p:txBody>
          <a:bodyPr/>
          <a:lstStyle/>
          <a:p>
            <a:r>
              <a:rPr lang="pl-PL" sz="1050" dirty="0" err="1"/>
              <a:t>Based</a:t>
            </a:r>
            <a:r>
              <a:rPr lang="pl-PL" sz="1050" dirty="0"/>
              <a:t> on </a:t>
            </a:r>
            <a:br>
              <a:rPr lang="pl-PL" sz="1050" dirty="0"/>
            </a:br>
            <a:r>
              <a:rPr lang="pl-PL" sz="1050" dirty="0" err="1"/>
              <a:t>achievable</a:t>
            </a:r>
            <a:r>
              <a:rPr lang="pl-PL" sz="1050" dirty="0"/>
              <a:t> </a:t>
            </a:r>
            <a:br>
              <a:rPr lang="pl-PL" sz="1050" dirty="0"/>
            </a:br>
            <a:r>
              <a:rPr lang="pl-PL" sz="1050" dirty="0"/>
              <a:t>performance</a:t>
            </a:r>
            <a:endParaRPr lang="fr-FR" sz="1050" dirty="0"/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00E01118-C7E7-E4C1-23F4-58E476BA1CAB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/>
        <p:txBody>
          <a:bodyPr/>
          <a:lstStyle/>
          <a:p>
            <a:r>
              <a:rPr lang="pl-PL" sz="1050" dirty="0" err="1"/>
              <a:t>Improved</a:t>
            </a:r>
            <a:r>
              <a:rPr lang="pl-PL" sz="1050" dirty="0"/>
              <a:t> </a:t>
            </a:r>
            <a:br>
              <a:rPr lang="pl-PL" sz="1050" dirty="0"/>
            </a:br>
            <a:r>
              <a:rPr lang="pl-PL" sz="1050" dirty="0" err="1"/>
              <a:t>QoS</a:t>
            </a:r>
            <a:r>
              <a:rPr lang="pl-PL" sz="1050" dirty="0"/>
              <a:t> and QoE</a:t>
            </a:r>
            <a:endParaRPr lang="fr-FR" sz="1050" dirty="0"/>
          </a:p>
        </p:txBody>
      </p:sp>
      <p:sp>
        <p:nvSpPr>
          <p:cNvPr id="866" name="Espace réservé du texte 865">
            <a:extLst>
              <a:ext uri="{FF2B5EF4-FFF2-40B4-BE49-F238E27FC236}">
                <a16:creationId xmlns:a16="http://schemas.microsoft.com/office/drawing/2014/main" id="{094D6B72-FE34-B654-8C5D-DBD3588CECCE}"/>
              </a:ext>
            </a:extLst>
          </p:cNvPr>
          <p:cNvSpPr>
            <a:spLocks noGrp="1"/>
          </p:cNvSpPr>
          <p:nvPr>
            <p:ph type="body" idx="61"/>
          </p:nvPr>
        </p:nvSpPr>
        <p:spPr>
          <a:xfrm>
            <a:off x="356989" y="1278399"/>
            <a:ext cx="1378543" cy="501856"/>
          </a:xfrm>
        </p:spPr>
        <p:txBody>
          <a:bodyPr anchor="ctr"/>
          <a:lstStyle/>
          <a:p>
            <a:r>
              <a:rPr lang="pl-PL" sz="1050" dirty="0" err="1"/>
              <a:t>Measurement</a:t>
            </a:r>
            <a:endParaRPr lang="fr-FR" sz="1050" dirty="0"/>
          </a:p>
        </p:txBody>
      </p:sp>
      <p:sp>
        <p:nvSpPr>
          <p:cNvPr id="869" name="Espace réservé du texte 868">
            <a:extLst>
              <a:ext uri="{FF2B5EF4-FFF2-40B4-BE49-F238E27FC236}">
                <a16:creationId xmlns:a16="http://schemas.microsoft.com/office/drawing/2014/main" id="{538332E8-3FB2-332A-1DF0-D74E9BF22C9D}"/>
              </a:ext>
            </a:extLst>
          </p:cNvPr>
          <p:cNvSpPr>
            <a:spLocks noGrp="1"/>
          </p:cNvSpPr>
          <p:nvPr>
            <p:ph type="body" idx="62"/>
          </p:nvPr>
        </p:nvSpPr>
        <p:spPr>
          <a:xfrm>
            <a:off x="581646" y="1820502"/>
            <a:ext cx="929231" cy="394394"/>
          </a:xfrm>
        </p:spPr>
        <p:txBody>
          <a:bodyPr/>
          <a:lstStyle/>
          <a:p>
            <a:r>
              <a:rPr lang="pl-PL" dirty="0"/>
              <a:t>1</a:t>
            </a:r>
            <a:endParaRPr lang="fr-FR" dirty="0"/>
          </a:p>
        </p:txBody>
      </p:sp>
      <p:sp>
        <p:nvSpPr>
          <p:cNvPr id="920" name="Espace réservé du texte 919">
            <a:extLst>
              <a:ext uri="{FF2B5EF4-FFF2-40B4-BE49-F238E27FC236}">
                <a16:creationId xmlns:a16="http://schemas.microsoft.com/office/drawing/2014/main" id="{017C4A7A-0F9F-1AD8-E9A9-4305DD7E7FED}"/>
              </a:ext>
            </a:extLst>
          </p:cNvPr>
          <p:cNvSpPr>
            <a:spLocks noGrp="1"/>
          </p:cNvSpPr>
          <p:nvPr>
            <p:ph type="body" idx="95"/>
          </p:nvPr>
        </p:nvSpPr>
        <p:spPr>
          <a:xfrm>
            <a:off x="3195044" y="1278399"/>
            <a:ext cx="1378543" cy="501857"/>
          </a:xfrm>
        </p:spPr>
        <p:txBody>
          <a:bodyPr anchor="ctr"/>
          <a:lstStyle/>
          <a:p>
            <a:r>
              <a:rPr lang="pl-PL" sz="1050" dirty="0"/>
              <a:t>NRA-MNO</a:t>
            </a:r>
          </a:p>
          <a:p>
            <a:r>
              <a:rPr lang="pl-PL" sz="1050" dirty="0" err="1"/>
              <a:t>Dialogue</a:t>
            </a:r>
            <a:r>
              <a:rPr lang="pl-PL" sz="1050" dirty="0"/>
              <a:t> </a:t>
            </a:r>
            <a:endParaRPr lang="fr-FR" sz="1050" dirty="0"/>
          </a:p>
        </p:txBody>
      </p:sp>
      <p:sp>
        <p:nvSpPr>
          <p:cNvPr id="921" name="Espace réservé du texte 920">
            <a:extLst>
              <a:ext uri="{FF2B5EF4-FFF2-40B4-BE49-F238E27FC236}">
                <a16:creationId xmlns:a16="http://schemas.microsoft.com/office/drawing/2014/main" id="{0FAF05BA-E832-2666-5455-D4E4D006DE97}"/>
              </a:ext>
            </a:extLst>
          </p:cNvPr>
          <p:cNvSpPr>
            <a:spLocks noGrp="1"/>
          </p:cNvSpPr>
          <p:nvPr>
            <p:ph type="body" idx="96"/>
          </p:nvPr>
        </p:nvSpPr>
        <p:spPr/>
        <p:txBody>
          <a:bodyPr/>
          <a:lstStyle/>
          <a:p>
            <a:r>
              <a:rPr lang="pl-PL" dirty="0"/>
              <a:t>3</a:t>
            </a:r>
            <a:endParaRPr lang="fr-FR" dirty="0"/>
          </a:p>
        </p:txBody>
      </p:sp>
      <p:sp>
        <p:nvSpPr>
          <p:cNvPr id="924" name="Espace réservé du texte 923">
            <a:extLst>
              <a:ext uri="{FF2B5EF4-FFF2-40B4-BE49-F238E27FC236}">
                <a16:creationId xmlns:a16="http://schemas.microsoft.com/office/drawing/2014/main" id="{5F399191-93B5-B8A1-BFEE-2888F0AC8F32}"/>
              </a:ext>
            </a:extLst>
          </p:cNvPr>
          <p:cNvSpPr>
            <a:spLocks noGrp="1"/>
          </p:cNvSpPr>
          <p:nvPr>
            <p:ph type="body" idx="97"/>
          </p:nvPr>
        </p:nvSpPr>
        <p:spPr>
          <a:xfrm>
            <a:off x="6110395" y="1278399"/>
            <a:ext cx="1378542" cy="501857"/>
          </a:xfrm>
          <a:solidFill>
            <a:schemeClr val="accent5"/>
          </a:solidFill>
          <a:ln>
            <a:noFill/>
          </a:ln>
        </p:spPr>
        <p:txBody>
          <a:bodyPr spcFirstLastPara="1" vert="horz" wrap="square" lIns="0" tIns="16700" rIns="33425" bIns="16700" rtlCol="0" anchor="ctr" anchorCtr="0">
            <a:spAutoFit/>
          </a:bodyPr>
          <a:lstStyle/>
          <a:p>
            <a:r>
              <a:rPr lang="pl-PL" sz="1050" dirty="0"/>
              <a:t>Time for </a:t>
            </a:r>
            <a:r>
              <a:rPr lang="pl-PL" sz="1050" dirty="0" err="1"/>
              <a:t>Implementation</a:t>
            </a:r>
            <a:endParaRPr lang="fr-FR" sz="1050" dirty="0"/>
          </a:p>
        </p:txBody>
      </p:sp>
      <p:sp>
        <p:nvSpPr>
          <p:cNvPr id="925" name="Espace réservé du texte 924">
            <a:extLst>
              <a:ext uri="{FF2B5EF4-FFF2-40B4-BE49-F238E27FC236}">
                <a16:creationId xmlns:a16="http://schemas.microsoft.com/office/drawing/2014/main" id="{48DFB95A-7CA6-C1F0-C204-186AE9E27D17}"/>
              </a:ext>
            </a:extLst>
          </p:cNvPr>
          <p:cNvSpPr>
            <a:spLocks noGrp="1"/>
          </p:cNvSpPr>
          <p:nvPr>
            <p:ph type="body" idx="98"/>
          </p:nvPr>
        </p:nvSpPr>
        <p:spPr/>
        <p:txBody>
          <a:bodyPr/>
          <a:lstStyle/>
          <a:p>
            <a:r>
              <a:rPr lang="pl-PL" dirty="0"/>
              <a:t>5</a:t>
            </a:r>
            <a:endParaRPr lang="fr-FR" dirty="0"/>
          </a:p>
        </p:txBody>
      </p:sp>
      <p:sp>
        <p:nvSpPr>
          <p:cNvPr id="928" name="Espace réservé du texte 927">
            <a:extLst>
              <a:ext uri="{FF2B5EF4-FFF2-40B4-BE49-F238E27FC236}">
                <a16:creationId xmlns:a16="http://schemas.microsoft.com/office/drawing/2014/main" id="{F34509FD-2F40-9381-8839-2AC214665ECC}"/>
              </a:ext>
            </a:extLst>
          </p:cNvPr>
          <p:cNvSpPr>
            <a:spLocks noGrp="1"/>
          </p:cNvSpPr>
          <p:nvPr>
            <p:ph type="body" idx="99"/>
          </p:nvPr>
        </p:nvSpPr>
        <p:spPr>
          <a:xfrm>
            <a:off x="1681736" y="3905982"/>
            <a:ext cx="1358106" cy="535713"/>
          </a:xfrm>
        </p:spPr>
        <p:txBody>
          <a:bodyPr anchor="ctr"/>
          <a:lstStyle/>
          <a:p>
            <a:r>
              <a:rPr lang="pl-PL" sz="1050" dirty="0"/>
              <a:t>Reporting</a:t>
            </a:r>
            <a:endParaRPr lang="fr-FR" sz="1050" dirty="0"/>
          </a:p>
        </p:txBody>
      </p:sp>
      <p:sp>
        <p:nvSpPr>
          <p:cNvPr id="929" name="Espace réservé du texte 928">
            <a:extLst>
              <a:ext uri="{FF2B5EF4-FFF2-40B4-BE49-F238E27FC236}">
                <a16:creationId xmlns:a16="http://schemas.microsoft.com/office/drawing/2014/main" id="{243F2396-592C-BAD3-49A4-5C6EFD643EDF}"/>
              </a:ext>
            </a:extLst>
          </p:cNvPr>
          <p:cNvSpPr>
            <a:spLocks noGrp="1"/>
          </p:cNvSpPr>
          <p:nvPr>
            <p:ph type="body" idx="100"/>
          </p:nvPr>
        </p:nvSpPr>
        <p:spPr>
          <a:xfrm>
            <a:off x="1918022" y="3437983"/>
            <a:ext cx="889317" cy="394394"/>
          </a:xfrm>
        </p:spPr>
        <p:txBody>
          <a:bodyPr/>
          <a:lstStyle/>
          <a:p>
            <a:r>
              <a:rPr lang="pl-PL" dirty="0"/>
              <a:t>2</a:t>
            </a:r>
            <a:endParaRPr lang="fr-FR" dirty="0"/>
          </a:p>
        </p:txBody>
      </p:sp>
      <p:sp>
        <p:nvSpPr>
          <p:cNvPr id="932" name="Espace réservé du texte 931">
            <a:extLst>
              <a:ext uri="{FF2B5EF4-FFF2-40B4-BE49-F238E27FC236}">
                <a16:creationId xmlns:a16="http://schemas.microsoft.com/office/drawing/2014/main" id="{B989C83C-500E-E4EB-E0BD-73AACE0D3854}"/>
              </a:ext>
            </a:extLst>
          </p:cNvPr>
          <p:cNvSpPr>
            <a:spLocks noGrp="1"/>
          </p:cNvSpPr>
          <p:nvPr>
            <p:ph type="body" idx="101"/>
          </p:nvPr>
        </p:nvSpPr>
        <p:spPr>
          <a:xfrm>
            <a:off x="4628527" y="3939839"/>
            <a:ext cx="1276815" cy="501857"/>
          </a:xfrm>
          <a:solidFill>
            <a:schemeClr val="accent5"/>
          </a:solidFill>
          <a:ln>
            <a:noFill/>
          </a:ln>
        </p:spPr>
        <p:txBody>
          <a:bodyPr spcFirstLastPara="1" vert="horz" wrap="square" lIns="0" tIns="16700" rIns="33425" bIns="16700" rtlCol="0" anchor="ctr" anchorCtr="0">
            <a:spAutoFit/>
          </a:bodyPr>
          <a:lstStyle/>
          <a:p>
            <a:r>
              <a:rPr lang="pl-PL" sz="1050" dirty="0" err="1"/>
              <a:t>Targeted</a:t>
            </a:r>
            <a:r>
              <a:rPr lang="pl-PL" sz="1050" dirty="0"/>
              <a:t> </a:t>
            </a:r>
            <a:r>
              <a:rPr lang="pl-PL" sz="1050" dirty="0" err="1"/>
              <a:t>Improvements</a:t>
            </a:r>
            <a:endParaRPr lang="fr-FR" sz="1050" dirty="0"/>
          </a:p>
        </p:txBody>
      </p:sp>
      <p:sp>
        <p:nvSpPr>
          <p:cNvPr id="933" name="Espace réservé du texte 932">
            <a:extLst>
              <a:ext uri="{FF2B5EF4-FFF2-40B4-BE49-F238E27FC236}">
                <a16:creationId xmlns:a16="http://schemas.microsoft.com/office/drawing/2014/main" id="{882377F8-75E3-695C-5D3F-FE345406A5F3}"/>
              </a:ext>
            </a:extLst>
          </p:cNvPr>
          <p:cNvSpPr>
            <a:spLocks noGrp="1"/>
          </p:cNvSpPr>
          <p:nvPr>
            <p:ph type="body" idx="102"/>
          </p:nvPr>
        </p:nvSpPr>
        <p:spPr>
          <a:xfrm>
            <a:off x="4822277" y="3469815"/>
            <a:ext cx="889317" cy="394394"/>
          </a:xfrm>
        </p:spPr>
        <p:txBody>
          <a:bodyPr/>
          <a:lstStyle/>
          <a:p>
            <a:r>
              <a:rPr lang="pl-PL" dirty="0"/>
              <a:t>4</a:t>
            </a:r>
            <a:endParaRPr lang="fr-FR" dirty="0"/>
          </a:p>
        </p:txBody>
      </p:sp>
      <p:sp>
        <p:nvSpPr>
          <p:cNvPr id="936" name="Espace réservé du texte 935">
            <a:extLst>
              <a:ext uri="{FF2B5EF4-FFF2-40B4-BE49-F238E27FC236}">
                <a16:creationId xmlns:a16="http://schemas.microsoft.com/office/drawing/2014/main" id="{79D14A96-026A-989F-F41C-C3A4B4AB76AA}"/>
              </a:ext>
            </a:extLst>
          </p:cNvPr>
          <p:cNvSpPr>
            <a:spLocks noGrp="1"/>
          </p:cNvSpPr>
          <p:nvPr>
            <p:ph type="body" idx="103"/>
          </p:nvPr>
        </p:nvSpPr>
        <p:spPr>
          <a:xfrm>
            <a:off x="7537848" y="3939838"/>
            <a:ext cx="1267041" cy="501857"/>
          </a:xfrm>
        </p:spPr>
        <p:txBody>
          <a:bodyPr anchor="ctr"/>
          <a:lstStyle/>
          <a:p>
            <a:r>
              <a:rPr lang="pl-PL" sz="1050" dirty="0" err="1"/>
              <a:t>Subscriber</a:t>
            </a:r>
            <a:br>
              <a:rPr lang="pl-PL" sz="1050" dirty="0"/>
            </a:br>
            <a:r>
              <a:rPr lang="pl-PL" sz="1050" dirty="0"/>
              <a:t>Benefit</a:t>
            </a:r>
            <a:endParaRPr lang="fr-FR" sz="1050" dirty="0"/>
          </a:p>
        </p:txBody>
      </p:sp>
      <p:sp>
        <p:nvSpPr>
          <p:cNvPr id="937" name="Espace réservé du texte 936">
            <a:extLst>
              <a:ext uri="{FF2B5EF4-FFF2-40B4-BE49-F238E27FC236}">
                <a16:creationId xmlns:a16="http://schemas.microsoft.com/office/drawing/2014/main" id="{A5959BEF-25AB-640D-97AA-DB009D8E3B3A}"/>
              </a:ext>
            </a:extLst>
          </p:cNvPr>
          <p:cNvSpPr>
            <a:spLocks noGrp="1"/>
          </p:cNvSpPr>
          <p:nvPr>
            <p:ph type="body" idx="104"/>
          </p:nvPr>
        </p:nvSpPr>
        <p:spPr>
          <a:xfrm>
            <a:off x="7726532" y="3469815"/>
            <a:ext cx="889317" cy="394394"/>
          </a:xfrm>
        </p:spPr>
        <p:txBody>
          <a:bodyPr/>
          <a:lstStyle/>
          <a:p>
            <a:r>
              <a:rPr lang="pl-PL" dirty="0"/>
              <a:t>6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4F4DF4-402F-7A25-76A4-1B6CF009BB61}"/>
              </a:ext>
            </a:extLst>
          </p:cNvPr>
          <p:cNvSpPr>
            <a:spLocks noGrp="1"/>
          </p:cNvSpPr>
          <p:nvPr>
            <p:ph type="sldNum" sz="quarter" idx="10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l"/>
              <a:tabLst/>
              <a:defRPr/>
            </a:pPr>
            <a:r>
              <a:rPr kumimoji="0" lang="fr-BE" sz="650" b="1" i="0" u="none" strike="noStrike" kern="0" cap="none" spc="0" normalizeH="0" baseline="0" noProof="0">
                <a:ln>
                  <a:noFill/>
                </a:ln>
                <a:solidFill>
                  <a:srgbClr val="32AA4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fld id="{D3AE70A5-ACA7-4FA1-86F9-4860E6C062DD}" type="slidenum">
              <a:rPr kumimoji="0" lang="fr-BE" sz="650" b="1" i="0" u="none" strike="noStrike" kern="0" cap="none" spc="0" normalizeH="0" baseline="0" noProof="0" smtClean="0">
                <a:ln>
                  <a:noFill/>
                </a:ln>
                <a:solidFill>
                  <a:srgbClr val="32AA4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l"/>
                <a:tabLst/>
                <a:defRPr/>
              </a:pPr>
              <a:t>13</a:t>
            </a:fld>
            <a:endParaRPr kumimoji="0" lang="fr-BE" sz="650" b="1" i="0" u="none" strike="noStrike" kern="0" cap="none" spc="0" normalizeH="0" baseline="0" noProof="0">
              <a:ln>
                <a:noFill/>
              </a:ln>
              <a:solidFill>
                <a:srgbClr val="32AA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0020-A9A7-358B-FEBB-48AC4835A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85680-CAF6-B852-A6C3-DBE718E52F2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4748" y="1339968"/>
            <a:ext cx="5423821" cy="310092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solidFill>
                  <a:srgbClr val="32AA48"/>
                </a:solidFill>
                <a:latin typeface="Calibri" panose="020F0502020204030204" pitchFamily="34" charset="0"/>
              </a:rPr>
              <a:t>Regulation as an Enabler, Not Just an Enforcer</a:t>
            </a:r>
          </a:p>
          <a:p>
            <a:pPr marL="285750" lvl="1" indent="-285750">
              <a:spcAft>
                <a:spcPts val="1200"/>
              </a:spcAft>
              <a:buClr>
                <a:srgbClr val="32AA48"/>
              </a:buClr>
              <a:buSzPts val="1400"/>
            </a:pPr>
            <a:r>
              <a:rPr lang="en-US" sz="1500" dirty="0">
                <a:latin typeface="Calibri" panose="020F0502020204030204" pitchFamily="34" charset="0"/>
              </a:rPr>
              <a:t>Measure</a:t>
            </a:r>
            <a:r>
              <a:rPr lang="pl-PL" sz="1500" dirty="0" err="1">
                <a:latin typeface="Calibri" panose="020F0502020204030204" pitchFamily="34" charset="0"/>
              </a:rPr>
              <a:t>ment</a:t>
            </a:r>
            <a:r>
              <a:rPr lang="pl-PL" sz="1500" dirty="0">
                <a:latin typeface="Calibri" panose="020F0502020204030204" pitchFamily="34" charset="0"/>
              </a:rPr>
              <a:t>:</a:t>
            </a:r>
            <a:r>
              <a:rPr lang="en-US" sz="1500" dirty="0">
                <a:latin typeface="Calibri" panose="020F0502020204030204" pitchFamily="34" charset="0"/>
              </a:rPr>
              <a:t> </a:t>
            </a:r>
            <a:br>
              <a:rPr lang="pl-PL" sz="1500" b="0" dirty="0">
                <a:latin typeface="Calibri" panose="020F0502020204030204" pitchFamily="34" charset="0"/>
              </a:rPr>
            </a:br>
            <a:r>
              <a:rPr lang="en-US" sz="1500" b="0" dirty="0">
                <a:latin typeface="Calibri" panose="020F0502020204030204" pitchFamily="34" charset="0"/>
              </a:rPr>
              <a:t>Consistent</a:t>
            </a:r>
            <a:r>
              <a:rPr lang="pl-PL" sz="1500" b="0" dirty="0">
                <a:latin typeface="Calibri" panose="020F0502020204030204" pitchFamily="34" charset="0"/>
              </a:rPr>
              <a:t>,</a:t>
            </a:r>
            <a:r>
              <a:rPr lang="en-US" sz="1500" b="0" dirty="0">
                <a:latin typeface="Calibri" panose="020F0502020204030204" pitchFamily="34" charset="0"/>
              </a:rPr>
              <a:t> </a:t>
            </a:r>
            <a:r>
              <a:rPr lang="pl-PL" sz="1500" b="0" dirty="0">
                <a:latin typeface="Calibri" panose="020F0502020204030204" pitchFamily="34" charset="0"/>
              </a:rPr>
              <a:t>i</a:t>
            </a:r>
            <a:r>
              <a:rPr lang="en-US" sz="1500" b="0" dirty="0" err="1">
                <a:latin typeface="Calibri" panose="020F0502020204030204" pitchFamily="34" charset="0"/>
              </a:rPr>
              <a:t>ndependent</a:t>
            </a:r>
            <a:r>
              <a:rPr lang="pl-PL" sz="1500" b="0" dirty="0">
                <a:latin typeface="Calibri" panose="020F0502020204030204" pitchFamily="34" charset="0"/>
              </a:rPr>
              <a:t>, </a:t>
            </a:r>
            <a:r>
              <a:rPr lang="pl-PL" sz="1500" b="0" dirty="0" err="1">
                <a:latin typeface="Calibri" panose="020F0502020204030204" pitchFamily="34" charset="0"/>
              </a:rPr>
              <a:t>showing</a:t>
            </a:r>
            <a:r>
              <a:rPr lang="pl-PL" sz="1500" b="0" dirty="0">
                <a:latin typeface="Calibri" panose="020F0502020204030204" pitchFamily="34" charset="0"/>
              </a:rPr>
              <a:t> t</a:t>
            </a:r>
            <a:r>
              <a:rPr lang="en-US" sz="1500" b="0" dirty="0">
                <a:latin typeface="Calibri" panose="020F0502020204030204" pitchFamily="34" charset="0"/>
              </a:rPr>
              <a:t>he real-world performance</a:t>
            </a:r>
          </a:p>
          <a:p>
            <a:pPr marL="285750" lvl="1" indent="-285750">
              <a:spcAft>
                <a:spcPts val="1200"/>
              </a:spcAft>
              <a:buClr>
                <a:srgbClr val="32AA48"/>
              </a:buClr>
              <a:buSzPts val="1400"/>
            </a:pPr>
            <a:r>
              <a:rPr lang="en-US" sz="1500" dirty="0">
                <a:latin typeface="Calibri" panose="020F0502020204030204" pitchFamily="34" charset="0"/>
              </a:rPr>
              <a:t>Transparency: </a:t>
            </a:r>
            <a:br>
              <a:rPr lang="pl-PL" sz="1500" b="0" dirty="0">
                <a:latin typeface="Calibri" panose="020F0502020204030204" pitchFamily="34" charset="0"/>
              </a:rPr>
            </a:br>
            <a:r>
              <a:rPr lang="en-US" sz="1500" b="0" dirty="0">
                <a:latin typeface="Calibri" panose="020F0502020204030204" pitchFamily="34" charset="0"/>
              </a:rPr>
              <a:t>Sharing benchmarked insights </a:t>
            </a:r>
            <a:r>
              <a:rPr lang="pl-PL" sz="1500" b="0" dirty="0">
                <a:latin typeface="Calibri" panose="020F0502020204030204" pitchFamily="34" charset="0"/>
              </a:rPr>
              <a:t>to</a:t>
            </a:r>
            <a:r>
              <a:rPr lang="en-US" sz="1500" b="0" dirty="0">
                <a:latin typeface="Calibri" panose="020F0502020204030204" pitchFamily="34" charset="0"/>
              </a:rPr>
              <a:t> spark healthy competition</a:t>
            </a:r>
          </a:p>
          <a:p>
            <a:pPr marL="285750" lvl="1" indent="-285750">
              <a:spcAft>
                <a:spcPts val="1200"/>
              </a:spcAft>
              <a:buClr>
                <a:srgbClr val="32AA48"/>
              </a:buClr>
              <a:buSzPts val="1400"/>
            </a:pPr>
            <a:r>
              <a:rPr lang="en-US" sz="1500" dirty="0">
                <a:latin typeface="Calibri" panose="020F0502020204030204" pitchFamily="34" charset="0"/>
              </a:rPr>
              <a:t>Recognition: </a:t>
            </a:r>
            <a:br>
              <a:rPr lang="pl-PL" sz="1500" b="0" dirty="0">
                <a:latin typeface="Calibri" panose="020F0502020204030204" pitchFamily="34" charset="0"/>
              </a:rPr>
            </a:br>
            <a:r>
              <a:rPr lang="en-US" sz="1500" b="0" dirty="0">
                <a:latin typeface="Calibri" panose="020F0502020204030204" pitchFamily="34" charset="0"/>
              </a:rPr>
              <a:t>Acknowledging demonstrable quality leadership</a:t>
            </a: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en-US" sz="1500" dirty="0">
                <a:latin typeface="Calibri" panose="020F0502020204030204" pitchFamily="34" charset="0"/>
              </a:rPr>
              <a:t>Guidance: </a:t>
            </a:r>
            <a:br>
              <a:rPr lang="pl-PL" sz="1500" b="0" dirty="0">
                <a:latin typeface="Calibri" panose="020F0502020204030204" pitchFamily="34" charset="0"/>
              </a:rPr>
            </a:br>
            <a:r>
              <a:rPr lang="en-US" sz="1500" b="0" dirty="0">
                <a:latin typeface="Calibri" panose="020F0502020204030204" pitchFamily="34" charset="0"/>
              </a:rPr>
              <a:t>Using data to highlight areas for smart investment </a:t>
            </a:r>
            <a:br>
              <a:rPr lang="pl-PL" sz="1500" b="0" dirty="0">
                <a:latin typeface="Calibri" panose="020F0502020204030204" pitchFamily="34" charset="0"/>
              </a:rPr>
            </a:br>
            <a:r>
              <a:rPr lang="pl-PL" sz="1500" b="0" dirty="0">
                <a:latin typeface="Calibri" panose="020F0502020204030204" pitchFamily="34" charset="0"/>
              </a:rPr>
              <a:t>&amp;</a:t>
            </a:r>
            <a:r>
              <a:rPr lang="en-US" sz="1500" b="0" dirty="0">
                <a:latin typeface="Calibri" panose="020F0502020204030204" pitchFamily="34" charset="0"/>
              </a:rPr>
              <a:t> innovation that benefit users</a:t>
            </a:r>
          </a:p>
        </p:txBody>
      </p:sp>
      <p:sp>
        <p:nvSpPr>
          <p:cNvPr id="7" name="Titre 834">
            <a:extLst>
              <a:ext uri="{FF2B5EF4-FFF2-40B4-BE49-F238E27FC236}">
                <a16:creationId xmlns:a16="http://schemas.microsoft.com/office/drawing/2014/main" id="{68055F5B-B351-E4DC-2097-DE08430B31AE}"/>
              </a:ext>
            </a:extLst>
          </p:cNvPr>
          <p:cNvSpPr txBox="1">
            <a:spLocks/>
          </p:cNvSpPr>
          <p:nvPr/>
        </p:nvSpPr>
        <p:spPr bwMode="ltGray">
          <a:xfrm>
            <a:off x="5668063" y="201418"/>
            <a:ext cx="3153996" cy="276999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marR="0" lvl="0" indent="-17938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l"/>
              <a:tabLst/>
              <a:defRPr sz="20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8" marR="0" lvl="0" indent="-1793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8"/>
              </a:buClr>
              <a:buSzPct val="100000"/>
              <a:buFont typeface="Arial" panose="020B0604020202020204" pitchFamily="34" charset="0"/>
              <a:buChar char="l"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Call for Action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Google Shape;305;p22">
            <a:extLst>
              <a:ext uri="{FF2B5EF4-FFF2-40B4-BE49-F238E27FC236}">
                <a16:creationId xmlns:a16="http://schemas.microsoft.com/office/drawing/2014/main" id="{457F480E-A208-6B9B-CD83-10A159462D49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71" b="7989"/>
          <a:stretch/>
        </p:blipFill>
        <p:spPr>
          <a:xfrm>
            <a:off x="8124372" y="4687539"/>
            <a:ext cx="1022804" cy="462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6;p22">
            <a:extLst>
              <a:ext uri="{FF2B5EF4-FFF2-40B4-BE49-F238E27FC236}">
                <a16:creationId xmlns:a16="http://schemas.microsoft.com/office/drawing/2014/main" id="{C582A871-02B2-239E-F3C6-5A3ECEEE775D}"/>
              </a:ext>
            </a:extLst>
          </p:cNvPr>
          <p:cNvSpPr txBox="1"/>
          <p:nvPr/>
        </p:nvSpPr>
        <p:spPr>
          <a:xfrm>
            <a:off x="8331806" y="4894852"/>
            <a:ext cx="641778" cy="12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555" tIns="18555" rIns="18555" bIns="1855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941"/>
              </a:buClr>
              <a:buSzPts val="600"/>
              <a:buFont typeface="Open Sans"/>
              <a:buNone/>
            </a:pPr>
            <a:r>
              <a:rPr lang="fr-FR" sz="600" b="1" i="0" u="none" strike="noStrike" cap="none" dirty="0">
                <a:solidFill>
                  <a:srgbClr val="1B2941"/>
                </a:solidFill>
                <a:latin typeface="Open Sans"/>
                <a:ea typeface="Open Sans"/>
                <a:cs typeface="Open Sans"/>
                <a:sym typeface="Open Sans"/>
              </a:rPr>
              <a:t>l </a:t>
            </a:r>
            <a:fld id="{00000000-1234-1234-1234-123412341234}" type="slidenum">
              <a:rPr lang="fr-FR" sz="600" b="1" i="0" u="none" strike="noStrike" cap="none">
                <a:solidFill>
                  <a:srgbClr val="1BA24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2941"/>
                </a:buClr>
                <a:buSzPts val="600"/>
                <a:buFont typeface="Open Sans"/>
                <a:buNone/>
              </a:pPr>
              <a:t>14</a:t>
            </a:fld>
            <a:endParaRPr sz="600" b="1" i="0" u="none" strike="noStrike" cap="none" dirty="0">
              <a:solidFill>
                <a:srgbClr val="1BA2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" name="Picture 13" descr="A handshake in a server room&#10;&#10;AI-generated content may be incorrect.">
            <a:extLst>
              <a:ext uri="{FF2B5EF4-FFF2-40B4-BE49-F238E27FC236}">
                <a16:creationId xmlns:a16="http://schemas.microsoft.com/office/drawing/2014/main" id="{C1D856DF-7ED0-EE3F-E579-A5BD76FF3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89" y="1102445"/>
            <a:ext cx="2437006" cy="34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8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BF5C8E8-7525-6781-AC6B-D955EF096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Thank you!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B19A7C07-2166-CE1E-E00F-593EDEF5BC0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 flipH="1">
            <a:off x="1200150" y="4183659"/>
            <a:ext cx="1756105" cy="259675"/>
          </a:xfrm>
        </p:spPr>
        <p:txBody>
          <a:bodyPr/>
          <a:lstStyle/>
          <a:p>
            <a:r>
              <a:rPr lang="en-US"/>
              <a:t>www.systemics.com.pl</a:t>
            </a:r>
          </a:p>
        </p:txBody>
      </p:sp>
      <p:grpSp>
        <p:nvGrpSpPr>
          <p:cNvPr id="2" name="Grupa 31">
            <a:extLst>
              <a:ext uri="{FF2B5EF4-FFF2-40B4-BE49-F238E27FC236}">
                <a16:creationId xmlns:a16="http://schemas.microsoft.com/office/drawing/2014/main" id="{FF274949-769E-3744-B126-ADE759FE2B0E}"/>
              </a:ext>
            </a:extLst>
          </p:cNvPr>
          <p:cNvGrpSpPr/>
          <p:nvPr/>
        </p:nvGrpSpPr>
        <p:grpSpPr>
          <a:xfrm>
            <a:off x="3657602" y="776176"/>
            <a:ext cx="4909054" cy="3706592"/>
            <a:chOff x="5127104" y="1882597"/>
            <a:chExt cx="6320357" cy="480695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ADF812C2-D526-5B45-D152-8995D4F0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104" y="1882597"/>
              <a:ext cx="6320357" cy="480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FF4D79F0-0AA6-B22E-A693-916D63A17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820" y="4354904"/>
              <a:ext cx="842359" cy="126227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" name="Picture 9" descr="A person sitting in front of a body of water&#10;&#10;Description generated with very high confidence">
              <a:extLst>
                <a:ext uri="{FF2B5EF4-FFF2-40B4-BE49-F238E27FC236}">
                  <a16:creationId xmlns:a16="http://schemas.microsoft.com/office/drawing/2014/main" id="{76AFA63D-D1E4-8FC8-F6C6-3DEDBDD0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21" y="5472666"/>
              <a:ext cx="1194274" cy="10277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7" descr="A car parked on the side of a road&#10;&#10;Description generated with very high confidence">
              <a:extLst>
                <a:ext uri="{FF2B5EF4-FFF2-40B4-BE49-F238E27FC236}">
                  <a16:creationId xmlns:a16="http://schemas.microsoft.com/office/drawing/2014/main" id="{41249CA9-9BF2-2189-EC41-05CD6D547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573" y="4542117"/>
              <a:ext cx="1496622" cy="10106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009FB46-6534-ED50-D915-37BB880D357A}"/>
              </a:ext>
            </a:extLst>
          </p:cNvPr>
          <p:cNvSpPr txBox="1"/>
          <p:nvPr/>
        </p:nvSpPr>
        <p:spPr>
          <a:xfrm>
            <a:off x="1621046" y="2857122"/>
            <a:ext cx="21214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Systemics-PAB Sp. z o.o.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46B Wolodyjowskiego St.</a:t>
            </a:r>
          </a:p>
          <a:p>
            <a:pPr defTabSz="6859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02-724 Warsaw, POLAND</a:t>
            </a:r>
          </a:p>
        </p:txBody>
      </p:sp>
      <p:pic>
        <p:nvPicPr>
          <p:cNvPr id="8" name="Obraz 14">
            <a:extLst>
              <a:ext uri="{FF2B5EF4-FFF2-40B4-BE49-F238E27FC236}">
                <a16:creationId xmlns:a16="http://schemas.microsoft.com/office/drawing/2014/main" id="{188DAB21-FCC1-7727-4657-3E85880AD5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008" y="2923607"/>
            <a:ext cx="432965" cy="444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74A74-AFBB-9E22-A48D-8D5AFEC4F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31295A8-F937-98B8-1783-BE08D88A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201418"/>
            <a:ext cx="6019592" cy="406430"/>
          </a:xfrm>
        </p:spPr>
        <p:txBody>
          <a:bodyPr>
            <a:normAutofit/>
          </a:bodyPr>
          <a:lstStyle/>
          <a:p>
            <a:r>
              <a:rPr lang="pl-PL" sz="1800" dirty="0" err="1"/>
              <a:t>Introduction</a:t>
            </a: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ED7191-77A5-691C-DC77-7FBF1FC0B6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67021A-7B60-4764-93F5-4F940FF0FD1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8583EF-C173-2CE0-733D-86D7D37BFF36}"/>
              </a:ext>
            </a:extLst>
          </p:cNvPr>
          <p:cNvSpPr/>
          <p:nvPr/>
        </p:nvSpPr>
        <p:spPr>
          <a:xfrm>
            <a:off x="289932" y="1373080"/>
            <a:ext cx="1053790" cy="215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zaokrąglony 6">
            <a:extLst>
              <a:ext uri="{FF2B5EF4-FFF2-40B4-BE49-F238E27FC236}">
                <a16:creationId xmlns:a16="http://schemas.microsoft.com/office/drawing/2014/main" id="{91B677C5-5375-EDCD-149F-6B6CF810C893}"/>
              </a:ext>
            </a:extLst>
          </p:cNvPr>
          <p:cNvSpPr/>
          <p:nvPr/>
        </p:nvSpPr>
        <p:spPr>
          <a:xfrm>
            <a:off x="1069848" y="944097"/>
            <a:ext cx="7261924" cy="128990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spcAft>
                <a:spcPts val="800"/>
              </a:spcAft>
              <a:defRPr/>
            </a:pP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Systemics is part of the Apave Group 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speciali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z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e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d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in risk management,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as </a:t>
            </a:r>
            <a:r>
              <a:rPr lang="pl-PL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well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as in </a:t>
            </a:r>
            <a:r>
              <a:rPr lang="en-US" altLang="pl-PL" b="1" dirty="0">
                <a:solidFill>
                  <a:srgbClr val="153866"/>
                </a:solidFill>
                <a:cs typeface="Segoe UI" panose="020B0502040204020203" pitchFamily="34" charset="0"/>
              </a:rPr>
              <a:t>testing, inspection and certification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.</a:t>
            </a:r>
            <a:endParaRPr lang="pl-PL" altLang="pl-PL" dirty="0">
              <a:solidFill>
                <a:srgbClr val="153866"/>
              </a:solidFill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We work with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N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ational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R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egulatory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A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uthorities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,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M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obile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N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etwork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O</a:t>
            </a:r>
            <a:r>
              <a:rPr lang="en-US" altLang="pl-PL" err="1">
                <a:solidFill>
                  <a:srgbClr val="153866"/>
                </a:solidFill>
                <a:cs typeface="Segoe UI" panose="020B0502040204020203" pitchFamily="34" charset="0"/>
              </a:rPr>
              <a:t>perators</a:t>
            </a:r>
            <a:r>
              <a:rPr lang="en-US" altLang="pl-PL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>
                <a:solidFill>
                  <a:srgbClr val="153866"/>
                </a:solidFill>
                <a:cs typeface="Segoe UI" panose="020B0502040204020203" pitchFamily="34" charset="0"/>
              </a:rPr>
              <a:t>&amp;</a:t>
            </a:r>
            <a:r>
              <a:rPr lang="en-US" altLang="pl-PL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T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elecom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E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quipment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</a:t>
            </a:r>
            <a:r>
              <a:rPr lang="pl-PL" altLang="pl-PL" dirty="0">
                <a:solidFill>
                  <a:srgbClr val="153866"/>
                </a:solidFill>
                <a:cs typeface="Segoe UI" panose="020B0502040204020203" pitchFamily="34" charset="0"/>
              </a:rPr>
              <a:t>V</a:t>
            </a:r>
            <a:r>
              <a:rPr lang="en-US" altLang="pl-PL" dirty="0" err="1">
                <a:solidFill>
                  <a:srgbClr val="153866"/>
                </a:solidFill>
                <a:cs typeface="Segoe UI" panose="020B0502040204020203" pitchFamily="34" charset="0"/>
              </a:rPr>
              <a:t>endors</a:t>
            </a:r>
            <a:r>
              <a:rPr lang="en-US" altLang="pl-PL" dirty="0">
                <a:solidFill>
                  <a:srgbClr val="153866"/>
                </a:solidFill>
                <a:cs typeface="Segoe UI" panose="020B0502040204020203" pitchFamily="34" charset="0"/>
              </a:rPr>
              <a:t> to help them identify and resolve network issues.</a:t>
            </a:r>
            <a:endParaRPr lang="en-US" b="1" dirty="0">
              <a:solidFill>
                <a:srgbClr val="153866"/>
              </a:solidFill>
              <a:cs typeface="Segoe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9678C1-4D0C-67D2-AA9E-3B1C90369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66" y="2214217"/>
            <a:ext cx="6439905" cy="268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6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>
          <a:extLst>
            <a:ext uri="{FF2B5EF4-FFF2-40B4-BE49-F238E27FC236}">
              <a16:creationId xmlns:a16="http://schemas.microsoft.com/office/drawing/2014/main" id="{A311BB24-23DD-AFC2-60E3-4FCF2ADC8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D67858D-6B4E-151B-33C0-97A8348C325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536899" y="1895386"/>
            <a:ext cx="7052308" cy="444110"/>
          </a:xfrm>
        </p:spPr>
        <p:txBody>
          <a:bodyPr/>
          <a:lstStyle/>
          <a:p>
            <a:pPr marL="457310" lvl="1" indent="0" algn="ctr">
              <a:buNone/>
            </a:pPr>
            <a:r>
              <a:rPr lang="pl-PL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„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Ensuring that consumers enjoy a good quality </a:t>
            </a:r>
            <a:endParaRPr lang="pl-PL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310" lvl="1" indent="0" algn="ctr">
              <a:buNone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of network service</a:t>
            </a:r>
            <a:r>
              <a:rPr lang="pl-PL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is a priority for both </a:t>
            </a:r>
            <a:endParaRPr lang="pl-PL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310" lvl="1" indent="0" algn="ctr">
              <a:buNone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telecoms operators and policymakers.</a:t>
            </a:r>
            <a:r>
              <a:rPr lang="pl-PL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pl-PL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743060" lvl="1" indent="-285750">
              <a:buFont typeface="Wingdings" panose="05000000000000000000" pitchFamily="2" charset="2"/>
              <a:buChar char="Ø"/>
            </a:pPr>
            <a:endParaRPr lang="pl-PL" sz="1800" b="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310" lvl="1" indent="0" algn="ctr">
              <a:buNone/>
            </a:pPr>
            <a:r>
              <a:rPr lang="en-US" sz="1200" b="0" i="1" dirty="0">
                <a:solidFill>
                  <a:schemeClr val="bg1"/>
                </a:solidFill>
                <a:latin typeface="Calibri" panose="020F0502020204030204" pitchFamily="34" charset="0"/>
              </a:rPr>
              <a:t>Source: GSMA, </a:t>
            </a:r>
            <a:r>
              <a:rPr lang="pl-PL" sz="1200" b="0" i="1" dirty="0">
                <a:solidFill>
                  <a:schemeClr val="bg1"/>
                </a:solidFill>
                <a:latin typeface="Calibri" panose="020F0502020204030204" pitchFamily="34" charset="0"/>
              </a:rPr>
              <a:t>Jan 2025 </a:t>
            </a:r>
            <a:r>
              <a:rPr lang="en-US" sz="1200" b="0" i="1" dirty="0">
                <a:solidFill>
                  <a:schemeClr val="bg1"/>
                </a:solidFill>
                <a:latin typeface="Calibri" panose="020F0502020204030204" pitchFamily="34" charset="0"/>
              </a:rPr>
              <a:t>"Towards better mobile quality of service in Asia Pacific"</a:t>
            </a:r>
            <a:endParaRPr lang="pl-PL" sz="1200" b="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4081D-4CD9-FA41-98BA-ED036001EEDB}"/>
              </a:ext>
            </a:extLst>
          </p:cNvPr>
          <p:cNvSpPr/>
          <p:nvPr/>
        </p:nvSpPr>
        <p:spPr>
          <a:xfrm>
            <a:off x="854529" y="1485900"/>
            <a:ext cx="1202871" cy="2808514"/>
          </a:xfrm>
          <a:prstGeom prst="rect">
            <a:avLst/>
          </a:prstGeom>
          <a:solidFill>
            <a:srgbClr val="1D3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E75EB1-6F70-A128-82B9-E28D9039AB81}"/>
              </a:ext>
            </a:extLst>
          </p:cNvPr>
          <p:cNvSpPr/>
          <p:nvPr/>
        </p:nvSpPr>
        <p:spPr>
          <a:xfrm>
            <a:off x="1796142" y="1616529"/>
            <a:ext cx="76200" cy="2144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2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C2891-70F7-41BD-D04D-75658EF5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ight bulb with a glowing light&#10;&#10;AI-generated content may be incorrect.">
            <a:extLst>
              <a:ext uri="{FF2B5EF4-FFF2-40B4-BE49-F238E27FC236}">
                <a16:creationId xmlns:a16="http://schemas.microsoft.com/office/drawing/2014/main" id="{E7066938-5C94-DE32-6BC4-01B68B261C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04" r="10162"/>
          <a:stretch/>
        </p:blipFill>
        <p:spPr>
          <a:xfrm>
            <a:off x="5071736" y="735421"/>
            <a:ext cx="4092575" cy="44266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CF6EA-B44D-0D51-1D73-4F31EE32E6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5239" y="920165"/>
            <a:ext cx="3988348" cy="2112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</a:rPr>
              <a:t>Unprecedented potential</a:t>
            </a:r>
            <a:r>
              <a:rPr lang="pl-PL" sz="2000" dirty="0">
                <a:latin typeface="Calibri" panose="020F0502020204030204" pitchFamily="34" charset="0"/>
              </a:rPr>
              <a:t>: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pl-PL" sz="200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>
                <a:latin typeface="Calibri" panose="020F0502020204030204" pitchFamily="34" charset="0"/>
              </a:rPr>
              <a:t>l</a:t>
            </a:r>
            <a:r>
              <a:rPr lang="en-US" sz="1700" b="0" dirty="0" err="1">
                <a:latin typeface="Calibri" panose="020F0502020204030204" pitchFamily="34" charset="0"/>
              </a:rPr>
              <a:t>atency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>
                <a:latin typeface="Calibri" panose="020F0502020204030204" pitchFamily="34" charset="0"/>
              </a:rPr>
              <a:t>s</a:t>
            </a:r>
            <a:r>
              <a:rPr lang="en-US" sz="1700" b="0" dirty="0">
                <a:latin typeface="Calibri" panose="020F0502020204030204" pitchFamily="34" charset="0"/>
              </a:rPr>
              <a:t>peed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 err="1">
                <a:latin typeface="Calibri" panose="020F0502020204030204" pitchFamily="34" charset="0"/>
              </a:rPr>
              <a:t>reliability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 err="1">
                <a:latin typeface="Calibri" panose="020F0502020204030204" pitchFamily="34" charset="0"/>
              </a:rPr>
              <a:t>massive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connectivity</a:t>
            </a:r>
            <a:r>
              <a:rPr lang="pl-PL" sz="1700" b="0" dirty="0">
                <a:latin typeface="Calibri" panose="020F0502020204030204" pitchFamily="34" charset="0"/>
              </a:rPr>
              <a:t> (</a:t>
            </a:r>
            <a:r>
              <a:rPr lang="pl-PL" sz="1700" b="0" dirty="0" err="1">
                <a:latin typeface="Calibri" panose="020F0502020204030204" pitchFamily="34" charset="0"/>
              </a:rPr>
              <a:t>IoT</a:t>
            </a:r>
            <a:r>
              <a:rPr lang="pl-PL" sz="1700" b="0" dirty="0">
                <a:latin typeface="Calibri" panose="020F0502020204030204" pitchFamily="34" charset="0"/>
              </a:rPr>
              <a:t>)</a:t>
            </a: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 err="1">
                <a:latin typeface="Calibri" panose="020F0502020204030204" pitchFamily="34" charset="0"/>
              </a:rPr>
              <a:t>slicing</a:t>
            </a:r>
            <a:r>
              <a:rPr lang="pl-PL" sz="1700" b="0" dirty="0">
                <a:latin typeface="Calibri" panose="020F0502020204030204" pitchFamily="34" charset="0"/>
              </a:rPr>
              <a:t> and </a:t>
            </a:r>
            <a:r>
              <a:rPr lang="pl-PL" sz="1700" b="0" dirty="0" err="1">
                <a:latin typeface="Calibri" panose="020F0502020204030204" pitchFamily="34" charset="0"/>
              </a:rPr>
              <a:t>critical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communication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743060" lvl="1" indent="-285750">
              <a:buFont typeface="Wingdings" panose="05000000000000000000" pitchFamily="2" charset="2"/>
              <a:buChar char="Ø"/>
            </a:pPr>
            <a:endParaRPr lang="pl-PL" sz="1600" b="0" dirty="0">
              <a:latin typeface="Calibri" panose="020F0502020204030204" pitchFamily="34" charset="0"/>
            </a:endParaRPr>
          </a:p>
          <a:p>
            <a:pPr marL="285750" indent="-285750"/>
            <a:endParaRPr lang="pl-PL" sz="1800" b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FB9F5-B3EB-B5F4-DABB-79564D3D2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50" y="2808912"/>
            <a:ext cx="3851017" cy="1980936"/>
          </a:xfrm>
          <a:prstGeom prst="rect">
            <a:avLst/>
          </a:prstGeom>
        </p:spPr>
      </p:pic>
      <p:pic>
        <p:nvPicPr>
          <p:cNvPr id="12" name="Google Shape;305;p22">
            <a:extLst>
              <a:ext uri="{FF2B5EF4-FFF2-40B4-BE49-F238E27FC236}">
                <a16:creationId xmlns:a16="http://schemas.microsoft.com/office/drawing/2014/main" id="{780A03AB-6B6C-7CC7-D1F5-0B6AAAB751DA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71" b="7989"/>
          <a:stretch/>
        </p:blipFill>
        <p:spPr>
          <a:xfrm>
            <a:off x="8124372" y="4682775"/>
            <a:ext cx="1022804" cy="4623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06;p22">
            <a:extLst>
              <a:ext uri="{FF2B5EF4-FFF2-40B4-BE49-F238E27FC236}">
                <a16:creationId xmlns:a16="http://schemas.microsoft.com/office/drawing/2014/main" id="{906F8DDA-0306-AE05-9EC3-AD7D4F1319F5}"/>
              </a:ext>
            </a:extLst>
          </p:cNvPr>
          <p:cNvSpPr txBox="1"/>
          <p:nvPr/>
        </p:nvSpPr>
        <p:spPr>
          <a:xfrm>
            <a:off x="8331806" y="4894852"/>
            <a:ext cx="641778" cy="12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555" tIns="18555" rIns="18555" bIns="1855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941"/>
              </a:buClr>
              <a:buSzPts val="600"/>
              <a:buFont typeface="Open Sans"/>
              <a:buNone/>
            </a:pPr>
            <a:r>
              <a:rPr lang="fr-FR" sz="600" b="1" i="0" u="none" strike="noStrike" cap="none" dirty="0">
                <a:solidFill>
                  <a:srgbClr val="1B2941"/>
                </a:solidFill>
                <a:latin typeface="Open Sans"/>
                <a:ea typeface="Open Sans"/>
                <a:cs typeface="Open Sans"/>
                <a:sym typeface="Open Sans"/>
              </a:rPr>
              <a:t>l </a:t>
            </a:r>
            <a:fld id="{00000000-1234-1234-1234-123412341234}" type="slidenum">
              <a:rPr lang="fr-FR" sz="600" b="1" i="0" u="none" strike="noStrike" cap="none">
                <a:solidFill>
                  <a:srgbClr val="1BA24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2941"/>
                </a:buClr>
                <a:buSzPts val="600"/>
                <a:buFont typeface="Open Sans"/>
                <a:buNone/>
              </a:pPr>
              <a:t>4</a:t>
            </a:fld>
            <a:endParaRPr sz="600" b="1" i="0" u="none" strike="noStrike" cap="none" dirty="0">
              <a:solidFill>
                <a:srgbClr val="1BA2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979A811-6AD8-EA5A-058A-AD08668E1282}"/>
              </a:ext>
            </a:extLst>
          </p:cNvPr>
          <p:cNvSpPr txBox="1">
            <a:spLocks/>
          </p:cNvSpPr>
          <p:nvPr/>
        </p:nvSpPr>
        <p:spPr bwMode="ltGray">
          <a:xfrm>
            <a:off x="2466267" y="201418"/>
            <a:ext cx="6355792" cy="276999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marR="0" lvl="0" indent="-17938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l"/>
              <a:tabLst/>
              <a:defRPr sz="18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2AA48"/>
              </a:buClr>
              <a:defRPr/>
            </a:pPr>
            <a:r>
              <a:rPr lang="pl-PL" dirty="0"/>
              <a:t>The 5G Promise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9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D90A5-B618-EA55-364F-86BB6384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0FD4177-A062-4FF1-2044-6E0ED4F2B3CD}"/>
              </a:ext>
            </a:extLst>
          </p:cNvPr>
          <p:cNvSpPr txBox="1">
            <a:spLocks/>
          </p:cNvSpPr>
          <p:nvPr/>
        </p:nvSpPr>
        <p:spPr>
          <a:xfrm>
            <a:off x="4572468" y="1012542"/>
            <a:ext cx="4341265" cy="2357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L="457311" marR="0" lvl="0" indent="-317577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400"/>
              <a:buFont typeface="Arial"/>
              <a:buChar char="•"/>
              <a:defRPr sz="1425" b="1" i="0" u="none" strike="noStrike" kern="1200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621" marR="0" lvl="1" indent="-31122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Arial"/>
              <a:buChar char="•"/>
              <a:defRPr sz="1275" b="1" i="0" u="none" strike="noStrike" kern="1200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931" marR="0" lvl="2" indent="-31122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Noto Sans Symbols"/>
              <a:buChar char="▪"/>
              <a:defRPr sz="1275" b="0" i="0" u="none" strike="noStrike" kern="1200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9242" marR="0" lvl="3" indent="-31122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Noto Sans Symbols"/>
              <a:buChar char="✔"/>
              <a:defRPr sz="1275" b="0" i="0" u="none" strike="noStrike" kern="1200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553" marR="0" lvl="4" indent="-31122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buFont typeface="Arial"/>
              <a:buChar char="•"/>
              <a:defRPr sz="1275" b="0" i="0" u="none" strike="noStrike" kern="1200" cap="none">
                <a:solidFill>
                  <a:srgbClr val="1D305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863" marR="0" lvl="5" indent="-22865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kern="1200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1173" marR="0" lvl="6" indent="-22865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kern="1200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8484" marR="0" lvl="7" indent="-22865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kern="1200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5795" marR="0" lvl="8" indent="-228655" algn="l" defTabSz="68596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26" b="1" i="0" u="none" strike="noStrike" kern="1200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pl-PL" sz="2000" dirty="0">
                <a:latin typeface="Calibri" panose="020F0502020204030204" pitchFamily="34" charset="0"/>
              </a:rPr>
              <a:t>The </a:t>
            </a:r>
            <a:r>
              <a:rPr lang="pl-PL" sz="2000" dirty="0" err="1">
                <a:latin typeface="Calibri" panose="020F0502020204030204" pitchFamily="34" charset="0"/>
              </a:rPr>
              <a:t>promise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err="1">
                <a:latin typeface="Calibri" panose="020F0502020204030204" pitchFamily="34" charset="0"/>
              </a:rPr>
              <a:t>comes</a:t>
            </a:r>
            <a:r>
              <a:rPr lang="pl-PL" sz="2000" dirty="0">
                <a:latin typeface="Calibri" panose="020F0502020204030204" pitchFamily="34" charset="0"/>
              </a:rPr>
              <a:t> with </a:t>
            </a:r>
            <a:r>
              <a:rPr lang="pl-PL" sz="2000" dirty="0" err="1">
                <a:latin typeface="Calibri" panose="020F0502020204030204" pitchFamily="34" charset="0"/>
              </a:rPr>
              <a:t>challenges</a:t>
            </a:r>
            <a:r>
              <a:rPr lang="pl-PL" sz="2000" dirty="0">
                <a:latin typeface="Calibri" panose="020F0502020204030204" pitchFamily="34" charset="0"/>
              </a:rPr>
              <a:t>:</a:t>
            </a: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>
                <a:latin typeface="Calibri" panose="020F0502020204030204" pitchFamily="34" charset="0"/>
              </a:rPr>
              <a:t>n</a:t>
            </a:r>
            <a:r>
              <a:rPr lang="en-US" sz="1700" b="0" dirty="0" err="1">
                <a:latin typeface="Calibri" panose="020F0502020204030204" pitchFamily="34" charset="0"/>
              </a:rPr>
              <a:t>ew</a:t>
            </a:r>
            <a:r>
              <a:rPr lang="en-US" sz="1700" b="0" dirty="0">
                <a:latin typeface="Calibri" panose="020F0502020204030204" pitchFamily="34" charset="0"/>
              </a:rPr>
              <a:t> bands </a:t>
            </a:r>
            <a:r>
              <a:rPr lang="pl-PL" sz="1700" b="0" dirty="0">
                <a:latin typeface="Calibri" panose="020F0502020204030204" pitchFamily="34" charset="0"/>
              </a:rPr>
              <a:t>(</a:t>
            </a:r>
            <a:r>
              <a:rPr lang="pl-PL" sz="1700" b="0" dirty="0" err="1">
                <a:latin typeface="Calibri" panose="020F0502020204030204" pitchFamily="34" charset="0"/>
              </a:rPr>
              <a:t>Low</a:t>
            </a:r>
            <a:r>
              <a:rPr lang="pl-PL" sz="1700" b="0" dirty="0">
                <a:latin typeface="Calibri" panose="020F0502020204030204" pitchFamily="34" charset="0"/>
              </a:rPr>
              <a:t>/</a:t>
            </a:r>
            <a:r>
              <a:rPr lang="en-US" sz="1700" b="0" dirty="0">
                <a:latin typeface="Calibri" panose="020F0502020204030204" pitchFamily="34" charset="0"/>
              </a:rPr>
              <a:t>C-band/</a:t>
            </a:r>
            <a:r>
              <a:rPr lang="en-US" sz="1700" b="0" dirty="0" err="1">
                <a:latin typeface="Calibri" panose="020F0502020204030204" pitchFamily="34" charset="0"/>
              </a:rPr>
              <a:t>mmWave</a:t>
            </a:r>
            <a:r>
              <a:rPr lang="pl-PL" sz="1700" b="0" dirty="0">
                <a:latin typeface="Calibri" panose="020F0502020204030204" pitchFamily="34" charset="0"/>
              </a:rPr>
              <a:t>)</a:t>
            </a: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 err="1">
                <a:latin typeface="Calibri" panose="020F0502020204030204" pitchFamily="34" charset="0"/>
              </a:rPr>
              <a:t>interferences</a:t>
            </a:r>
            <a:r>
              <a:rPr lang="pl-PL" sz="1700" b="0" dirty="0">
                <a:latin typeface="Calibri" panose="020F0502020204030204" pitchFamily="34" charset="0"/>
              </a:rPr>
              <a:t> (</a:t>
            </a:r>
            <a:r>
              <a:rPr lang="pl-PL" sz="1700" b="0" dirty="0" err="1">
                <a:latin typeface="Calibri" panose="020F0502020204030204" pitchFamily="34" charset="0"/>
              </a:rPr>
              <a:t>satellites</a:t>
            </a:r>
            <a:r>
              <a:rPr lang="pl-PL" sz="1700" b="0" dirty="0">
                <a:latin typeface="Calibri" panose="020F0502020204030204" pitchFamily="34" charset="0"/>
              </a:rPr>
              <a:t>, TV, </a:t>
            </a:r>
            <a:r>
              <a:rPr lang="pl-PL" sz="1700" b="0" dirty="0" err="1">
                <a:latin typeface="Calibri" panose="020F0502020204030204" pitchFamily="34" charset="0"/>
              </a:rPr>
              <a:t>army</a:t>
            </a:r>
            <a:r>
              <a:rPr lang="pl-PL" sz="1700" b="0" dirty="0">
                <a:latin typeface="Calibri" panose="020F0502020204030204" pitchFamily="34" charset="0"/>
              </a:rPr>
              <a:t>) </a:t>
            </a: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 err="1">
                <a:latin typeface="Calibri" panose="020F0502020204030204" pitchFamily="34" charset="0"/>
              </a:rPr>
              <a:t>complexity</a:t>
            </a:r>
            <a:r>
              <a:rPr lang="pl-PL" sz="1700" b="0" dirty="0">
                <a:latin typeface="Calibri" panose="020F0502020204030204" pitchFamily="34" charset="0"/>
              </a:rPr>
              <a:t> (NSA/SA/</a:t>
            </a:r>
            <a:r>
              <a:rPr lang="pl-PL" sz="1700" b="0" dirty="0" err="1">
                <a:latin typeface="Calibri" panose="020F0502020204030204" pitchFamily="34" charset="0"/>
              </a:rPr>
              <a:t>Slicing</a:t>
            </a:r>
            <a:r>
              <a:rPr lang="pl-PL" sz="1700" b="0" dirty="0">
                <a:latin typeface="Calibri" panose="020F0502020204030204" pitchFamily="34" charset="0"/>
              </a:rPr>
              <a:t>)</a:t>
            </a: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pl-PL" sz="1700" b="0" dirty="0" err="1">
                <a:latin typeface="Calibri" panose="020F0502020204030204" pitchFamily="34" charset="0"/>
              </a:rPr>
              <a:t>device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density</a:t>
            </a:r>
            <a:r>
              <a:rPr lang="pl-PL" sz="1700" b="0" dirty="0">
                <a:latin typeface="Calibri" panose="020F0502020204030204" pitchFamily="34" charset="0"/>
              </a:rPr>
              <a:t> and </a:t>
            </a:r>
            <a:r>
              <a:rPr lang="pl-PL" sz="1700" b="0" dirty="0" err="1">
                <a:latin typeface="Calibri" panose="020F0502020204030204" pitchFamily="34" charset="0"/>
              </a:rPr>
              <a:t>variety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</a:pPr>
            <a:r>
              <a:rPr lang="en-US" sz="1700" b="0" dirty="0">
                <a:latin typeface="Calibri" panose="020F0502020204030204" pitchFamily="34" charset="0"/>
              </a:rPr>
              <a:t>LTE </a:t>
            </a:r>
            <a:r>
              <a:rPr lang="pl-PL" sz="1700" b="0" dirty="0" err="1">
                <a:latin typeface="Calibri" panose="020F0502020204030204" pitchFamily="34" charset="0"/>
              </a:rPr>
              <a:t>anchoring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affecting</a:t>
            </a:r>
            <a:r>
              <a:rPr lang="en-US" sz="1700" b="0" dirty="0">
                <a:latin typeface="Calibri" panose="020F0502020204030204" pitchFamily="34" charset="0"/>
              </a:rPr>
              <a:t> 5G NSA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 fontAlgn="auto">
              <a:buClr>
                <a:srgbClr val="32AA48"/>
              </a:buClr>
              <a:buSzPts val="1400"/>
              <a:tabLst/>
              <a:defRPr/>
            </a:pPr>
            <a:r>
              <a:rPr lang="pl-PL" sz="1700" b="0" dirty="0" err="1">
                <a:latin typeface="Calibri" panose="020F0502020204030204" pitchFamily="34" charset="0"/>
              </a:rPr>
              <a:t>subscribers</a:t>
            </a:r>
            <a:r>
              <a:rPr lang="pl-PL" sz="1700" b="0" dirty="0">
                <a:latin typeface="Calibri" panose="020F0502020204030204" pitchFamily="34" charset="0"/>
              </a:rPr>
              <a:t>’ </a:t>
            </a:r>
            <a:r>
              <a:rPr lang="pl-PL" sz="1700" b="0" dirty="0" err="1">
                <a:latin typeface="Calibri" panose="020F0502020204030204" pitchFamily="34" charset="0"/>
              </a:rPr>
              <a:t>confusion</a:t>
            </a:r>
            <a:endParaRPr lang="pl-PL" sz="1700" b="0" dirty="0"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D9979-BCBA-02AC-A801-B07F649966E0}"/>
              </a:ext>
            </a:extLst>
          </p:cNvPr>
          <p:cNvSpPr txBox="1"/>
          <p:nvPr/>
        </p:nvSpPr>
        <p:spPr>
          <a:xfrm>
            <a:off x="5122334" y="3775512"/>
            <a:ext cx="2929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ctr" defTabSz="6859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051"/>
              </a:buClr>
              <a:buSzPts val="1300"/>
              <a:tabLst/>
              <a:defRPr/>
            </a:pPr>
            <a:r>
              <a:rPr lang="en-US" sz="1800" b="1" dirty="0">
                <a:solidFill>
                  <a:srgbClr val="C00000"/>
                </a:solidFill>
              </a:rPr>
              <a:t>Inconsistent quality </a:t>
            </a:r>
            <a:r>
              <a:rPr lang="pl-PL" sz="1800" b="1" dirty="0" err="1">
                <a:solidFill>
                  <a:srgbClr val="C00000"/>
                </a:solidFill>
              </a:rPr>
              <a:t>can</a:t>
            </a:r>
            <a:r>
              <a:rPr lang="pl-PL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dilute</a:t>
            </a:r>
            <a:r>
              <a:rPr lang="pl-PL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the 5G promise</a:t>
            </a:r>
            <a:endParaRPr lang="pl-PL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9" name="Picture 8" descr="A light bulb on a white surface&#10;&#10;AI-generated content may be incorrect.">
            <a:extLst>
              <a:ext uri="{FF2B5EF4-FFF2-40B4-BE49-F238E27FC236}">
                <a16:creationId xmlns:a16="http://schemas.microsoft.com/office/drawing/2014/main" id="{7DEEB05F-93B1-526D-C561-9D1346CDB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76" y="1046411"/>
            <a:ext cx="3824288" cy="3824288"/>
          </a:xfrm>
          <a:prstGeom prst="rect">
            <a:avLst/>
          </a:prstGeom>
        </p:spPr>
      </p:pic>
      <p:pic>
        <p:nvPicPr>
          <p:cNvPr id="6146" name="Picture 2" descr="A generated image based on your input prompt">
            <a:extLst>
              <a:ext uri="{FF2B5EF4-FFF2-40B4-BE49-F238E27FC236}">
                <a16:creationId xmlns:a16="http://schemas.microsoft.com/office/drawing/2014/main" id="{60137ABC-58CB-0EF8-D144-B029CB5B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5" y="1046409"/>
            <a:ext cx="3824287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1A5D04B-FAB2-B660-7D0F-007B75A1B4DB}"/>
              </a:ext>
            </a:extLst>
          </p:cNvPr>
          <p:cNvSpPr txBox="1">
            <a:spLocks/>
          </p:cNvSpPr>
          <p:nvPr/>
        </p:nvSpPr>
        <p:spPr bwMode="ltGray">
          <a:xfrm>
            <a:off x="2466267" y="201418"/>
            <a:ext cx="6355792" cy="276999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marR="0" lvl="0" indent="-17938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l"/>
              <a:tabLst/>
              <a:defRPr sz="18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2AA48"/>
              </a:buClr>
              <a:defRPr/>
            </a:pPr>
            <a:r>
              <a:rPr lang="pl-PL" dirty="0" err="1"/>
              <a:t>Reality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05A26C-B5C8-A6D3-7E94-60F30DADFA64}"/>
              </a:ext>
            </a:extLst>
          </p:cNvPr>
          <p:cNvSpPr/>
          <p:nvPr/>
        </p:nvSpPr>
        <p:spPr>
          <a:xfrm>
            <a:off x="4860469" y="3606098"/>
            <a:ext cx="3450772" cy="98515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54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00DF7-F3E8-A99D-2887-D347F98B8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1DE34-264F-F0F2-DB53-2C4CB3CCFC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36053" y="1097939"/>
            <a:ext cx="7768653" cy="3736529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 err="1">
                <a:latin typeface="Calibri" panose="020F0502020204030204" pitchFamily="34" charset="0"/>
              </a:rPr>
              <a:t>What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err="1">
                <a:latin typeface="Calibri" panose="020F0502020204030204" pitchFamily="34" charset="0"/>
              </a:rPr>
              <a:t>NRAs</a:t>
            </a:r>
            <a:r>
              <a:rPr lang="pl-PL" sz="2000" dirty="0">
                <a:latin typeface="Calibri" panose="020F0502020204030204" pitchFamily="34" charset="0"/>
              </a:rPr>
              <a:t> do: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pl-PL" sz="200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r>
              <a:rPr lang="pl-PL" sz="1700" b="0" dirty="0">
                <a:latin typeface="Calibri" panose="020F0502020204030204" pitchFamily="34" charset="0"/>
              </a:rPr>
              <a:t>c</a:t>
            </a:r>
            <a:r>
              <a:rPr lang="en-US" sz="1700" b="0" dirty="0">
                <a:latin typeface="Calibri" panose="020F0502020204030204" pitchFamily="34" charset="0"/>
              </a:rPr>
              <a:t>overage obligations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r>
              <a:rPr lang="en-US" sz="1700" b="0" dirty="0">
                <a:latin typeface="Calibri" panose="020F0502020204030204" pitchFamily="34" charset="0"/>
              </a:rPr>
              <a:t>speed targets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r>
              <a:rPr lang="en-US" sz="1700" b="0" dirty="0">
                <a:latin typeface="Calibri" panose="020F0502020204030204" pitchFamily="34" charset="0"/>
              </a:rPr>
              <a:t>deployment timelines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700" b="0" dirty="0">
                <a:latin typeface="Calibri" panose="020F0502020204030204" pitchFamily="34" charset="0"/>
              </a:rPr>
              <a:t>     …</a:t>
            </a:r>
          </a:p>
          <a:p>
            <a:pPr marL="743060" lvl="1" indent="-285750">
              <a:buFont typeface="Wingdings" panose="05000000000000000000" pitchFamily="2" charset="2"/>
              <a:buChar char="Ø"/>
            </a:pPr>
            <a:endParaRPr lang="pl-PL" sz="2400" b="0" dirty="0">
              <a:latin typeface="Calibri" panose="020F0502020204030204" pitchFamily="34" charset="0"/>
            </a:endParaRPr>
          </a:p>
          <a:p>
            <a:pPr marL="743060" lvl="1" indent="-285750">
              <a:buFont typeface="Wingdings" panose="05000000000000000000" pitchFamily="2" charset="2"/>
              <a:buChar char="Ø"/>
            </a:pPr>
            <a:endParaRPr lang="pl-PL" sz="1800" b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</a:rPr>
              <a:t>The </a:t>
            </a:r>
            <a:r>
              <a:rPr lang="pl-PL" sz="2000" dirty="0" err="1">
                <a:latin typeface="Calibri" panose="020F0502020204030204" pitchFamily="34" charset="0"/>
              </a:rPr>
              <a:t>risks</a:t>
            </a:r>
            <a:r>
              <a:rPr lang="pl-PL" sz="2000" dirty="0">
                <a:latin typeface="Calibri" panose="020F0502020204030204" pitchFamily="34" charset="0"/>
              </a:rPr>
              <a:t>: </a:t>
            </a:r>
          </a:p>
          <a:p>
            <a:pPr marL="285750" indent="-285750">
              <a:buClr>
                <a:srgbClr val="32AA48"/>
              </a:buClr>
            </a:pPr>
            <a:r>
              <a:rPr lang="pl-PL" sz="1700" b="0" dirty="0" err="1">
                <a:latin typeface="Calibri" panose="020F0502020204030204" pitchFamily="34" charset="0"/>
              </a:rPr>
              <a:t>theoretical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models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deviating</a:t>
            </a:r>
            <a:r>
              <a:rPr lang="pl-PL" sz="1700" b="0" dirty="0">
                <a:latin typeface="Calibri" panose="020F0502020204030204" pitchFamily="34" charset="0"/>
              </a:rPr>
              <a:t> from real </a:t>
            </a:r>
            <a:r>
              <a:rPr lang="pl-PL" sz="1700" b="0" dirty="0" err="1">
                <a:latin typeface="Calibri" panose="020F0502020204030204" pitchFamily="34" charset="0"/>
              </a:rPr>
              <a:t>user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experience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32AA48"/>
              </a:buClr>
            </a:pPr>
            <a:r>
              <a:rPr lang="pl-PL" sz="1700" b="0" dirty="0">
                <a:latin typeface="Calibri" panose="020F0502020204030204" pitchFamily="34" charset="0"/>
              </a:rPr>
              <a:t>network</a:t>
            </a:r>
            <a:r>
              <a:rPr lang="en-US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KPIs</a:t>
            </a:r>
            <a:r>
              <a:rPr lang="en-US" sz="1700" b="0" dirty="0">
                <a:latin typeface="Calibri" panose="020F0502020204030204" pitchFamily="34" charset="0"/>
              </a:rPr>
              <a:t> may not fully reflect </a:t>
            </a:r>
            <a:r>
              <a:rPr lang="pl-PL" sz="1700" b="0" dirty="0">
                <a:latin typeface="Calibri" panose="020F0502020204030204" pitchFamily="34" charset="0"/>
              </a:rPr>
              <a:t>QoE (</a:t>
            </a:r>
            <a:r>
              <a:rPr lang="pl-PL" sz="1700" b="0" dirty="0" err="1">
                <a:latin typeface="Calibri" panose="020F0502020204030204" pitchFamily="34" charset="0"/>
              </a:rPr>
              <a:t>diverse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use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cases</a:t>
            </a:r>
            <a:r>
              <a:rPr lang="pl-PL" sz="1700" b="0" dirty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Clr>
                <a:srgbClr val="32AA48"/>
              </a:buClr>
            </a:pPr>
            <a:r>
              <a:rPr lang="pl-PL" sz="1700" b="0" dirty="0" err="1">
                <a:latin typeface="Calibri" panose="020F0502020204030204" pitchFamily="34" charset="0"/>
              </a:rPr>
              <a:t>operators</a:t>
            </a:r>
            <a:r>
              <a:rPr lang="pl-PL" sz="1700" b="0" dirty="0">
                <a:latin typeface="Calibri" panose="020F0502020204030204" pitchFamily="34" charset="0"/>
              </a:rPr>
              <a:t> not </a:t>
            </a:r>
            <a:r>
              <a:rPr lang="pl-PL" sz="1700" b="0" dirty="0" err="1">
                <a:latin typeface="Calibri" panose="020F0502020204030204" pitchFamily="34" charset="0"/>
              </a:rPr>
              <a:t>having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full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visibility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or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focusing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solely</a:t>
            </a:r>
            <a:r>
              <a:rPr lang="pl-PL" sz="1700" b="0" dirty="0">
                <a:latin typeface="Calibri" panose="020F0502020204030204" pitchFamily="34" charset="0"/>
              </a:rPr>
              <a:t> on business </a:t>
            </a:r>
            <a:r>
              <a:rPr lang="pl-PL" sz="1700" b="0" dirty="0" err="1">
                <a:latin typeface="Calibri" panose="020F0502020204030204" pitchFamily="34" charset="0"/>
              </a:rPr>
              <a:t>KPIs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32AA48"/>
              </a:buClr>
            </a:pPr>
            <a:r>
              <a:rPr lang="pl-PL" sz="1700" b="0" dirty="0" err="1">
                <a:latin typeface="Calibri" panose="020F0502020204030204" pitchFamily="34" charset="0"/>
              </a:rPr>
              <a:t>lack</a:t>
            </a:r>
            <a:r>
              <a:rPr lang="pl-PL" sz="1700" b="0" dirty="0">
                <a:latin typeface="Calibri" panose="020F0502020204030204" pitchFamily="34" charset="0"/>
              </a:rPr>
              <a:t> of </a:t>
            </a:r>
            <a:r>
              <a:rPr lang="pl-PL" sz="1700" b="0" dirty="0" err="1">
                <a:latin typeface="Calibri" panose="020F0502020204030204" pitchFamily="34" charset="0"/>
              </a:rPr>
              <a:t>verification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may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lead</a:t>
            </a:r>
            <a:r>
              <a:rPr lang="pl-PL" sz="1700" b="0" dirty="0">
                <a:latin typeface="Calibri" panose="020F0502020204030204" pitchFamily="34" charset="0"/>
              </a:rPr>
              <a:t> to </a:t>
            </a:r>
            <a:r>
              <a:rPr lang="pl-PL" sz="1700" b="0" dirty="0" err="1">
                <a:latin typeface="Calibri" panose="020F0502020204030204" pitchFamily="34" charset="0"/>
              </a:rPr>
              <a:t>missed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opportunities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32AA48"/>
              </a:buClr>
            </a:pPr>
            <a:r>
              <a:rPr lang="pl-PL" sz="1700" b="0" dirty="0">
                <a:latin typeface="Calibri" panose="020F0502020204030204" pitchFamily="34" charset="0"/>
              </a:rPr>
              <a:t>no </a:t>
            </a:r>
            <a:r>
              <a:rPr lang="pl-PL" sz="1700" b="0" dirty="0" err="1">
                <a:latin typeface="Calibri" panose="020F0502020204030204" pitchFamily="34" charset="0"/>
              </a:rPr>
              <a:t>objective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comparison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between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operators</a:t>
            </a:r>
            <a:endParaRPr lang="pl-PL" sz="1700" b="0" dirty="0">
              <a:latin typeface="Calibri" panose="020F0502020204030204" pitchFamily="34" charset="0"/>
            </a:endParaRPr>
          </a:p>
        </p:txBody>
      </p:sp>
      <p:pic>
        <p:nvPicPr>
          <p:cNvPr id="7170" name="Picture 2" descr="A generated image based on your input prompt">
            <a:extLst>
              <a:ext uri="{FF2B5EF4-FFF2-40B4-BE49-F238E27FC236}">
                <a16:creationId xmlns:a16="http://schemas.microsoft.com/office/drawing/2014/main" id="{47CFF9F7-1050-7277-E6D2-E80BAD04D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4435" r="1467" b="7540"/>
          <a:stretch/>
        </p:blipFill>
        <p:spPr bwMode="auto">
          <a:xfrm>
            <a:off x="3776133" y="972230"/>
            <a:ext cx="4728573" cy="23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68E609A-86AC-E79E-C8C9-E40B6882EB8A}"/>
              </a:ext>
            </a:extLst>
          </p:cNvPr>
          <p:cNvSpPr txBox="1">
            <a:spLocks/>
          </p:cNvSpPr>
          <p:nvPr/>
        </p:nvSpPr>
        <p:spPr bwMode="ltGray">
          <a:xfrm>
            <a:off x="2466267" y="201418"/>
            <a:ext cx="6355792" cy="553998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marR="0" lvl="0" indent="-17938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l"/>
              <a:tabLst/>
              <a:defRPr sz="18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2AA48"/>
              </a:buClr>
              <a:defRPr/>
            </a:pPr>
            <a:r>
              <a:rPr lang="pl-PL" dirty="0" err="1"/>
              <a:t>Traditional</a:t>
            </a:r>
            <a:r>
              <a:rPr lang="pl-PL" dirty="0"/>
              <a:t> </a:t>
            </a:r>
            <a:r>
              <a:rPr lang="pl-PL" dirty="0" err="1"/>
              <a:t>Approach</a:t>
            </a:r>
            <a:endParaRPr lang="en-US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8"/>
              </a:buClr>
              <a:buSzPct val="100000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52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246AF-EC1E-CB1A-1CE9-88B937C03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4EA1C-B2CB-1AE6-0C85-8A13A3256B4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36053" y="980122"/>
            <a:ext cx="7988011" cy="3974407"/>
          </a:xfrm>
        </p:spPr>
        <p:txBody>
          <a:bodyPr/>
          <a:lstStyle/>
          <a:p>
            <a:pPr marL="0" indent="0">
              <a:buClr>
                <a:srgbClr val="32AA48"/>
              </a:buClr>
              <a:buNone/>
            </a:pPr>
            <a:r>
              <a:rPr lang="pl-PL" sz="2000" dirty="0">
                <a:latin typeface="Calibri" panose="020F0502020204030204" pitchFamily="34" charset="0"/>
              </a:rPr>
              <a:t>Mo</a:t>
            </a:r>
            <a:r>
              <a:rPr lang="en-US" sz="2000" dirty="0">
                <a:latin typeface="Calibri" panose="020F0502020204030204" pitchFamily="34" charset="0"/>
              </a:rPr>
              <a:t>v</a:t>
            </a:r>
            <a:r>
              <a:rPr lang="pl-PL" sz="2000" dirty="0" err="1">
                <a:latin typeface="Calibri" panose="020F0502020204030204" pitchFamily="34" charset="0"/>
              </a:rPr>
              <a:t>ing</a:t>
            </a:r>
            <a:r>
              <a:rPr lang="en-US" sz="2000" dirty="0">
                <a:latin typeface="Calibri" panose="020F0502020204030204" pitchFamily="34" charset="0"/>
              </a:rPr>
              <a:t> beyond basic coverage obligations</a:t>
            </a:r>
            <a:r>
              <a:rPr lang="pl-PL" sz="2000" dirty="0">
                <a:latin typeface="Calibri" panose="020F0502020204030204" pitchFamily="34" charset="0"/>
              </a:rPr>
              <a:t>:</a:t>
            </a: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700" b="0" dirty="0">
                <a:latin typeface="Calibri" panose="020F0502020204030204" pitchFamily="34" charset="0"/>
              </a:rPr>
              <a:t>s</a:t>
            </a:r>
            <a:r>
              <a:rPr lang="en-US" sz="1700" b="0" dirty="0" err="1">
                <a:latin typeface="Calibri" panose="020F0502020204030204" pitchFamily="34" charset="0"/>
              </a:rPr>
              <a:t>pecify</a:t>
            </a:r>
            <a:r>
              <a:rPr lang="en-US" sz="1700" b="0" dirty="0">
                <a:latin typeface="Calibri" panose="020F0502020204030204" pitchFamily="34" charset="0"/>
              </a:rPr>
              <a:t> key performance indicators (KPIs) relevant to 5G services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700" b="0" dirty="0">
                <a:latin typeface="Calibri" panose="020F0502020204030204" pitchFamily="34" charset="0"/>
              </a:rPr>
              <a:t>r</a:t>
            </a:r>
            <a:r>
              <a:rPr lang="en-US" sz="1700" b="0" dirty="0" err="1">
                <a:latin typeface="Calibri" panose="020F0502020204030204" pitchFamily="34" charset="0"/>
              </a:rPr>
              <a:t>ecognize</a:t>
            </a:r>
            <a:r>
              <a:rPr lang="en-US" sz="1700" b="0" dirty="0">
                <a:latin typeface="Calibri" panose="020F0502020204030204" pitchFamily="34" charset="0"/>
              </a:rPr>
              <a:t> the growing importance of uplink</a:t>
            </a:r>
            <a:r>
              <a:rPr lang="pl-PL" sz="1700" b="0" dirty="0">
                <a:latin typeface="Calibri" panose="020F0502020204030204" pitchFamily="34" charset="0"/>
              </a:rPr>
              <a:t> (VHCN)</a:t>
            </a: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700" b="0" dirty="0">
                <a:latin typeface="Calibri" panose="020F0502020204030204" pitchFamily="34" charset="0"/>
              </a:rPr>
              <a:t>u</a:t>
            </a:r>
            <a:r>
              <a:rPr lang="en-US" sz="1700" b="0" dirty="0" err="1">
                <a:latin typeface="Calibri" panose="020F0502020204030204" pitchFamily="34" charset="0"/>
              </a:rPr>
              <a:t>nderstand</a:t>
            </a:r>
            <a:r>
              <a:rPr lang="en-US" sz="1700" b="0" dirty="0">
                <a:latin typeface="Calibri" panose="020F0502020204030204" pitchFamily="34" charset="0"/>
              </a:rPr>
              <a:t> actual network behavior vs. models</a:t>
            </a: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700" b="0" dirty="0">
                <a:latin typeface="Calibri" panose="020F0502020204030204" pitchFamily="34" charset="0"/>
              </a:rPr>
              <a:t>identify true gaps and real opportunities for enhancement</a:t>
            </a: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700" b="0" dirty="0">
                <a:latin typeface="Calibri" panose="020F0502020204030204" pitchFamily="34" charset="0"/>
              </a:rPr>
              <a:t>enable evidence-based dialogue with operators</a:t>
            </a: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700" b="0" dirty="0" err="1">
                <a:latin typeface="Calibri" panose="020F0502020204030204" pitchFamily="34" charset="0"/>
              </a:rPr>
              <a:t>consider</a:t>
            </a:r>
            <a:r>
              <a:rPr lang="pl-PL" sz="1700" b="0" dirty="0">
                <a:latin typeface="Calibri" panose="020F0502020204030204" pitchFamily="34" charset="0"/>
              </a:rPr>
              <a:t> </a:t>
            </a:r>
            <a:r>
              <a:rPr lang="pl-PL" sz="1700" b="0" dirty="0" err="1">
                <a:latin typeface="Calibri" panose="020F0502020204030204" pitchFamily="34" charset="0"/>
              </a:rPr>
              <a:t>incentives</a:t>
            </a:r>
            <a:r>
              <a:rPr lang="pl-PL" sz="1700" b="0" dirty="0">
                <a:latin typeface="Calibri" panose="020F0502020204030204" pitchFamily="34" charset="0"/>
              </a:rPr>
              <a:t> for </a:t>
            </a:r>
            <a:r>
              <a:rPr lang="pl-PL" sz="1700" b="0" dirty="0" err="1">
                <a:latin typeface="Calibri" panose="020F0502020204030204" pitchFamily="34" charset="0"/>
              </a:rPr>
              <a:t>early</a:t>
            </a:r>
            <a:r>
              <a:rPr lang="pl-PL" sz="1700" b="0" dirty="0">
                <a:latin typeface="Calibri" panose="020F0502020204030204" pitchFamily="34" charset="0"/>
              </a:rPr>
              <a:t> 5G and high-</a:t>
            </a:r>
            <a:r>
              <a:rPr lang="pl-PL" sz="1700" b="0" dirty="0" err="1">
                <a:latin typeface="Calibri" panose="020F0502020204030204" pitchFamily="34" charset="0"/>
              </a:rPr>
              <a:t>quality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700" b="0" dirty="0">
                <a:latin typeface="Calibri" panose="020F0502020204030204" pitchFamily="34" charset="0"/>
              </a:rPr>
              <a:t>r</a:t>
            </a:r>
            <a:r>
              <a:rPr lang="en-US" sz="1700" b="0" dirty="0" err="1">
                <a:latin typeface="Calibri" panose="020F0502020204030204" pitchFamily="34" charset="0"/>
              </a:rPr>
              <a:t>equire</a:t>
            </a:r>
            <a:r>
              <a:rPr lang="en-US" sz="1700" b="0" dirty="0">
                <a:latin typeface="Calibri" panose="020F0502020204030204" pitchFamily="34" charset="0"/>
              </a:rPr>
              <a:t> MNOs to provide clear, non-misleading information about their 5G service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285750" lvl="1" indent="-28575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700" b="0" dirty="0" err="1">
                <a:latin typeface="Calibri" panose="020F0502020204030204" pitchFamily="34" charset="0"/>
              </a:rPr>
              <a:t>measure</a:t>
            </a:r>
            <a:r>
              <a:rPr lang="pl-PL" sz="1700" b="0" dirty="0">
                <a:latin typeface="Calibri" panose="020F0502020204030204" pitchFamily="34" charset="0"/>
              </a:rPr>
              <a:t> and </a:t>
            </a:r>
            <a:r>
              <a:rPr lang="pl-PL" sz="1700" b="0" dirty="0" err="1">
                <a:latin typeface="Calibri" panose="020F0502020204030204" pitchFamily="34" charset="0"/>
              </a:rPr>
              <a:t>publish</a:t>
            </a:r>
            <a:r>
              <a:rPr lang="pl-PL" sz="1700" b="0" dirty="0">
                <a:latin typeface="Calibri" panose="020F0502020204030204" pitchFamily="34" charset="0"/>
              </a:rPr>
              <a:t> the </a:t>
            </a:r>
            <a:r>
              <a:rPr lang="pl-PL" sz="1700" b="0" dirty="0" err="1">
                <a:latin typeface="Calibri" panose="020F0502020204030204" pitchFamily="34" charset="0"/>
              </a:rPr>
              <a:t>results</a:t>
            </a:r>
            <a:endParaRPr lang="pl-PL" sz="1700" b="0" dirty="0">
              <a:latin typeface="Calibri" panose="020F0502020204030204" pitchFamily="34" charset="0"/>
            </a:endParaRPr>
          </a:p>
          <a:p>
            <a:pPr marL="342900" lvl="1" indent="-342900">
              <a:buClr>
                <a:srgbClr val="32AA48"/>
              </a:buClr>
              <a:buSzPts val="1400"/>
              <a:buFont typeface="Arial" panose="020B0604020202020204" pitchFamily="34" charset="0"/>
              <a:buChar char="•"/>
            </a:pPr>
            <a:endParaRPr lang="pl-PL" sz="2000" b="0" dirty="0">
              <a:latin typeface="Calibri" panose="020F0502020204030204" pitchFamily="34" charset="0"/>
            </a:endParaRPr>
          </a:p>
          <a:p>
            <a:pPr marL="628760" lvl="1" indent="-171450" algn="ctr">
              <a:buClr>
                <a:srgbClr val="32AA48"/>
              </a:buClr>
              <a:buFont typeface="Arial" panose="020B0604020202020204" pitchFamily="34" charset="0"/>
              <a:buChar char="•"/>
            </a:pPr>
            <a:endParaRPr lang="pl-PL" sz="1100" b="0" i="1" dirty="0">
              <a:latin typeface="Calibri" panose="020F0502020204030204" pitchFamily="34" charset="0"/>
            </a:endParaRPr>
          </a:p>
          <a:p>
            <a:pPr marL="743060" lvl="1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endParaRPr lang="pl-PL" sz="1600" b="0" dirty="0">
              <a:latin typeface="Calibri" panose="020F0502020204030204" pitchFamily="34" charset="0"/>
            </a:endParaRPr>
          </a:p>
          <a:p>
            <a:pPr marL="743060" lvl="1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endParaRPr lang="pl-PL" sz="1600" b="0" dirty="0">
              <a:latin typeface="Calibri" panose="020F0502020204030204" pitchFamily="34" charset="0"/>
            </a:endParaRPr>
          </a:p>
          <a:p>
            <a:pPr marL="743060" lvl="1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endParaRPr lang="pl-PL" sz="1600" b="0" dirty="0">
              <a:latin typeface="Calibri" panose="020F0502020204030204" pitchFamily="34" charset="0"/>
            </a:endParaRPr>
          </a:p>
          <a:p>
            <a:pPr marL="743060" lvl="1" indent="-285750">
              <a:buClr>
                <a:srgbClr val="32AA48"/>
              </a:buClr>
              <a:buFont typeface="Arial" panose="020B0604020202020204" pitchFamily="34" charset="0"/>
              <a:buChar char="•"/>
            </a:pPr>
            <a:endParaRPr lang="pl-PL" sz="1600" b="0" dirty="0">
              <a:latin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8861F8-82F4-2F37-F694-F4E3D4BFC4B1}"/>
              </a:ext>
            </a:extLst>
          </p:cNvPr>
          <p:cNvSpPr/>
          <p:nvPr/>
        </p:nvSpPr>
        <p:spPr>
          <a:xfrm>
            <a:off x="824118" y="3606800"/>
            <a:ext cx="7899946" cy="1347729"/>
          </a:xfrm>
          <a:prstGeom prst="roundRect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>
              <a:buNone/>
            </a:pPr>
            <a:r>
              <a:rPr lang="pl-PL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„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You Can't Improve What You Don't Measure</a:t>
            </a:r>
            <a:r>
              <a:rPr lang="pl-PL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pl-PL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algn="ctr">
              <a:buNone/>
            </a:pPr>
            <a:r>
              <a:rPr lang="en-US" sz="1600" b="0" i="1" dirty="0">
                <a:solidFill>
                  <a:schemeClr val="bg1"/>
                </a:solidFill>
                <a:latin typeface="Calibri" panose="020F0502020204030204" pitchFamily="34" charset="0"/>
              </a:rPr>
              <a:t>Peter Drucker</a:t>
            </a:r>
            <a:endParaRPr lang="pl-PL" sz="1600" b="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A97C70D-F9D7-8CCF-DDE8-12C4A22D8EEC}"/>
              </a:ext>
            </a:extLst>
          </p:cNvPr>
          <p:cNvSpPr txBox="1">
            <a:spLocks/>
          </p:cNvSpPr>
          <p:nvPr/>
        </p:nvSpPr>
        <p:spPr bwMode="ltGray">
          <a:xfrm>
            <a:off x="2466267" y="201418"/>
            <a:ext cx="6355792" cy="553998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marR="0" lvl="0" indent="-17938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l"/>
              <a:tabLst/>
              <a:defRPr sz="18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2AA48"/>
              </a:buClr>
              <a:defRPr/>
            </a:pPr>
            <a:r>
              <a:rPr lang="pl-PL" dirty="0" err="1"/>
              <a:t>Positive</a:t>
            </a:r>
            <a:r>
              <a:rPr lang="pl-PL" dirty="0"/>
              <a:t> Regulatory </a:t>
            </a:r>
            <a:r>
              <a:rPr lang="pl-PL" dirty="0" err="1"/>
              <a:t>Stimulation</a:t>
            </a:r>
            <a:endParaRPr lang="en-US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A48"/>
              </a:buClr>
              <a:buSzPct val="100000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92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B875C-367C-C4A1-49BA-54B7403A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9373BAA-92A2-3586-4BC4-3301EF7A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70" y="2387396"/>
            <a:ext cx="4920635" cy="248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3EFD81-0D94-2B2F-8927-8816529D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67" y="201418"/>
            <a:ext cx="6355792" cy="276999"/>
          </a:xfrm>
        </p:spPr>
        <p:txBody>
          <a:bodyPr/>
          <a:lstStyle/>
          <a:p>
            <a:r>
              <a:rPr lang="pl-PL" dirty="0"/>
              <a:t>Real Life </a:t>
            </a:r>
            <a:r>
              <a:rPr lang="pl-PL" dirty="0" err="1"/>
              <a:t>Examples</a:t>
            </a:r>
            <a:r>
              <a:rPr lang="pl-PL" dirty="0"/>
              <a:t> (1)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CD53FE7-B2DB-39F2-7D12-D252A47376D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260436" y="4738658"/>
            <a:ext cx="886741" cy="406430"/>
          </a:xfrm>
        </p:spPr>
        <p:txBody>
          <a:bodyPr/>
          <a:lstStyle/>
          <a:p>
            <a:pPr>
              <a:defRPr/>
            </a:pPr>
            <a:fld id="{A77FDBA6-CC74-4567-B3CF-EBC044E6DC4E}" type="slidenum">
              <a:rPr lang="en-US" noProof="0" smtClean="0"/>
              <a:pPr>
                <a:defRPr/>
              </a:pPr>
              <a:t>8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EFF270-B045-D9DE-309A-CF1FF524E96A}"/>
              </a:ext>
            </a:extLst>
          </p:cNvPr>
          <p:cNvSpPr/>
          <p:nvPr/>
        </p:nvSpPr>
        <p:spPr>
          <a:xfrm>
            <a:off x="451556" y="1365956"/>
            <a:ext cx="1168400" cy="186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D36498-D724-D367-13CF-B93D730977E7}"/>
              </a:ext>
            </a:extLst>
          </p:cNvPr>
          <p:cNvSpPr txBox="1"/>
          <p:nvPr/>
        </p:nvSpPr>
        <p:spPr>
          <a:xfrm>
            <a:off x="528567" y="1080294"/>
            <a:ext cx="4607877" cy="33978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685983" eaLnBrk="0" fontAlgn="base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rgbClr val="002060"/>
                </a:solidFill>
                <a:cs typeface="Calibri" panose="020F0502020204030204" pitchFamily="34" charset="0"/>
              </a:defRPr>
            </a:lvl1pPr>
            <a:lvl3pPr marL="446088" indent="-265113" defTabSz="685983" eaLnBrk="0" fontAlgn="base" hangingPunct="0">
              <a:lnSpc>
                <a:spcPct val="120000"/>
              </a:lnSpc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2060"/>
                </a:solidFill>
                <a:cs typeface="Calibri" panose="020F0502020204030204" pitchFamily="34" charset="0"/>
              </a:defRPr>
            </a:lvl3pPr>
          </a:lstStyle>
          <a:p>
            <a:pPr marL="92075" lvl="2" indent="0">
              <a:buSzPts val="1000"/>
              <a:buNone/>
              <a:tabLst>
                <a:tab pos="1371600" algn="l"/>
              </a:tabLst>
            </a:pPr>
            <a:r>
              <a:rPr lang="pl-PL" sz="1500" b="1" dirty="0" err="1">
                <a:solidFill>
                  <a:srgbClr val="1D3051"/>
                </a:solidFill>
              </a:rPr>
              <a:t>Missed</a:t>
            </a:r>
            <a:r>
              <a:rPr lang="pl-PL" sz="1500" b="1" dirty="0">
                <a:solidFill>
                  <a:srgbClr val="1D3051"/>
                </a:solidFill>
              </a:rPr>
              <a:t> </a:t>
            </a:r>
            <a:r>
              <a:rPr lang="pl-PL" sz="1500" b="1" dirty="0" err="1">
                <a:solidFill>
                  <a:srgbClr val="1D3051"/>
                </a:solidFill>
              </a:rPr>
              <a:t>Opportunity</a:t>
            </a:r>
            <a:endParaRPr lang="pl-PL" sz="1500" b="1" dirty="0">
              <a:solidFill>
                <a:srgbClr val="1D3051"/>
              </a:solidFill>
            </a:endParaRP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>
                <a:solidFill>
                  <a:srgbClr val="1D3051"/>
                </a:solidFill>
              </a:rPr>
              <a:t>Discovered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cases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when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technology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is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possible</a:t>
            </a:r>
            <a:r>
              <a:rPr lang="pl-PL" sz="1400" dirty="0">
                <a:solidFill>
                  <a:srgbClr val="1D3051"/>
                </a:solidFill>
              </a:rPr>
              <a:t> (5G, </a:t>
            </a:r>
            <a:r>
              <a:rPr lang="pl-PL" sz="1400" dirty="0" err="1">
                <a:solidFill>
                  <a:srgbClr val="1D3051"/>
                </a:solidFill>
              </a:rPr>
              <a:t>multiple</a:t>
            </a:r>
            <a:r>
              <a:rPr lang="pl-PL" sz="1400" dirty="0">
                <a:solidFill>
                  <a:srgbClr val="1D3051"/>
                </a:solidFill>
              </a:rPr>
              <a:t> CA) but not </a:t>
            </a:r>
            <a:r>
              <a:rPr lang="pl-PL" sz="1400" dirty="0" err="1">
                <a:solidFill>
                  <a:srgbClr val="1D3051"/>
                </a:solidFill>
              </a:rPr>
              <a:t>used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due</a:t>
            </a:r>
            <a:r>
              <a:rPr lang="pl-PL" sz="1400" dirty="0">
                <a:solidFill>
                  <a:srgbClr val="1D3051"/>
                </a:solidFill>
              </a:rPr>
              <a:t> to </a:t>
            </a:r>
            <a:r>
              <a:rPr lang="pl-PL" sz="1400" dirty="0" err="1">
                <a:solidFill>
                  <a:srgbClr val="1D3051"/>
                </a:solidFill>
              </a:rPr>
              <a:t>wrong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configuration</a:t>
            </a:r>
            <a:r>
              <a:rPr lang="pl-PL" sz="1400" dirty="0">
                <a:solidFill>
                  <a:srgbClr val="1D3051"/>
                </a:solidFill>
              </a:rPr>
              <a:t> (</a:t>
            </a:r>
            <a:r>
              <a:rPr lang="pl-PL" sz="1400" dirty="0" err="1">
                <a:solidFill>
                  <a:srgbClr val="1D3051"/>
                </a:solidFill>
              </a:rPr>
              <a:t>e.g</a:t>
            </a:r>
            <a:r>
              <a:rPr lang="pl-PL" sz="1400" dirty="0">
                <a:solidFill>
                  <a:srgbClr val="1D3051"/>
                </a:solidFill>
              </a:rPr>
              <a:t>. 4G 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anchor</a:t>
            </a:r>
            <a:r>
              <a:rPr lang="pl-PL" sz="1400" dirty="0">
                <a:solidFill>
                  <a:srgbClr val="1D3051"/>
                </a:solidFill>
              </a:rPr>
              <a:t> for 5G NSA)  </a:t>
            </a:r>
            <a:endParaRPr lang="en-US" sz="2000" dirty="0">
              <a:solidFill>
                <a:srgbClr val="1D3051"/>
              </a:solidFill>
            </a:endParaRP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>
                <a:solidFill>
                  <a:srgbClr val="1D3051"/>
                </a:solidFill>
              </a:rPr>
              <a:t>Achieved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result</a:t>
            </a:r>
            <a:r>
              <a:rPr lang="pl-PL" sz="1400" dirty="0">
                <a:solidFill>
                  <a:srgbClr val="1D3051"/>
                </a:solidFill>
              </a:rPr>
              <a:t>: 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higher</a:t>
            </a:r>
            <a:r>
              <a:rPr lang="pl-PL" sz="1400" dirty="0">
                <a:solidFill>
                  <a:srgbClr val="1D3051"/>
                </a:solidFill>
              </a:rPr>
              <a:t> 5G </a:t>
            </a:r>
            <a:r>
              <a:rPr lang="pl-PL" sz="1400" dirty="0" err="1">
                <a:solidFill>
                  <a:srgbClr val="1D3051"/>
                </a:solidFill>
              </a:rPr>
              <a:t>utilization</a:t>
            </a:r>
            <a:r>
              <a:rPr lang="pl-PL" sz="1400" dirty="0">
                <a:solidFill>
                  <a:srgbClr val="1D3051"/>
                </a:solidFill>
              </a:rPr>
              <a:t> and 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more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efficent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use</a:t>
            </a:r>
            <a:r>
              <a:rPr lang="pl-PL" sz="1400" dirty="0">
                <a:solidFill>
                  <a:srgbClr val="1D3051"/>
                </a:solidFill>
              </a:rPr>
              <a:t> of 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available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bandwidth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without</a:t>
            </a:r>
            <a:r>
              <a:rPr lang="pl-PL" sz="1400" dirty="0">
                <a:solidFill>
                  <a:srgbClr val="1D3051"/>
                </a:solidFill>
              </a:rPr>
              <a:t> heavy</a:t>
            </a:r>
            <a:br>
              <a:rPr lang="pl-PL" sz="1400" dirty="0">
                <a:solidFill>
                  <a:srgbClr val="1D3051"/>
                </a:solidFill>
              </a:rPr>
            </a:br>
            <a:r>
              <a:rPr lang="pl-PL" sz="1400" dirty="0" err="1">
                <a:solidFill>
                  <a:srgbClr val="1D3051"/>
                </a:solidFill>
              </a:rPr>
              <a:t>investments</a:t>
            </a:r>
            <a:endParaRPr lang="pl-PL" sz="1400" dirty="0">
              <a:solidFill>
                <a:srgbClr val="1D3051"/>
              </a:solidFill>
            </a:endParaRPr>
          </a:p>
          <a:p>
            <a:pPr lvl="2">
              <a:lnSpc>
                <a:spcPct val="100000"/>
              </a:lnSpc>
              <a:spcAft>
                <a:spcPts val="0"/>
              </a:spcAft>
              <a:buSzPts val="1000"/>
              <a:tabLst>
                <a:tab pos="1371600" algn="l"/>
              </a:tabLst>
            </a:pPr>
            <a:endParaRPr lang="pl-PL" sz="2000" dirty="0">
              <a:solidFill>
                <a:srgbClr val="1D3051"/>
              </a:solidFill>
              <a:cs typeface="Calibri" panose="020F050202020403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D6FB450-7AA8-D9DC-6F8B-31949C01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3" y="1080294"/>
            <a:ext cx="4736555" cy="248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6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28230-EAA1-616A-0322-D6B3BFBD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0FF495-E68F-97DC-9B8E-F4C10030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67" y="201418"/>
            <a:ext cx="6355792" cy="276999"/>
          </a:xfrm>
        </p:spPr>
        <p:txBody>
          <a:bodyPr/>
          <a:lstStyle/>
          <a:p>
            <a:r>
              <a:rPr lang="pl-PL" dirty="0"/>
              <a:t>Real Life </a:t>
            </a:r>
            <a:r>
              <a:rPr lang="pl-PL" dirty="0" err="1"/>
              <a:t>Examples</a:t>
            </a:r>
            <a:r>
              <a:rPr lang="pl-PL" dirty="0"/>
              <a:t> (2)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37EF538-125B-C3FA-4895-449DE8BA3EF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260436" y="4738658"/>
            <a:ext cx="886741" cy="406430"/>
          </a:xfrm>
        </p:spPr>
        <p:txBody>
          <a:bodyPr/>
          <a:lstStyle/>
          <a:p>
            <a:pPr>
              <a:defRPr/>
            </a:pPr>
            <a:fld id="{A77FDBA6-CC74-4567-B3CF-EBC044E6DC4E}" type="slidenum">
              <a:rPr lang="en-US" noProof="0" smtClean="0"/>
              <a:pPr>
                <a:defRPr/>
              </a:pPr>
              <a:t>9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8F45B1-C8FB-25F8-F7C2-E3DA425B69B4}"/>
              </a:ext>
            </a:extLst>
          </p:cNvPr>
          <p:cNvSpPr/>
          <p:nvPr/>
        </p:nvSpPr>
        <p:spPr>
          <a:xfrm>
            <a:off x="451556" y="1365956"/>
            <a:ext cx="1168400" cy="186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EC67E-6F1F-D09A-0C99-8C6756C5D5A6}"/>
              </a:ext>
            </a:extLst>
          </p:cNvPr>
          <p:cNvSpPr txBox="1"/>
          <p:nvPr/>
        </p:nvSpPr>
        <p:spPr>
          <a:xfrm>
            <a:off x="528567" y="1080294"/>
            <a:ext cx="4607877" cy="1715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685983" eaLnBrk="0" fontAlgn="base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rgbClr val="002060"/>
                </a:solidFill>
                <a:cs typeface="Calibri" panose="020F0502020204030204" pitchFamily="34" charset="0"/>
              </a:defRPr>
            </a:lvl1pPr>
            <a:lvl3pPr marL="446088" indent="-265113" defTabSz="685983" eaLnBrk="0" fontAlgn="base" hangingPunct="0">
              <a:lnSpc>
                <a:spcPct val="120000"/>
              </a:lnSpc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2060"/>
                </a:solidFill>
                <a:cs typeface="Calibri" panose="020F0502020204030204" pitchFamily="34" charset="0"/>
              </a:defRPr>
            </a:lvl3pPr>
          </a:lstStyle>
          <a:p>
            <a:pPr marL="92075" lvl="2" indent="0">
              <a:buSzPts val="1000"/>
              <a:buNone/>
              <a:tabLst>
                <a:tab pos="1371600" algn="l"/>
              </a:tabLst>
            </a:pPr>
            <a:r>
              <a:rPr lang="pl-PL" sz="1500" b="1" dirty="0">
                <a:solidFill>
                  <a:srgbClr val="1D3051"/>
                </a:solidFill>
              </a:rPr>
              <a:t>Lack of </a:t>
            </a:r>
            <a:r>
              <a:rPr lang="pl-PL" sz="1500" b="1" dirty="0" err="1">
                <a:solidFill>
                  <a:srgbClr val="1D3051"/>
                </a:solidFill>
              </a:rPr>
              <a:t>visibility</a:t>
            </a:r>
            <a:endParaRPr lang="pl-PL" sz="1500" b="1" dirty="0">
              <a:solidFill>
                <a:srgbClr val="1D3051"/>
              </a:solidFill>
            </a:endParaRP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>
                <a:solidFill>
                  <a:srgbClr val="1D3051"/>
                </a:solidFill>
              </a:rPr>
              <a:t>Dialogue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started</a:t>
            </a:r>
            <a:r>
              <a:rPr lang="pl-PL" sz="1400" dirty="0">
                <a:solidFill>
                  <a:srgbClr val="1D3051"/>
                </a:solidFill>
              </a:rPr>
              <a:t> by NRA </a:t>
            </a:r>
            <a:r>
              <a:rPr lang="pl-PL" sz="1400" dirty="0" err="1">
                <a:solidFill>
                  <a:srgbClr val="1D3051"/>
                </a:solidFill>
              </a:rPr>
              <a:t>based</a:t>
            </a:r>
            <a:r>
              <a:rPr lang="pl-PL" sz="1400" dirty="0">
                <a:solidFill>
                  <a:srgbClr val="1D3051"/>
                </a:solidFill>
              </a:rPr>
              <a:t> on BM </a:t>
            </a:r>
            <a:r>
              <a:rPr lang="pl-PL" sz="1400" dirty="0" err="1">
                <a:solidFill>
                  <a:srgbClr val="1D3051"/>
                </a:solidFill>
              </a:rPr>
              <a:t>showed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an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information</a:t>
            </a:r>
            <a:r>
              <a:rPr lang="pl-PL" sz="1400" dirty="0">
                <a:solidFill>
                  <a:srgbClr val="1D3051"/>
                </a:solidFill>
              </a:rPr>
              <a:t> gap of one of the </a:t>
            </a:r>
            <a:r>
              <a:rPr lang="pl-PL" sz="1400" dirty="0" err="1">
                <a:solidFill>
                  <a:srgbClr val="1D3051"/>
                </a:solidFill>
              </a:rPr>
              <a:t>MNOs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concerning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his</a:t>
            </a:r>
            <a:r>
              <a:rPr lang="pl-PL" sz="1400" dirty="0">
                <a:solidFill>
                  <a:srgbClr val="1D3051"/>
                </a:solidFill>
              </a:rPr>
              <a:t> network </a:t>
            </a:r>
            <a:r>
              <a:rPr lang="pl-PL" sz="1400" dirty="0" err="1">
                <a:solidFill>
                  <a:srgbClr val="1D3051"/>
                </a:solidFill>
              </a:rPr>
              <a:t>quality</a:t>
            </a:r>
            <a:r>
              <a:rPr lang="pl-PL" sz="1400" dirty="0">
                <a:solidFill>
                  <a:srgbClr val="1D3051"/>
                </a:solidFill>
              </a:rPr>
              <a:t> (</a:t>
            </a:r>
            <a:r>
              <a:rPr lang="pl-PL" sz="1400" dirty="0" err="1">
                <a:solidFill>
                  <a:srgbClr val="1D3051"/>
                </a:solidFill>
              </a:rPr>
              <a:t>also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compared</a:t>
            </a:r>
            <a:r>
              <a:rPr lang="pl-PL" sz="1400" dirty="0">
                <a:solidFill>
                  <a:srgbClr val="1D3051"/>
                </a:solidFill>
              </a:rPr>
              <a:t> to the </a:t>
            </a:r>
            <a:r>
              <a:rPr lang="pl-PL" sz="1400" dirty="0" err="1">
                <a:solidFill>
                  <a:srgbClr val="1D3051"/>
                </a:solidFill>
              </a:rPr>
              <a:t>others</a:t>
            </a:r>
            <a:r>
              <a:rPr lang="pl-PL" sz="1400" dirty="0">
                <a:solidFill>
                  <a:srgbClr val="1D3051"/>
                </a:solidFill>
              </a:rPr>
              <a:t>)</a:t>
            </a:r>
            <a:endParaRPr lang="en-US" sz="2000" dirty="0">
              <a:solidFill>
                <a:srgbClr val="1D3051"/>
              </a:solidFill>
            </a:endParaRP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>
                <a:solidFill>
                  <a:srgbClr val="1D3051"/>
                </a:solidFill>
              </a:rPr>
              <a:t>Benchmarking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measurement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helped</a:t>
            </a:r>
            <a:r>
              <a:rPr lang="pl-PL" sz="1400" dirty="0">
                <a:solidFill>
                  <a:srgbClr val="1D3051"/>
                </a:solidFill>
              </a:rPr>
              <a:t> in </a:t>
            </a:r>
            <a:r>
              <a:rPr lang="pl-PL" sz="1400" dirty="0" err="1">
                <a:solidFill>
                  <a:srgbClr val="1D3051"/>
                </a:solidFill>
              </a:rPr>
              <a:t>starting</a:t>
            </a:r>
            <a:r>
              <a:rPr lang="pl-PL" sz="1400" dirty="0">
                <a:solidFill>
                  <a:srgbClr val="1D3051"/>
                </a:solidFill>
              </a:rPr>
              <a:t> a </a:t>
            </a:r>
            <a:r>
              <a:rPr lang="pl-PL" sz="1400" dirty="0" err="1">
                <a:solidFill>
                  <a:srgbClr val="1D3051"/>
                </a:solidFill>
              </a:rPr>
              <a:t>constructive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discussion</a:t>
            </a:r>
            <a:r>
              <a:rPr lang="pl-PL" sz="1400" dirty="0">
                <a:solidFill>
                  <a:srgbClr val="1D3051"/>
                </a:solidFill>
              </a:rPr>
              <a:t> and </a:t>
            </a:r>
            <a:r>
              <a:rPr lang="pl-PL" sz="1400" dirty="0" err="1">
                <a:solidFill>
                  <a:srgbClr val="1D3051"/>
                </a:solidFill>
              </a:rPr>
              <a:t>quality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improvement</a:t>
            </a:r>
            <a:endParaRPr lang="pl-PL" sz="1400" dirty="0">
              <a:solidFill>
                <a:srgbClr val="1D305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CDC2C-F3AE-A29C-22E0-748377992E4C}"/>
              </a:ext>
            </a:extLst>
          </p:cNvPr>
          <p:cNvSpPr txBox="1"/>
          <p:nvPr/>
        </p:nvSpPr>
        <p:spPr>
          <a:xfrm>
            <a:off x="4381822" y="3320980"/>
            <a:ext cx="4607877" cy="19959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685983" eaLnBrk="0" fontAlgn="base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200">
                <a:solidFill>
                  <a:srgbClr val="002060"/>
                </a:solidFill>
                <a:cs typeface="Calibri" panose="020F0502020204030204" pitchFamily="34" charset="0"/>
              </a:defRPr>
            </a:lvl1pPr>
            <a:lvl3pPr marL="446088" indent="-265113" defTabSz="685983" eaLnBrk="0" fontAlgn="base" hangingPunct="0">
              <a:lnSpc>
                <a:spcPct val="120000"/>
              </a:lnSpc>
              <a:spcAft>
                <a:spcPts val="3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000">
                <a:solidFill>
                  <a:srgbClr val="002060"/>
                </a:solidFill>
                <a:cs typeface="Calibri" panose="020F0502020204030204" pitchFamily="34" charset="0"/>
              </a:defRPr>
            </a:lvl3pPr>
          </a:lstStyle>
          <a:p>
            <a:pPr marL="92075" lvl="2" indent="0">
              <a:buSzPts val="1000"/>
              <a:buNone/>
              <a:tabLst>
                <a:tab pos="1371600" algn="l"/>
              </a:tabLst>
            </a:pPr>
            <a:r>
              <a:rPr lang="pl-PL" sz="1500" b="1" dirty="0" err="1">
                <a:solidFill>
                  <a:srgbClr val="1D3051"/>
                </a:solidFill>
              </a:rPr>
              <a:t>Wrong</a:t>
            </a:r>
            <a:r>
              <a:rPr lang="pl-PL" sz="1500" b="1" dirty="0">
                <a:solidFill>
                  <a:srgbClr val="1D3051"/>
                </a:solidFill>
              </a:rPr>
              <a:t> </a:t>
            </a:r>
            <a:r>
              <a:rPr lang="pl-PL" sz="1500" b="1" dirty="0" err="1">
                <a:solidFill>
                  <a:srgbClr val="1D3051"/>
                </a:solidFill>
              </a:rPr>
              <a:t>use</a:t>
            </a:r>
            <a:r>
              <a:rPr lang="pl-PL" sz="1500" b="1" dirty="0">
                <a:solidFill>
                  <a:srgbClr val="1D3051"/>
                </a:solidFill>
              </a:rPr>
              <a:t> of </a:t>
            </a:r>
            <a:r>
              <a:rPr lang="pl-PL" sz="1500" b="1" dirty="0" err="1">
                <a:solidFill>
                  <a:srgbClr val="1D3051"/>
                </a:solidFill>
              </a:rPr>
              <a:t>frequencies</a:t>
            </a:r>
            <a:endParaRPr lang="pl-PL" sz="1500" b="1" dirty="0">
              <a:solidFill>
                <a:srgbClr val="1D3051"/>
              </a:solidFill>
            </a:endParaRPr>
          </a:p>
          <a:p>
            <a:pPr marL="269875" lvl="2" indent="-177800">
              <a:buSzPts val="1000"/>
              <a:tabLst>
                <a:tab pos="1371600" algn="l"/>
              </a:tabLst>
            </a:pPr>
            <a:r>
              <a:rPr lang="pl-PL" sz="1400" dirty="0" err="1">
                <a:solidFill>
                  <a:srgbClr val="1D3051"/>
                </a:solidFill>
              </a:rPr>
              <a:t>Discovered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cases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where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MNOs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used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wrong</a:t>
            </a:r>
            <a:r>
              <a:rPr lang="pl-PL" sz="1400" dirty="0">
                <a:solidFill>
                  <a:srgbClr val="1D3051"/>
                </a:solidFill>
              </a:rPr>
              <a:t> </a:t>
            </a:r>
            <a:r>
              <a:rPr lang="pl-PL" sz="1400" dirty="0" err="1">
                <a:solidFill>
                  <a:srgbClr val="1D3051"/>
                </a:solidFill>
              </a:rPr>
              <a:t>frequencies</a:t>
            </a:r>
            <a:r>
              <a:rPr lang="pl-PL" sz="1400" dirty="0">
                <a:solidFill>
                  <a:srgbClr val="1D3051"/>
                </a:solidFill>
              </a:rPr>
              <a:t>, </a:t>
            </a:r>
            <a:r>
              <a:rPr lang="pl-PL" sz="1400" dirty="0" err="1">
                <a:solidFill>
                  <a:srgbClr val="1D3051"/>
                </a:solidFill>
              </a:rPr>
              <a:t>e.g</a:t>
            </a:r>
            <a:r>
              <a:rPr lang="pl-PL" sz="1400" dirty="0">
                <a:solidFill>
                  <a:srgbClr val="1D3051"/>
                </a:solidFill>
              </a:rPr>
              <a:t>. :</a:t>
            </a:r>
          </a:p>
          <a:p>
            <a:pPr marL="450850" lvl="2" indent="-177800">
              <a:buSzPts val="1000"/>
              <a:tabLst>
                <a:tab pos="1371600" algn="l"/>
              </a:tabLst>
            </a:pPr>
            <a:r>
              <a:rPr lang="pl-PL" sz="1100" dirty="0" err="1">
                <a:solidFill>
                  <a:srgbClr val="1D3051"/>
                </a:solidFill>
              </a:rPr>
              <a:t>different</a:t>
            </a:r>
            <a:r>
              <a:rPr lang="pl-PL" sz="1100" dirty="0">
                <a:solidFill>
                  <a:srgbClr val="1D3051"/>
                </a:solidFill>
              </a:rPr>
              <a:t> from </a:t>
            </a:r>
            <a:r>
              <a:rPr lang="pl-PL" sz="1100" dirty="0" err="1">
                <a:solidFill>
                  <a:srgbClr val="1D3051"/>
                </a:solidFill>
              </a:rPr>
              <a:t>planned</a:t>
            </a:r>
            <a:endParaRPr lang="pl-PL" sz="1100" dirty="0">
              <a:solidFill>
                <a:srgbClr val="1D3051"/>
              </a:solidFill>
            </a:endParaRPr>
          </a:p>
          <a:p>
            <a:pPr marL="450850" lvl="2" indent="-177800">
              <a:buSzPts val="1000"/>
              <a:tabLst>
                <a:tab pos="1371600" algn="l"/>
              </a:tabLst>
            </a:pPr>
            <a:r>
              <a:rPr lang="pl-PL" sz="1100" dirty="0" err="1">
                <a:solidFill>
                  <a:srgbClr val="1D3051"/>
                </a:solidFill>
              </a:rPr>
              <a:t>licensed</a:t>
            </a:r>
            <a:r>
              <a:rPr lang="pl-PL" sz="1100" dirty="0">
                <a:solidFill>
                  <a:srgbClr val="1D3051"/>
                </a:solidFill>
              </a:rPr>
              <a:t> to </a:t>
            </a:r>
            <a:r>
              <a:rPr lang="pl-PL" sz="1100" dirty="0" err="1">
                <a:solidFill>
                  <a:srgbClr val="1D3051"/>
                </a:solidFill>
              </a:rPr>
              <a:t>other</a:t>
            </a:r>
            <a:r>
              <a:rPr lang="pl-PL" sz="1100" dirty="0">
                <a:solidFill>
                  <a:srgbClr val="1D3051"/>
                </a:solidFill>
              </a:rPr>
              <a:t> </a:t>
            </a:r>
            <a:r>
              <a:rPr lang="pl-PL" sz="1100" dirty="0" err="1">
                <a:solidFill>
                  <a:srgbClr val="1D3051"/>
                </a:solidFill>
              </a:rPr>
              <a:t>MNOs</a:t>
            </a:r>
            <a:endParaRPr lang="pl-PL" sz="1100" dirty="0">
              <a:solidFill>
                <a:srgbClr val="1D3051"/>
              </a:solidFill>
            </a:endParaRPr>
          </a:p>
          <a:p>
            <a:pPr marL="450850" lvl="2" indent="-177800">
              <a:buSzPts val="1000"/>
              <a:tabLst>
                <a:tab pos="1371600" algn="l"/>
              </a:tabLst>
            </a:pPr>
            <a:r>
              <a:rPr lang="pl-PL" sz="1100" dirty="0" err="1">
                <a:solidFill>
                  <a:srgbClr val="1D3051"/>
                </a:solidFill>
              </a:rPr>
              <a:t>temporary</a:t>
            </a:r>
            <a:r>
              <a:rPr lang="pl-PL" sz="1100" dirty="0">
                <a:solidFill>
                  <a:srgbClr val="1D3051"/>
                </a:solidFill>
              </a:rPr>
              <a:t>, pilot </a:t>
            </a:r>
            <a:r>
              <a:rPr lang="pl-PL" sz="1100" dirty="0" err="1">
                <a:solidFill>
                  <a:srgbClr val="1D3051"/>
                </a:solidFill>
              </a:rPr>
              <a:t>bands</a:t>
            </a:r>
            <a:r>
              <a:rPr lang="pl-PL" sz="1100" dirty="0">
                <a:solidFill>
                  <a:srgbClr val="1D3051"/>
                </a:solidFill>
              </a:rPr>
              <a:t> </a:t>
            </a:r>
            <a:r>
              <a:rPr lang="pl-PL" sz="1100" dirty="0" err="1">
                <a:solidFill>
                  <a:srgbClr val="1D3051"/>
                </a:solidFill>
              </a:rPr>
              <a:t>used</a:t>
            </a:r>
            <a:r>
              <a:rPr lang="pl-PL" sz="1100" dirty="0">
                <a:solidFill>
                  <a:srgbClr val="1D3051"/>
                </a:solidFill>
              </a:rPr>
              <a:t> in a </a:t>
            </a:r>
            <a:r>
              <a:rPr lang="pl-PL" sz="1100" dirty="0" err="1">
                <a:solidFill>
                  <a:srgbClr val="1D3051"/>
                </a:solidFill>
              </a:rPr>
              <a:t>commercial</a:t>
            </a:r>
            <a:r>
              <a:rPr lang="pl-PL" sz="1100" dirty="0">
                <a:solidFill>
                  <a:srgbClr val="1D3051"/>
                </a:solidFill>
              </a:rPr>
              <a:t> network </a:t>
            </a:r>
          </a:p>
          <a:p>
            <a:pPr lvl="2">
              <a:lnSpc>
                <a:spcPct val="100000"/>
              </a:lnSpc>
              <a:spcAft>
                <a:spcPts val="0"/>
              </a:spcAft>
              <a:buSzPts val="1000"/>
              <a:tabLst>
                <a:tab pos="1371600" algn="l"/>
              </a:tabLst>
            </a:pPr>
            <a:endParaRPr lang="pl-PL" sz="2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4" name="Obraz 10">
            <a:extLst>
              <a:ext uri="{FF2B5EF4-FFF2-40B4-BE49-F238E27FC236}">
                <a16:creationId xmlns:a16="http://schemas.microsoft.com/office/drawing/2014/main" id="{7D2EBE83-D86D-258B-AEA3-A90A3154D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-1" r="12284" b="14542"/>
          <a:stretch/>
        </p:blipFill>
        <p:spPr>
          <a:xfrm>
            <a:off x="5136444" y="1077282"/>
            <a:ext cx="3636506" cy="203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FCD62FF-10A6-4340-24E9-D872F6E81950}"/>
              </a:ext>
            </a:extLst>
          </p:cNvPr>
          <p:cNvGrpSpPr/>
          <p:nvPr/>
        </p:nvGrpSpPr>
        <p:grpSpPr>
          <a:xfrm>
            <a:off x="868477" y="2904303"/>
            <a:ext cx="3264324" cy="2039991"/>
            <a:chOff x="868477" y="2912770"/>
            <a:chExt cx="3264324" cy="2039991"/>
          </a:xfrm>
        </p:grpSpPr>
        <p:pic>
          <p:nvPicPr>
            <p:cNvPr id="12" name="Symbol zastępczy obrazu 9">
              <a:extLst>
                <a:ext uri="{FF2B5EF4-FFF2-40B4-BE49-F238E27FC236}">
                  <a16:creationId xmlns:a16="http://schemas.microsoft.com/office/drawing/2014/main" id="{174CAB3A-B459-7EE7-97DF-1E5E4496B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" b="5"/>
            <a:stretch/>
          </p:blipFill>
          <p:spPr>
            <a:xfrm>
              <a:off x="868477" y="2912770"/>
              <a:ext cx="3264324" cy="20399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4549C3-DD73-4301-DBF6-9FA0F508FA65}"/>
                </a:ext>
              </a:extLst>
            </p:cNvPr>
            <p:cNvSpPr/>
            <p:nvPr/>
          </p:nvSpPr>
          <p:spPr>
            <a:xfrm>
              <a:off x="2051050" y="3063875"/>
              <a:ext cx="1898650" cy="62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436856032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_Trame_2023_Powerpoint_Systemics">
  <a:themeElements>
    <a:clrScheme name="Personnalisé 4">
      <a:dk1>
        <a:srgbClr val="1B2941"/>
      </a:dk1>
      <a:lt1>
        <a:srgbClr val="FFFFFF"/>
      </a:lt1>
      <a:dk2>
        <a:srgbClr val="32AA48"/>
      </a:dk2>
      <a:lt2>
        <a:srgbClr val="1D3051"/>
      </a:lt2>
      <a:accent1>
        <a:srgbClr val="32AA48"/>
      </a:accent1>
      <a:accent2>
        <a:srgbClr val="1D3051"/>
      </a:accent2>
      <a:accent3>
        <a:srgbClr val="32AA48"/>
      </a:accent3>
      <a:accent4>
        <a:srgbClr val="1B2941"/>
      </a:accent4>
      <a:accent5>
        <a:srgbClr val="F4F4F4"/>
      </a:accent5>
      <a:accent6>
        <a:srgbClr val="7F7F7F"/>
      </a:accent6>
      <a:hlink>
        <a:srgbClr val="BDE296"/>
      </a:hlink>
      <a:folHlink>
        <a:srgbClr val="A5A5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nd_bleu_nouveau">
  <a:themeElements>
    <a:clrScheme name="Charte 2021">
      <a:dk1>
        <a:srgbClr val="1D3051"/>
      </a:dk1>
      <a:lt1>
        <a:srgbClr val="FFFFFF"/>
      </a:lt1>
      <a:dk2>
        <a:srgbClr val="32AA46"/>
      </a:dk2>
      <a:lt2>
        <a:srgbClr val="EDEDED"/>
      </a:lt2>
      <a:accent1>
        <a:srgbClr val="4A4A4A"/>
      </a:accent1>
      <a:accent2>
        <a:srgbClr val="32AA46"/>
      </a:accent2>
      <a:accent3>
        <a:srgbClr val="4A4A4A"/>
      </a:accent3>
      <a:accent4>
        <a:srgbClr val="EDEDED"/>
      </a:accent4>
      <a:accent5>
        <a:srgbClr val="FFFFFF"/>
      </a:accent5>
      <a:accent6>
        <a:srgbClr val="252525"/>
      </a:accent6>
      <a:hlink>
        <a:srgbClr val="1D3051"/>
      </a:hlink>
      <a:folHlink>
        <a:srgbClr val="4A4A4A"/>
      </a:folHlink>
    </a:clrScheme>
    <a:fontScheme name="Office">
      <a:majorFont>
        <a:latin typeface="Open Sans"/>
        <a:ea typeface="Open Sans"/>
        <a:cs typeface="Open Sans"/>
      </a:majorFont>
      <a:minorFont>
        <a:latin typeface="Open Sans"/>
        <a:ea typeface="Open Sans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1" id="{A65BD28A-DE88-46F9-9E37-4C220E18C3C0}" vid="{428FFA64-4FA8-4B60-8177-C19C65E72B34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BE8330380E17419FBC0EBFBD0F1AB9" ma:contentTypeVersion="4" ma:contentTypeDescription="Utwórz nowy dokument." ma:contentTypeScope="" ma:versionID="f005b91494a45a46753e55044856ec70">
  <xsd:schema xmlns:xsd="http://www.w3.org/2001/XMLSchema" xmlns:xs="http://www.w3.org/2001/XMLSchema" xmlns:p="http://schemas.microsoft.com/office/2006/metadata/properties" xmlns:ns2="547a5e62-e199-4221-a153-d7257bc173f8" targetNamespace="http://schemas.microsoft.com/office/2006/metadata/properties" ma:root="true" ma:fieldsID="4ab084b80ba0b47f879ed86b04686d93" ns2:_="">
    <xsd:import namespace="547a5e62-e199-4221-a153-d7257bc173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a5e62-e199-4221-a153-d7257bc17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CF3EC2-92D2-4599-9140-F22556EE4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7a5e62-e199-4221-a153-d7257bc173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77BCFE-7A8D-4182-B8FD-59D99CC4F6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C5C512-E526-4306-A385-83CE318BF5DA}">
  <ds:schemaRefs>
    <ds:schemaRef ds:uri="547a5e62-e199-4221-a153-d7257bc173f8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24498</TotalTime>
  <Words>877</Words>
  <Application>Microsoft Office PowerPoint</Application>
  <PresentationFormat>Custom</PresentationFormat>
  <Paragraphs>143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Century Gothic</vt:lpstr>
      <vt:lpstr>Helvetica Neue</vt:lpstr>
      <vt:lpstr>Noto Sans Symbols</vt:lpstr>
      <vt:lpstr>Open Sans</vt:lpstr>
      <vt:lpstr>Open Sans Light</vt:lpstr>
      <vt:lpstr>Segoe UI</vt:lpstr>
      <vt:lpstr>Segoe UI Light</vt:lpstr>
      <vt:lpstr>Wingdings</vt:lpstr>
      <vt:lpstr>Corporate_Trame_2023_Powerpoint_Systemics</vt:lpstr>
      <vt:lpstr>Fond_bleu_nouveau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Life Examples (1)</vt:lpstr>
      <vt:lpstr>Real Life Examples (2)</vt:lpstr>
      <vt:lpstr>Real Life Examples (3)</vt:lpstr>
      <vt:lpstr>Real Life Examples (4)</vt:lpstr>
      <vt:lpstr>Reference: Public Reporting Portal for NRAs</vt:lpstr>
      <vt:lpstr>Proposed Approach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Agnieszka Nowaczkiewicz</dc:creator>
  <cp:lastModifiedBy>Mikołaj Skipietrow</cp:lastModifiedBy>
  <cp:revision>113</cp:revision>
  <dcterms:created xsi:type="dcterms:W3CDTF">2023-12-08T14:31:41Z</dcterms:created>
  <dcterms:modified xsi:type="dcterms:W3CDTF">2025-05-15T09:35:14Z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0x010100B3BE8330380E17419FBC0EBFBD0F1AB9</vt:lpwstr>
  </property>
  <property fmtid="{D5CDD505-2E9C-101B-9397-08002B2CF9AE}" pid="3" name="MediaServiceImageTags">
    <vt:lpwstr/>
  </property>
</Properties>
</file>