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6" r:id="rId4"/>
    <p:sldMasterId id="2147483669" r:id="rId5"/>
  </p:sldMasterIdLst>
  <p:notesMasterIdLst>
    <p:notesMasterId r:id="rId18"/>
  </p:notesMasterIdLst>
  <p:sldIdLst>
    <p:sldId id="2681" r:id="rId6"/>
    <p:sldId id="2727" r:id="rId7"/>
    <p:sldId id="2728" r:id="rId8"/>
    <p:sldId id="2729" r:id="rId9"/>
    <p:sldId id="2703" r:id="rId10"/>
    <p:sldId id="2701" r:id="rId11"/>
    <p:sldId id="2730" r:id="rId12"/>
    <p:sldId id="2704" r:id="rId13"/>
    <p:sldId id="2733" r:id="rId14"/>
    <p:sldId id="2705" r:id="rId15"/>
    <p:sldId id="2698" r:id="rId16"/>
    <p:sldId id="2731"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B3106518-3669-46A7-AD32-3B521E84C22A}" name="Troein, Caroline" initials="TC" userId="S::caroline.troein@itu.int::9d3e52f6-55d6-47e8-8e6f-98e8aa5e940c" providerId="AD"/>
  <p188:author id="{68662251-C2DD-6B47-ACCF-6F5AC35E9503}" name="Martinez, Yolanda" initials="MY" userId="S::yolanda.martinez@itu.int::b9a2da9d-f4b4-4ad0-b2ed-86ddee96cf37" providerId="AD"/>
  <p188:author id="{92084F51-6076-B200-30DE-0191EEDBFBCD}" name="Gaitan, Loly" initials="GL" userId="S::loly.gaitan@itu.int::106fa56d-be15-495a-8e36-a6fbb956bee7" providerId="AD"/>
  <p188:author id="{6C7409D2-A243-4449-8841-2D4069A0F61B}" name="Poll Ahrens, Sylvia" initials="PAS" userId="S::sylvia.poll@itu.int::0e313926-c5d8-4836-b9b7-3429a3daef7a" providerId="AD"/>
  <p188:author id="{D651ADF6-F6FB-7D44-071F-C7376C6ACD16}" name="Licciardello, Carla" initials="LC" userId="S::carla.licciardello@itu.int::da1f05f0-cc28-473a-bb9a-d35998dede98"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DCFFF"/>
    <a:srgbClr val="009CD6"/>
    <a:srgbClr val="2A285E"/>
    <a:srgbClr val="045D3C"/>
    <a:srgbClr val="8D54A2"/>
    <a:srgbClr val="007DB6"/>
    <a:srgbClr val="CE372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7911"/>
    <p:restoredTop sz="74559" autoAdjust="0"/>
  </p:normalViewPr>
  <p:slideViewPr>
    <p:cSldViewPr snapToGrid="0">
      <p:cViewPr varScale="1">
        <p:scale>
          <a:sx n="74" d="100"/>
          <a:sy n="74" d="100"/>
        </p:scale>
        <p:origin x="168" y="43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notesMaster" Target="notesMasters/notesMaster1.xml"/><Relationship Id="rId3" Type="http://schemas.openxmlformats.org/officeDocument/2006/relationships/customXml" Target="../customXml/item3.xml"/><Relationship Id="rId21"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5" Type="http://schemas.openxmlformats.org/officeDocument/2006/relationships/slideMaster" Target="slideMasters/slideMaster2.xml"/><Relationship Id="rId15" Type="http://schemas.openxmlformats.org/officeDocument/2006/relationships/slide" Target="slides/slide10.xml"/><Relationship Id="rId23" Type="http://schemas.microsoft.com/office/2018/10/relationships/authors" Target="authors.xml"/><Relationship Id="rId10" Type="http://schemas.openxmlformats.org/officeDocument/2006/relationships/slide" Target="slides/slide5.xml"/><Relationship Id="rId19"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1A341BF-180E-4486-9EC5-6550E9F903BA}" type="datetimeFigureOut">
              <a:rPr lang="en-GB" smtClean="0"/>
              <a:t>15/05/2025</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94B9E23-8423-4A08-82F3-5C7BBC31E6E0}" type="slidenum">
              <a:rPr lang="en-GB" smtClean="0"/>
              <a:t>‹#›</a:t>
            </a:fld>
            <a:endParaRPr lang="en-GB"/>
          </a:p>
        </p:txBody>
      </p:sp>
    </p:spTree>
    <p:extLst>
      <p:ext uri="{BB962C8B-B14F-4D97-AF65-F5344CB8AC3E}">
        <p14:creationId xmlns:p14="http://schemas.microsoft.com/office/powerpoint/2010/main" val="11687865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T" dirty="0"/>
          </a:p>
        </p:txBody>
      </p:sp>
      <p:sp>
        <p:nvSpPr>
          <p:cNvPr id="4" name="Slide Number Placeholder 3"/>
          <p:cNvSpPr>
            <a:spLocks noGrp="1"/>
          </p:cNvSpPr>
          <p:nvPr>
            <p:ph type="sldNum" sz="quarter" idx="5"/>
          </p:nvPr>
        </p:nvSpPr>
        <p:spPr/>
        <p:txBody>
          <a:bodyPr/>
          <a:lstStyle/>
          <a:p>
            <a:fld id="{594B9E23-8423-4A08-82F3-5C7BBC31E6E0}" type="slidenum">
              <a:rPr lang="en-GB" smtClean="0"/>
              <a:t>7</a:t>
            </a:fld>
            <a:endParaRPr lang="en-GB"/>
          </a:p>
        </p:txBody>
      </p:sp>
    </p:spTree>
    <p:extLst>
      <p:ext uri="{BB962C8B-B14F-4D97-AF65-F5344CB8AC3E}">
        <p14:creationId xmlns:p14="http://schemas.microsoft.com/office/powerpoint/2010/main" val="150824503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T" dirty="0"/>
          </a:p>
        </p:txBody>
      </p:sp>
      <p:sp>
        <p:nvSpPr>
          <p:cNvPr id="4" name="Slide Number Placeholder 3"/>
          <p:cNvSpPr>
            <a:spLocks noGrp="1"/>
          </p:cNvSpPr>
          <p:nvPr>
            <p:ph type="sldNum" sz="quarter" idx="5"/>
          </p:nvPr>
        </p:nvSpPr>
        <p:spPr/>
        <p:txBody>
          <a:bodyPr/>
          <a:lstStyle/>
          <a:p>
            <a:fld id="{594B9E23-8423-4A08-82F3-5C7BBC31E6E0}" type="slidenum">
              <a:rPr lang="en-GB" smtClean="0"/>
              <a:t>8</a:t>
            </a:fld>
            <a:endParaRPr lang="en-GB"/>
          </a:p>
        </p:txBody>
      </p:sp>
    </p:spTree>
    <p:extLst>
      <p:ext uri="{BB962C8B-B14F-4D97-AF65-F5344CB8AC3E}">
        <p14:creationId xmlns:p14="http://schemas.microsoft.com/office/powerpoint/2010/main" val="97649990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T"/>
          </a:p>
        </p:txBody>
      </p:sp>
      <p:sp>
        <p:nvSpPr>
          <p:cNvPr id="4" name="Slide Number Placeholder 3"/>
          <p:cNvSpPr>
            <a:spLocks noGrp="1"/>
          </p:cNvSpPr>
          <p:nvPr>
            <p:ph type="sldNum" sz="quarter" idx="5"/>
          </p:nvPr>
        </p:nvSpPr>
        <p:spPr/>
        <p:txBody>
          <a:bodyPr/>
          <a:lstStyle/>
          <a:p>
            <a:fld id="{594B9E23-8423-4A08-82F3-5C7BBC31E6E0}" type="slidenum">
              <a:rPr lang="en-GB" smtClean="0"/>
              <a:t>9</a:t>
            </a:fld>
            <a:endParaRPr lang="en-GB"/>
          </a:p>
        </p:txBody>
      </p:sp>
    </p:spTree>
    <p:extLst>
      <p:ext uri="{BB962C8B-B14F-4D97-AF65-F5344CB8AC3E}">
        <p14:creationId xmlns:p14="http://schemas.microsoft.com/office/powerpoint/2010/main" val="300439117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T" dirty="0"/>
          </a:p>
        </p:txBody>
      </p:sp>
      <p:sp>
        <p:nvSpPr>
          <p:cNvPr id="4" name="Slide Number Placeholder 3"/>
          <p:cNvSpPr>
            <a:spLocks noGrp="1"/>
          </p:cNvSpPr>
          <p:nvPr>
            <p:ph type="sldNum" sz="quarter" idx="5"/>
          </p:nvPr>
        </p:nvSpPr>
        <p:spPr/>
        <p:txBody>
          <a:bodyPr/>
          <a:lstStyle/>
          <a:p>
            <a:fld id="{594B9E23-8423-4A08-82F3-5C7BBC31E6E0}" type="slidenum">
              <a:rPr lang="en-GB" smtClean="0"/>
              <a:t>11</a:t>
            </a:fld>
            <a:endParaRPr lang="en-GB"/>
          </a:p>
        </p:txBody>
      </p:sp>
    </p:spTree>
    <p:extLst>
      <p:ext uri="{BB962C8B-B14F-4D97-AF65-F5344CB8AC3E}">
        <p14:creationId xmlns:p14="http://schemas.microsoft.com/office/powerpoint/2010/main" val="232427690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T" dirty="0"/>
          </a:p>
        </p:txBody>
      </p:sp>
      <p:sp>
        <p:nvSpPr>
          <p:cNvPr id="4" name="Slide Number Placeholder 3"/>
          <p:cNvSpPr>
            <a:spLocks noGrp="1"/>
          </p:cNvSpPr>
          <p:nvPr>
            <p:ph type="sldNum" sz="quarter" idx="5"/>
          </p:nvPr>
        </p:nvSpPr>
        <p:spPr/>
        <p:txBody>
          <a:bodyPr/>
          <a:lstStyle/>
          <a:p>
            <a:fld id="{594B9E23-8423-4A08-82F3-5C7BBC31E6E0}" type="slidenum">
              <a:rPr lang="en-GB" smtClean="0"/>
              <a:t>12</a:t>
            </a:fld>
            <a:endParaRPr lang="en-GB"/>
          </a:p>
        </p:txBody>
      </p:sp>
    </p:spTree>
    <p:extLst>
      <p:ext uri="{BB962C8B-B14F-4D97-AF65-F5344CB8AC3E}">
        <p14:creationId xmlns:p14="http://schemas.microsoft.com/office/powerpoint/2010/main" val="171976136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blank" preserve="1">
  <p:cSld name="Blank (white bg) ">
    <p:bg>
      <p:bgPr>
        <a:solidFill>
          <a:schemeClr val="bg1"/>
        </a:solidFill>
        <a:effectLst/>
      </p:bgPr>
    </p:bg>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336622E0-A137-429D-BE75-779E322CE694}"/>
              </a:ext>
            </a:extLst>
          </p:cNvPr>
          <p:cNvSpPr/>
          <p:nvPr userDrawn="1"/>
        </p:nvSpPr>
        <p:spPr>
          <a:xfrm>
            <a:off x="10624088" y="6323308"/>
            <a:ext cx="1675861" cy="53469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a:t> </a:t>
            </a:r>
          </a:p>
        </p:txBody>
      </p:sp>
    </p:spTree>
    <p:extLst>
      <p:ext uri="{BB962C8B-B14F-4D97-AF65-F5344CB8AC3E}">
        <p14:creationId xmlns:p14="http://schemas.microsoft.com/office/powerpoint/2010/main" val="328644715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Blank (light blue bg) ">
    <p:bg>
      <p:bgPr>
        <a:solidFill>
          <a:schemeClr val="bg2"/>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153502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cSld name="Custom Layout">
    <p:spTree>
      <p:nvGrpSpPr>
        <p:cNvPr id="1" name=""/>
        <p:cNvGrpSpPr/>
        <p:nvPr/>
      </p:nvGrpSpPr>
      <p:grpSpPr>
        <a:xfrm>
          <a:off x="0" y="0"/>
          <a:ext cx="0" cy="0"/>
          <a:chOff x="0" y="0"/>
          <a:chExt cx="0" cy="0"/>
        </a:xfrm>
      </p:grpSpPr>
      <p:sp>
        <p:nvSpPr>
          <p:cNvPr id="3" name="Title Placeholder 2">
            <a:extLst>
              <a:ext uri="{FF2B5EF4-FFF2-40B4-BE49-F238E27FC236}">
                <a16:creationId xmlns:a16="http://schemas.microsoft.com/office/drawing/2014/main" id="{B54BD899-7246-2C40-ADAF-095976D9F2C8}"/>
              </a:ext>
            </a:extLst>
          </p:cNvPr>
          <p:cNvSpPr>
            <a:spLocks noGrp="1"/>
          </p:cNvSpPr>
          <p:nvPr>
            <p:ph type="title"/>
          </p:nvPr>
        </p:nvSpPr>
        <p:spPr>
          <a:xfrm>
            <a:off x="838200" y="0"/>
            <a:ext cx="10515600" cy="735608"/>
          </a:xfrm>
          <a:prstGeom prst="rect">
            <a:avLst/>
          </a:prstGeom>
        </p:spPr>
        <p:txBody>
          <a:bodyPr vert="horz" lIns="91440" tIns="45720" rIns="91440" bIns="45720" rtlCol="0" anchor="ctr">
            <a:normAutofit/>
          </a:bodyPr>
          <a:lstStyle>
            <a:lvl1pPr algn="l">
              <a:defRPr>
                <a:solidFill>
                  <a:schemeClr val="bg1"/>
                </a:solidFill>
              </a:defRPr>
            </a:lvl1pPr>
          </a:lstStyle>
          <a:p>
            <a:r>
              <a:rPr lang="en-US"/>
              <a:t>Click to edit Master title style</a:t>
            </a:r>
          </a:p>
        </p:txBody>
      </p:sp>
      <p:sp>
        <p:nvSpPr>
          <p:cNvPr id="4" name="Content Placeholder 4">
            <a:extLst>
              <a:ext uri="{FF2B5EF4-FFF2-40B4-BE49-F238E27FC236}">
                <a16:creationId xmlns:a16="http://schemas.microsoft.com/office/drawing/2014/main" id="{3E8F19D4-6EF4-6043-B322-F8D371EE529D}"/>
              </a:ext>
            </a:extLst>
          </p:cNvPr>
          <p:cNvSpPr>
            <a:spLocks noGrp="1"/>
          </p:cNvSpPr>
          <p:nvPr>
            <p:ph sz="quarter" idx="10"/>
          </p:nvPr>
        </p:nvSpPr>
        <p:spPr>
          <a:xfrm>
            <a:off x="838199" y="911212"/>
            <a:ext cx="10515599" cy="4875226"/>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632130046"/>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Large image">
    <p:bg>
      <p:bgPr>
        <a:solidFill>
          <a:schemeClr val="bg1"/>
        </a:solidFill>
        <a:effectLst/>
      </p:bgPr>
    </p:bg>
    <p:spTree>
      <p:nvGrpSpPr>
        <p:cNvPr id="1" name=""/>
        <p:cNvGrpSpPr/>
        <p:nvPr/>
      </p:nvGrpSpPr>
      <p:grpSpPr>
        <a:xfrm>
          <a:off x="0" y="0"/>
          <a:ext cx="0" cy="0"/>
          <a:chOff x="0" y="0"/>
          <a:chExt cx="0" cy="0"/>
        </a:xfrm>
      </p:grpSpPr>
      <p:sp>
        <p:nvSpPr>
          <p:cNvPr id="3" name="Picture Placeholder 2">
            <a:extLst>
              <a:ext uri="{FF2B5EF4-FFF2-40B4-BE49-F238E27FC236}">
                <a16:creationId xmlns:a16="http://schemas.microsoft.com/office/drawing/2014/main" id="{2CB99501-2A5A-45F8-BACF-23701FE68337}"/>
              </a:ext>
            </a:extLst>
          </p:cNvPr>
          <p:cNvSpPr>
            <a:spLocks noGrp="1"/>
          </p:cNvSpPr>
          <p:nvPr>
            <p:ph type="pic" idx="1" hasCustomPrompt="1"/>
          </p:nvPr>
        </p:nvSpPr>
        <p:spPr>
          <a:xfrm>
            <a:off x="5194302" y="0"/>
            <a:ext cx="6997698" cy="6857999"/>
          </a:xfrm>
          <a:prstGeom prst="rect">
            <a:avLst/>
          </a:prstGeom>
          <a:solidFill>
            <a:srgbClr val="F5FAFC"/>
          </a:solidFill>
        </p:spPr>
        <p:txBody>
          <a:bodyPr anchor="ctr">
            <a:normAutofit/>
          </a:bodyPr>
          <a:lstStyle>
            <a:lvl1pPr marL="0" indent="0" algn="ctr">
              <a:buNone/>
              <a:defRPr sz="4000" i="1">
                <a:solidFill>
                  <a:schemeClr val="bg1">
                    <a:lumMod val="75000"/>
                  </a:schemeClr>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Insert picture here</a:t>
            </a:r>
          </a:p>
        </p:txBody>
      </p:sp>
      <p:sp>
        <p:nvSpPr>
          <p:cNvPr id="4" name="Text Placeholder 3">
            <a:extLst>
              <a:ext uri="{FF2B5EF4-FFF2-40B4-BE49-F238E27FC236}">
                <a16:creationId xmlns:a16="http://schemas.microsoft.com/office/drawing/2014/main" id="{4CE260B5-3078-4CFA-A43A-D57EA4E988F4}"/>
              </a:ext>
            </a:extLst>
          </p:cNvPr>
          <p:cNvSpPr>
            <a:spLocks noGrp="1"/>
          </p:cNvSpPr>
          <p:nvPr>
            <p:ph type="body" sz="half" idx="2" hasCustomPrompt="1"/>
          </p:nvPr>
        </p:nvSpPr>
        <p:spPr>
          <a:xfrm>
            <a:off x="636173" y="2277900"/>
            <a:ext cx="4275948" cy="3936800"/>
          </a:xfrm>
          <a:prstGeom prst="rect">
            <a:avLst/>
          </a:prstGeom>
        </p:spPr>
        <p:txBody>
          <a:bodyPr/>
          <a:lstStyle>
            <a:lvl1pPr marL="285750" indent="-285750">
              <a:buFont typeface="Arial" panose="020B0604020202020204" pitchFamily="34" charset="0"/>
              <a:buChar char="•"/>
              <a:defRPr sz="1800"/>
            </a:lvl1pPr>
            <a:lvl2pPr marL="457200" indent="0">
              <a:buFont typeface="Arial" panose="020B0604020202020204" pitchFamily="34" charse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				</a:t>
            </a:r>
          </a:p>
        </p:txBody>
      </p:sp>
      <p:sp>
        <p:nvSpPr>
          <p:cNvPr id="9" name="Title 1">
            <a:extLst>
              <a:ext uri="{FF2B5EF4-FFF2-40B4-BE49-F238E27FC236}">
                <a16:creationId xmlns:a16="http://schemas.microsoft.com/office/drawing/2014/main" id="{6147FA91-C242-46DD-BE23-48F41CC2970C}"/>
              </a:ext>
            </a:extLst>
          </p:cNvPr>
          <p:cNvSpPr>
            <a:spLocks noGrp="1"/>
          </p:cNvSpPr>
          <p:nvPr>
            <p:ph type="title" hasCustomPrompt="1"/>
          </p:nvPr>
        </p:nvSpPr>
        <p:spPr>
          <a:xfrm>
            <a:off x="636173" y="1270389"/>
            <a:ext cx="4255850" cy="933507"/>
          </a:xfrm>
          <a:prstGeom prst="rect">
            <a:avLst/>
          </a:prstGeom>
        </p:spPr>
        <p:txBody>
          <a:bodyPr anchor="t">
            <a:noAutofit/>
          </a:bodyPr>
          <a:lstStyle>
            <a:lvl1pPr>
              <a:defRPr sz="2800"/>
            </a:lvl1pPr>
          </a:lstStyle>
          <a:p>
            <a:pPr lvl="0"/>
            <a:r>
              <a:rPr lang="en-US"/>
              <a:t>Click to add title to this example slide</a:t>
            </a:r>
          </a:p>
        </p:txBody>
      </p:sp>
      <p:cxnSp>
        <p:nvCxnSpPr>
          <p:cNvPr id="2" name="Straight Connector 1">
            <a:extLst>
              <a:ext uri="{FF2B5EF4-FFF2-40B4-BE49-F238E27FC236}">
                <a16:creationId xmlns:a16="http://schemas.microsoft.com/office/drawing/2014/main" id="{4A349F9F-0082-16DF-5E31-B6E926D57BAF}"/>
              </a:ext>
            </a:extLst>
          </p:cNvPr>
          <p:cNvCxnSpPr/>
          <p:nvPr userDrawn="1"/>
        </p:nvCxnSpPr>
        <p:spPr>
          <a:xfrm>
            <a:off x="616074"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5" name="Text Placeholder 3">
            <a:extLst>
              <a:ext uri="{FF2B5EF4-FFF2-40B4-BE49-F238E27FC236}">
                <a16:creationId xmlns:a16="http://schemas.microsoft.com/office/drawing/2014/main" id="{AE0EDAE3-6D77-59BD-FF37-E9D753D8BC14}"/>
              </a:ext>
            </a:extLst>
          </p:cNvPr>
          <p:cNvSpPr>
            <a:spLocks noGrp="1"/>
          </p:cNvSpPr>
          <p:nvPr>
            <p:ph type="body" sz="quarter" idx="10"/>
          </p:nvPr>
        </p:nvSpPr>
        <p:spPr>
          <a:xfrm>
            <a:off x="616074" y="313371"/>
            <a:ext cx="427594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31322286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Medium image">
    <p:spTree>
      <p:nvGrpSpPr>
        <p:cNvPr id="1" name=""/>
        <p:cNvGrpSpPr/>
        <p:nvPr/>
      </p:nvGrpSpPr>
      <p:grpSpPr>
        <a:xfrm>
          <a:off x="0" y="0"/>
          <a:ext cx="0" cy="0"/>
          <a:chOff x="0" y="0"/>
          <a:chExt cx="0" cy="0"/>
        </a:xfrm>
      </p:grpSpPr>
      <p:sp>
        <p:nvSpPr>
          <p:cNvPr id="9" name="Picture Placeholder 2">
            <a:extLst>
              <a:ext uri="{FF2B5EF4-FFF2-40B4-BE49-F238E27FC236}">
                <a16:creationId xmlns:a16="http://schemas.microsoft.com/office/drawing/2014/main" id="{E364E913-4A6A-4F3B-B209-831A75170B72}"/>
              </a:ext>
            </a:extLst>
          </p:cNvPr>
          <p:cNvSpPr>
            <a:spLocks noGrp="1"/>
          </p:cNvSpPr>
          <p:nvPr>
            <p:ph type="pic" idx="1" hasCustomPrompt="1"/>
          </p:nvPr>
        </p:nvSpPr>
        <p:spPr>
          <a:xfrm>
            <a:off x="6096000" y="0"/>
            <a:ext cx="6092751" cy="6858000"/>
          </a:xfrm>
          <a:prstGeom prst="rect">
            <a:avLst/>
          </a:prstGeom>
          <a:solidFill>
            <a:schemeClr val="bg2"/>
          </a:solidFill>
          <a:ln>
            <a:noFill/>
          </a:ln>
        </p:spPr>
        <p:txBody>
          <a:bodyPr anchor="ctr">
            <a:normAutofit/>
          </a:bodyPr>
          <a:lstStyle>
            <a:lvl1pPr marL="0" indent="0" algn="ctr">
              <a:buNone/>
              <a:defRPr sz="4000" i="1">
                <a:solidFill>
                  <a:schemeClr val="bg1">
                    <a:lumMod val="75000"/>
                  </a:schemeClr>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Insert image here</a:t>
            </a:r>
          </a:p>
        </p:txBody>
      </p:sp>
      <p:sp>
        <p:nvSpPr>
          <p:cNvPr id="8" name="Title 1">
            <a:extLst>
              <a:ext uri="{FF2B5EF4-FFF2-40B4-BE49-F238E27FC236}">
                <a16:creationId xmlns:a16="http://schemas.microsoft.com/office/drawing/2014/main" id="{E30453B6-BE94-4D10-99CD-4F6557992EA0}"/>
              </a:ext>
            </a:extLst>
          </p:cNvPr>
          <p:cNvSpPr>
            <a:spLocks noGrp="1"/>
          </p:cNvSpPr>
          <p:nvPr>
            <p:ph type="title" hasCustomPrompt="1"/>
          </p:nvPr>
        </p:nvSpPr>
        <p:spPr>
          <a:xfrm>
            <a:off x="632127" y="1258101"/>
            <a:ext cx="5018228" cy="867930"/>
          </a:xfrm>
          <a:prstGeom prst="rect">
            <a:avLst/>
          </a:prstGeom>
        </p:spPr>
        <p:txBody>
          <a:bodyPr wrap="square">
            <a:spAutoFit/>
          </a:bodyPr>
          <a:lstStyle>
            <a:lvl1pPr>
              <a:defRPr sz="2800"/>
            </a:lvl1pPr>
          </a:lstStyle>
          <a:p>
            <a:pPr lvl="0"/>
            <a:r>
              <a:rPr lang="en-US"/>
              <a:t>Click to add title to this example slide</a:t>
            </a:r>
          </a:p>
        </p:txBody>
      </p:sp>
      <p:cxnSp>
        <p:nvCxnSpPr>
          <p:cNvPr id="11" name="Straight Connector 10">
            <a:extLst>
              <a:ext uri="{FF2B5EF4-FFF2-40B4-BE49-F238E27FC236}">
                <a16:creationId xmlns:a16="http://schemas.microsoft.com/office/drawing/2014/main" id="{076CAFA7-68AE-4EAD-BE3A-A5B16D9D3552}"/>
              </a:ext>
            </a:extLst>
          </p:cNvPr>
          <p:cNvCxnSpPr/>
          <p:nvPr userDrawn="1"/>
        </p:nvCxnSpPr>
        <p:spPr>
          <a:xfrm>
            <a:off x="616074"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14" name="Text Placeholder 3">
            <a:extLst>
              <a:ext uri="{FF2B5EF4-FFF2-40B4-BE49-F238E27FC236}">
                <a16:creationId xmlns:a16="http://schemas.microsoft.com/office/drawing/2014/main" id="{A8F2FE0A-3A4C-445D-8290-44FCEA3F5955}"/>
              </a:ext>
            </a:extLst>
          </p:cNvPr>
          <p:cNvSpPr>
            <a:spLocks noGrp="1"/>
          </p:cNvSpPr>
          <p:nvPr>
            <p:ph type="body" sz="quarter" idx="10"/>
          </p:nvPr>
        </p:nvSpPr>
        <p:spPr>
          <a:xfrm>
            <a:off x="616074"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
        <p:nvSpPr>
          <p:cNvPr id="15" name="Text Placeholder 3">
            <a:extLst>
              <a:ext uri="{FF2B5EF4-FFF2-40B4-BE49-F238E27FC236}">
                <a16:creationId xmlns:a16="http://schemas.microsoft.com/office/drawing/2014/main" id="{C9AD2564-EF06-46B2-95AF-0FC81EEDCC98}"/>
              </a:ext>
            </a:extLst>
          </p:cNvPr>
          <p:cNvSpPr>
            <a:spLocks noGrp="1"/>
          </p:cNvSpPr>
          <p:nvPr>
            <p:ph type="body" sz="half" idx="2" hasCustomPrompt="1"/>
          </p:nvPr>
        </p:nvSpPr>
        <p:spPr>
          <a:xfrm>
            <a:off x="632126" y="2245766"/>
            <a:ext cx="5018229" cy="3920948"/>
          </a:xfrm>
          <a:prstGeom prst="rect">
            <a:avLst/>
          </a:prstGeom>
        </p:spPr>
        <p:txBody>
          <a:bodyPr>
            <a:noAutofit/>
          </a:bodyPr>
          <a:lstStyle>
            <a:lvl1pPr marL="0" indent="0">
              <a:lnSpc>
                <a:spcPts val="2400"/>
              </a:lnSpc>
              <a:buNone/>
              <a:defRPr lang="en-US" sz="1800" dirty="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 </a:t>
            </a:r>
          </a:p>
        </p:txBody>
      </p:sp>
    </p:spTree>
    <p:extLst>
      <p:ext uri="{BB962C8B-B14F-4D97-AF65-F5344CB8AC3E}">
        <p14:creationId xmlns:p14="http://schemas.microsoft.com/office/powerpoint/2010/main" val="63296905"/>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Small image">
    <p:spTree>
      <p:nvGrpSpPr>
        <p:cNvPr id="1" name=""/>
        <p:cNvGrpSpPr/>
        <p:nvPr/>
      </p:nvGrpSpPr>
      <p:grpSpPr>
        <a:xfrm>
          <a:off x="0" y="0"/>
          <a:ext cx="0" cy="0"/>
          <a:chOff x="0" y="0"/>
          <a:chExt cx="0" cy="0"/>
        </a:xfrm>
      </p:grpSpPr>
      <p:sp>
        <p:nvSpPr>
          <p:cNvPr id="14" name="Picture Placeholder 2">
            <a:extLst>
              <a:ext uri="{FF2B5EF4-FFF2-40B4-BE49-F238E27FC236}">
                <a16:creationId xmlns:a16="http://schemas.microsoft.com/office/drawing/2014/main" id="{5ED55E9E-BFC6-411F-90A8-B7CC917CD1B5}"/>
              </a:ext>
            </a:extLst>
          </p:cNvPr>
          <p:cNvSpPr>
            <a:spLocks noGrp="1"/>
          </p:cNvSpPr>
          <p:nvPr>
            <p:ph type="pic" idx="1" hasCustomPrompt="1"/>
          </p:nvPr>
        </p:nvSpPr>
        <p:spPr>
          <a:xfrm>
            <a:off x="7026350" y="-1"/>
            <a:ext cx="5165650" cy="6858000"/>
          </a:xfrm>
          <a:prstGeom prst="rect">
            <a:avLst/>
          </a:prstGeom>
          <a:solidFill>
            <a:schemeClr val="bg2"/>
          </a:solidFill>
          <a:ln>
            <a:noFill/>
          </a:ln>
        </p:spPr>
        <p:txBody>
          <a:bodyPr anchor="ctr">
            <a:normAutofit/>
          </a:bodyPr>
          <a:lstStyle>
            <a:lvl1pPr marL="0" indent="0" algn="ctr">
              <a:buNone/>
              <a:defRPr sz="4000" i="1">
                <a:solidFill>
                  <a:schemeClr val="bg1">
                    <a:lumMod val="75000"/>
                  </a:schemeClr>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Insert image here</a:t>
            </a:r>
          </a:p>
        </p:txBody>
      </p:sp>
      <p:sp>
        <p:nvSpPr>
          <p:cNvPr id="11" name="Title 1">
            <a:extLst>
              <a:ext uri="{FF2B5EF4-FFF2-40B4-BE49-F238E27FC236}">
                <a16:creationId xmlns:a16="http://schemas.microsoft.com/office/drawing/2014/main" id="{A421150D-F679-4DFA-93CF-0E5480CC490F}"/>
              </a:ext>
            </a:extLst>
          </p:cNvPr>
          <p:cNvSpPr>
            <a:spLocks noGrp="1"/>
          </p:cNvSpPr>
          <p:nvPr>
            <p:ph type="title" hasCustomPrompt="1"/>
          </p:nvPr>
        </p:nvSpPr>
        <p:spPr>
          <a:xfrm>
            <a:off x="634707" y="1258101"/>
            <a:ext cx="6000749" cy="867930"/>
          </a:xfrm>
          <a:prstGeom prst="rect">
            <a:avLst/>
          </a:prstGeom>
        </p:spPr>
        <p:txBody>
          <a:bodyPr wrap="square">
            <a:spAutoFit/>
          </a:bodyPr>
          <a:lstStyle>
            <a:lvl1pPr>
              <a:defRPr sz="2800"/>
            </a:lvl1pPr>
          </a:lstStyle>
          <a:p>
            <a:pPr lvl="0"/>
            <a:r>
              <a:rPr lang="en-US"/>
              <a:t>Click to add title to this example slide</a:t>
            </a:r>
          </a:p>
        </p:txBody>
      </p:sp>
      <p:sp>
        <p:nvSpPr>
          <p:cNvPr id="13" name="Text Placeholder 3">
            <a:extLst>
              <a:ext uri="{FF2B5EF4-FFF2-40B4-BE49-F238E27FC236}">
                <a16:creationId xmlns:a16="http://schemas.microsoft.com/office/drawing/2014/main" id="{BD03799A-7C35-4CAA-BE06-C4A99AE98261}"/>
              </a:ext>
            </a:extLst>
          </p:cNvPr>
          <p:cNvSpPr>
            <a:spLocks noGrp="1"/>
          </p:cNvSpPr>
          <p:nvPr>
            <p:ph type="body" sz="half" idx="2" hasCustomPrompt="1"/>
          </p:nvPr>
        </p:nvSpPr>
        <p:spPr>
          <a:xfrm>
            <a:off x="634696" y="2245958"/>
            <a:ext cx="6000749" cy="3820167"/>
          </a:xfrm>
          <a:prstGeom prst="rect">
            <a:avLst/>
          </a:prstGeom>
        </p:spPr>
        <p:txBody>
          <a:bodyPr>
            <a:noAutofit/>
          </a:bodyPr>
          <a:lstStyle>
            <a:lvl1pPr marL="0" indent="0">
              <a:lnSpc>
                <a:spcPts val="2400"/>
              </a:lnSpc>
              <a:buNone/>
              <a:defRPr lang="en-US" sz="1800" dirty="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 </a:t>
            </a:r>
          </a:p>
        </p:txBody>
      </p:sp>
      <p:cxnSp>
        <p:nvCxnSpPr>
          <p:cNvPr id="2" name="Straight Connector 1">
            <a:extLst>
              <a:ext uri="{FF2B5EF4-FFF2-40B4-BE49-F238E27FC236}">
                <a16:creationId xmlns:a16="http://schemas.microsoft.com/office/drawing/2014/main" id="{8456A32A-0701-DA57-73A9-8E232DC7D816}"/>
              </a:ext>
            </a:extLst>
          </p:cNvPr>
          <p:cNvCxnSpPr/>
          <p:nvPr userDrawn="1"/>
        </p:nvCxnSpPr>
        <p:spPr>
          <a:xfrm>
            <a:off x="616074"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3" name="Text Placeholder 3">
            <a:extLst>
              <a:ext uri="{FF2B5EF4-FFF2-40B4-BE49-F238E27FC236}">
                <a16:creationId xmlns:a16="http://schemas.microsoft.com/office/drawing/2014/main" id="{B6F35BE5-F775-1083-2D03-B481187FF775}"/>
              </a:ext>
            </a:extLst>
          </p:cNvPr>
          <p:cNvSpPr>
            <a:spLocks noGrp="1"/>
          </p:cNvSpPr>
          <p:nvPr>
            <p:ph type="body" sz="quarter" idx="10"/>
          </p:nvPr>
        </p:nvSpPr>
        <p:spPr>
          <a:xfrm>
            <a:off x="616074"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3920628723"/>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Blue box left">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E30453B6-BE94-4D10-99CD-4F6557992EA0}"/>
              </a:ext>
            </a:extLst>
          </p:cNvPr>
          <p:cNvSpPr>
            <a:spLocks noGrp="1"/>
          </p:cNvSpPr>
          <p:nvPr>
            <p:ph type="title" hasCustomPrompt="1"/>
          </p:nvPr>
        </p:nvSpPr>
        <p:spPr>
          <a:xfrm>
            <a:off x="6397164" y="1258101"/>
            <a:ext cx="5018228" cy="867930"/>
          </a:xfrm>
          <a:prstGeom prst="rect">
            <a:avLst/>
          </a:prstGeom>
        </p:spPr>
        <p:txBody>
          <a:bodyPr wrap="square">
            <a:spAutoFit/>
          </a:bodyPr>
          <a:lstStyle>
            <a:lvl1pPr>
              <a:defRPr sz="2800"/>
            </a:lvl1pPr>
          </a:lstStyle>
          <a:p>
            <a:pPr lvl="0"/>
            <a:r>
              <a:rPr lang="en-US"/>
              <a:t>Click to add title to this example slide</a:t>
            </a:r>
          </a:p>
        </p:txBody>
      </p:sp>
      <p:cxnSp>
        <p:nvCxnSpPr>
          <p:cNvPr id="11" name="Straight Connector 10">
            <a:extLst>
              <a:ext uri="{FF2B5EF4-FFF2-40B4-BE49-F238E27FC236}">
                <a16:creationId xmlns:a16="http://schemas.microsoft.com/office/drawing/2014/main" id="{076CAFA7-68AE-4EAD-BE3A-A5B16D9D3552}"/>
              </a:ext>
            </a:extLst>
          </p:cNvPr>
          <p:cNvCxnSpPr/>
          <p:nvPr userDrawn="1"/>
        </p:nvCxnSpPr>
        <p:spPr>
          <a:xfrm>
            <a:off x="6381111"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14" name="Text Placeholder 3">
            <a:extLst>
              <a:ext uri="{FF2B5EF4-FFF2-40B4-BE49-F238E27FC236}">
                <a16:creationId xmlns:a16="http://schemas.microsoft.com/office/drawing/2014/main" id="{A8F2FE0A-3A4C-445D-8290-44FCEA3F5955}"/>
              </a:ext>
            </a:extLst>
          </p:cNvPr>
          <p:cNvSpPr>
            <a:spLocks noGrp="1"/>
          </p:cNvSpPr>
          <p:nvPr>
            <p:ph type="body" sz="quarter" idx="10" hasCustomPrompt="1"/>
          </p:nvPr>
        </p:nvSpPr>
        <p:spPr>
          <a:xfrm>
            <a:off x="6381111" y="313371"/>
            <a:ext cx="4554538" cy="308803"/>
          </a:xfrm>
          <a:prstGeom prst="rect">
            <a:avLst/>
          </a:prstGeom>
        </p:spPr>
        <p:txBody>
          <a:bodyPr anchor="ctr"/>
          <a:lstStyle>
            <a:lvl1pPr marL="91440" indent="0">
              <a:buNone/>
              <a:defRPr lang="en-US" sz="1600" dirty="0">
                <a:solidFill>
                  <a:schemeClr val="accent2"/>
                </a:solidFill>
              </a:defRPr>
            </a:lvl1pPr>
          </a:lstStyle>
          <a:p>
            <a:pPr lvl="0"/>
            <a:r>
              <a:rPr lang="en-US"/>
              <a:t>Click to add section name</a:t>
            </a:r>
          </a:p>
        </p:txBody>
      </p:sp>
      <p:sp>
        <p:nvSpPr>
          <p:cNvPr id="15" name="Text Placeholder 3">
            <a:extLst>
              <a:ext uri="{FF2B5EF4-FFF2-40B4-BE49-F238E27FC236}">
                <a16:creationId xmlns:a16="http://schemas.microsoft.com/office/drawing/2014/main" id="{C9AD2564-EF06-46B2-95AF-0FC81EEDCC98}"/>
              </a:ext>
            </a:extLst>
          </p:cNvPr>
          <p:cNvSpPr>
            <a:spLocks noGrp="1"/>
          </p:cNvSpPr>
          <p:nvPr>
            <p:ph type="body" sz="half" idx="2" hasCustomPrompt="1"/>
          </p:nvPr>
        </p:nvSpPr>
        <p:spPr>
          <a:xfrm>
            <a:off x="6397163" y="2245766"/>
            <a:ext cx="5018229" cy="3920948"/>
          </a:xfrm>
          <a:prstGeom prst="rect">
            <a:avLst/>
          </a:prstGeom>
        </p:spPr>
        <p:txBody>
          <a:bodyPr>
            <a:noAutofit/>
          </a:bodyPr>
          <a:lstStyle>
            <a:lvl1pPr marL="0" indent="0">
              <a:lnSpc>
                <a:spcPts val="2400"/>
              </a:lnSpc>
              <a:buNone/>
              <a:defRPr lang="en-US" sz="1800" dirty="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 </a:t>
            </a:r>
          </a:p>
        </p:txBody>
      </p:sp>
      <p:sp>
        <p:nvSpPr>
          <p:cNvPr id="2" name="Rectangle 1">
            <a:extLst>
              <a:ext uri="{FF2B5EF4-FFF2-40B4-BE49-F238E27FC236}">
                <a16:creationId xmlns:a16="http://schemas.microsoft.com/office/drawing/2014/main" id="{316AFA94-F296-313F-FBDB-6DFA3B536DBA}"/>
              </a:ext>
            </a:extLst>
          </p:cNvPr>
          <p:cNvSpPr/>
          <p:nvPr userDrawn="1"/>
        </p:nvSpPr>
        <p:spPr>
          <a:xfrm>
            <a:off x="0" y="0"/>
            <a:ext cx="6095998" cy="6858000"/>
          </a:xfrm>
          <a:prstGeom prst="rect">
            <a:avLst/>
          </a:prstGeom>
          <a:ln>
            <a:noFill/>
          </a:ln>
        </p:spPr>
        <p:style>
          <a:lnRef idx="3">
            <a:schemeClr val="lt1"/>
          </a:lnRef>
          <a:fillRef idx="1">
            <a:schemeClr val="accent6"/>
          </a:fillRef>
          <a:effectRef idx="1">
            <a:schemeClr val="accent6"/>
          </a:effectRef>
          <a:fontRef idx="minor">
            <a:schemeClr val="lt1"/>
          </a:fontRef>
        </p:style>
        <p:txBody>
          <a:bodyPr rtlCol="0" anchor="ctr"/>
          <a:lstStyle/>
          <a:p>
            <a:pPr algn="ctr"/>
            <a:endParaRPr lang="en-150"/>
          </a:p>
        </p:txBody>
      </p:sp>
      <p:sp>
        <p:nvSpPr>
          <p:cNvPr id="4" name="Text Placeholder 3">
            <a:extLst>
              <a:ext uri="{FF2B5EF4-FFF2-40B4-BE49-F238E27FC236}">
                <a16:creationId xmlns:a16="http://schemas.microsoft.com/office/drawing/2014/main" id="{DF611D37-3C69-559D-22A9-790719AA1352}"/>
              </a:ext>
            </a:extLst>
          </p:cNvPr>
          <p:cNvSpPr>
            <a:spLocks noGrp="1"/>
          </p:cNvSpPr>
          <p:nvPr>
            <p:ph type="body" sz="quarter" idx="11" hasCustomPrompt="1"/>
          </p:nvPr>
        </p:nvSpPr>
        <p:spPr>
          <a:xfrm>
            <a:off x="863600" y="2159530"/>
            <a:ext cx="4389438" cy="2179637"/>
          </a:xfrm>
          <a:prstGeom prst="rect">
            <a:avLst/>
          </a:prstGeom>
        </p:spPr>
        <p:txBody>
          <a:bodyPr anchor="ctr"/>
          <a:lstStyle>
            <a:lvl1pPr marL="91440" indent="0">
              <a:buNone/>
              <a:defRPr sz="3200" i="1">
                <a:solidFill>
                  <a:schemeClr val="bg1">
                    <a:lumMod val="75000"/>
                  </a:schemeClr>
                </a:solidFill>
              </a:defRPr>
            </a:lvl1pPr>
          </a:lstStyle>
          <a:p>
            <a:pPr lvl="0"/>
            <a:r>
              <a:rPr lang="en-US"/>
              <a:t>Insert call out text here</a:t>
            </a:r>
            <a:endParaRPr lang="en-150"/>
          </a:p>
        </p:txBody>
      </p:sp>
    </p:spTree>
    <p:extLst>
      <p:ext uri="{BB962C8B-B14F-4D97-AF65-F5344CB8AC3E}">
        <p14:creationId xmlns:p14="http://schemas.microsoft.com/office/powerpoint/2010/main" val="494107537"/>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One column text">
    <p:spTree>
      <p:nvGrpSpPr>
        <p:cNvPr id="1" name=""/>
        <p:cNvGrpSpPr/>
        <p:nvPr/>
      </p:nvGrpSpPr>
      <p:grpSpPr>
        <a:xfrm>
          <a:off x="0" y="0"/>
          <a:ext cx="0" cy="0"/>
          <a:chOff x="0" y="0"/>
          <a:chExt cx="0" cy="0"/>
        </a:xfrm>
      </p:grpSpPr>
      <p:cxnSp>
        <p:nvCxnSpPr>
          <p:cNvPr id="3" name="Straight Connector 2">
            <a:extLst>
              <a:ext uri="{FF2B5EF4-FFF2-40B4-BE49-F238E27FC236}">
                <a16:creationId xmlns:a16="http://schemas.microsoft.com/office/drawing/2014/main" id="{C2D2EAAE-CF97-5EA0-05A9-D44216E93D57}"/>
              </a:ext>
            </a:extLst>
          </p:cNvPr>
          <p:cNvCxnSpPr/>
          <p:nvPr userDrawn="1"/>
        </p:nvCxnSpPr>
        <p:spPr>
          <a:xfrm>
            <a:off x="614783"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6" name="Title 1">
            <a:extLst>
              <a:ext uri="{FF2B5EF4-FFF2-40B4-BE49-F238E27FC236}">
                <a16:creationId xmlns:a16="http://schemas.microsoft.com/office/drawing/2014/main" id="{07AF9ADD-9F98-137E-64B5-09586345F75E}"/>
              </a:ext>
            </a:extLst>
          </p:cNvPr>
          <p:cNvSpPr>
            <a:spLocks noGrp="1"/>
          </p:cNvSpPr>
          <p:nvPr>
            <p:ph type="title"/>
          </p:nvPr>
        </p:nvSpPr>
        <p:spPr>
          <a:xfrm>
            <a:off x="634707" y="1267337"/>
            <a:ext cx="9061228" cy="480131"/>
          </a:xfrm>
          <a:prstGeom prst="rect">
            <a:avLst/>
          </a:prstGeom>
        </p:spPr>
        <p:txBody>
          <a:bodyPr wrap="square">
            <a:spAutoFit/>
          </a:bodyPr>
          <a:lstStyle>
            <a:lvl1pPr>
              <a:defRPr sz="2800"/>
            </a:lvl1pPr>
          </a:lstStyle>
          <a:p>
            <a:pPr lvl="0"/>
            <a:r>
              <a:rPr lang="en-US"/>
              <a:t>Click to edit Master title style</a:t>
            </a:r>
          </a:p>
        </p:txBody>
      </p:sp>
      <p:sp>
        <p:nvSpPr>
          <p:cNvPr id="4" name="Content Placeholder 3">
            <a:extLst>
              <a:ext uri="{FF2B5EF4-FFF2-40B4-BE49-F238E27FC236}">
                <a16:creationId xmlns:a16="http://schemas.microsoft.com/office/drawing/2014/main" id="{BB80112A-836A-BE46-6382-D6377642309E}"/>
              </a:ext>
            </a:extLst>
          </p:cNvPr>
          <p:cNvSpPr>
            <a:spLocks noGrp="1"/>
          </p:cNvSpPr>
          <p:nvPr>
            <p:ph sz="quarter" idx="11"/>
          </p:nvPr>
        </p:nvSpPr>
        <p:spPr>
          <a:xfrm>
            <a:off x="633255" y="1995553"/>
            <a:ext cx="9082087" cy="3779838"/>
          </a:xfrm>
          <a:prstGeom prst="rect">
            <a:avLst/>
          </a:prstGeom>
        </p:spPr>
        <p:txBody>
          <a:bodyPr/>
          <a:lstStyle>
            <a:lvl1pPr marL="91440" indent="0">
              <a:buNone/>
              <a:defRPr/>
            </a:lvl1pPr>
            <a:lvl2pPr marL="834390" indent="-285750">
              <a:buFont typeface="Arial" panose="020B0604020202020204" pitchFamily="34" charset="0"/>
              <a:buChar char="•"/>
              <a:defRPr/>
            </a:lvl2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150"/>
          </a:p>
        </p:txBody>
      </p:sp>
      <p:sp>
        <p:nvSpPr>
          <p:cNvPr id="11" name="Text Placeholder 3">
            <a:extLst>
              <a:ext uri="{FF2B5EF4-FFF2-40B4-BE49-F238E27FC236}">
                <a16:creationId xmlns:a16="http://schemas.microsoft.com/office/drawing/2014/main" id="{8CE8F8FE-3F2D-EBCD-705D-FB7B2262403C}"/>
              </a:ext>
            </a:extLst>
          </p:cNvPr>
          <p:cNvSpPr>
            <a:spLocks noGrp="1"/>
          </p:cNvSpPr>
          <p:nvPr>
            <p:ph type="body" sz="quarter" idx="10"/>
          </p:nvPr>
        </p:nvSpPr>
        <p:spPr>
          <a:xfrm>
            <a:off x="616074"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2322259632"/>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2_One column text">
    <p:spTree>
      <p:nvGrpSpPr>
        <p:cNvPr id="1" name=""/>
        <p:cNvGrpSpPr/>
        <p:nvPr/>
      </p:nvGrpSpPr>
      <p:grpSpPr>
        <a:xfrm>
          <a:off x="0" y="0"/>
          <a:ext cx="0" cy="0"/>
          <a:chOff x="0" y="0"/>
          <a:chExt cx="0" cy="0"/>
        </a:xfrm>
      </p:grpSpPr>
      <p:cxnSp>
        <p:nvCxnSpPr>
          <p:cNvPr id="3" name="Straight Connector 2">
            <a:extLst>
              <a:ext uri="{FF2B5EF4-FFF2-40B4-BE49-F238E27FC236}">
                <a16:creationId xmlns:a16="http://schemas.microsoft.com/office/drawing/2014/main" id="{C2D2EAAE-CF97-5EA0-05A9-D44216E93D57}"/>
              </a:ext>
            </a:extLst>
          </p:cNvPr>
          <p:cNvCxnSpPr/>
          <p:nvPr userDrawn="1"/>
        </p:nvCxnSpPr>
        <p:spPr>
          <a:xfrm>
            <a:off x="614783"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6" name="Title 1">
            <a:extLst>
              <a:ext uri="{FF2B5EF4-FFF2-40B4-BE49-F238E27FC236}">
                <a16:creationId xmlns:a16="http://schemas.microsoft.com/office/drawing/2014/main" id="{07AF9ADD-9F98-137E-64B5-09586345F75E}"/>
              </a:ext>
            </a:extLst>
          </p:cNvPr>
          <p:cNvSpPr>
            <a:spLocks noGrp="1"/>
          </p:cNvSpPr>
          <p:nvPr>
            <p:ph type="title"/>
          </p:nvPr>
        </p:nvSpPr>
        <p:spPr>
          <a:xfrm>
            <a:off x="634707" y="1267337"/>
            <a:ext cx="9061228" cy="480131"/>
          </a:xfrm>
          <a:prstGeom prst="rect">
            <a:avLst/>
          </a:prstGeom>
        </p:spPr>
        <p:txBody>
          <a:bodyPr wrap="square">
            <a:spAutoFit/>
          </a:bodyPr>
          <a:lstStyle>
            <a:lvl1pPr>
              <a:defRPr sz="2800"/>
            </a:lvl1pPr>
          </a:lstStyle>
          <a:p>
            <a:pPr lvl="0"/>
            <a:r>
              <a:rPr lang="en-US"/>
              <a:t>Click to edit Master title style</a:t>
            </a:r>
          </a:p>
        </p:txBody>
      </p:sp>
      <p:sp>
        <p:nvSpPr>
          <p:cNvPr id="11" name="Text Placeholder 3">
            <a:extLst>
              <a:ext uri="{FF2B5EF4-FFF2-40B4-BE49-F238E27FC236}">
                <a16:creationId xmlns:a16="http://schemas.microsoft.com/office/drawing/2014/main" id="{8CE8F8FE-3F2D-EBCD-705D-FB7B2262403C}"/>
              </a:ext>
            </a:extLst>
          </p:cNvPr>
          <p:cNvSpPr>
            <a:spLocks noGrp="1"/>
          </p:cNvSpPr>
          <p:nvPr>
            <p:ph type="body" sz="quarter" idx="10"/>
          </p:nvPr>
        </p:nvSpPr>
        <p:spPr>
          <a:xfrm>
            <a:off x="616074"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434938497"/>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wo Column Body Text (White bg)">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2CF752D4-D41F-48C8-BC93-770A10B9CEFC}"/>
              </a:ext>
            </a:extLst>
          </p:cNvPr>
          <p:cNvSpPr>
            <a:spLocks noGrp="1"/>
          </p:cNvSpPr>
          <p:nvPr>
            <p:ph type="body" sz="half" idx="2" hasCustomPrompt="1"/>
          </p:nvPr>
        </p:nvSpPr>
        <p:spPr>
          <a:xfrm>
            <a:off x="645567" y="1996096"/>
            <a:ext cx="9051730" cy="2566666"/>
          </a:xfrm>
          <a:prstGeom prst="rect">
            <a:avLst/>
          </a:prstGeom>
        </p:spPr>
        <p:txBody>
          <a:bodyPr numCol="2" spcCol="360000">
            <a:noAutofit/>
          </a:bodyPr>
          <a:lstStyle>
            <a:lvl1pPr marL="0" indent="0">
              <a:lnSpc>
                <a:spcPts val="2400"/>
              </a:lnSpc>
              <a:buFontTx/>
              <a:buNone/>
              <a:defRPr sz="1800" spc="20" baseline="0"/>
            </a:lvl1pPr>
            <a:lvl2pPr marL="457200" indent="0">
              <a:buFontTx/>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Lorem ipsum dolor sit </a:t>
            </a:r>
            <a:r>
              <a:rPr lang="en-US" err="1"/>
              <a:t>amet</a:t>
            </a:r>
            <a:r>
              <a:rPr lang="en-US"/>
              <a:t>, </a:t>
            </a:r>
            <a:r>
              <a:rPr lang="en-US" err="1"/>
              <a:t>consectetuer</a:t>
            </a:r>
            <a:r>
              <a:rPr lang="en-US"/>
              <a:t> </a:t>
            </a:r>
            <a:r>
              <a:rPr lang="en-US" err="1"/>
              <a:t>adipiscing</a:t>
            </a:r>
            <a:r>
              <a:rPr lang="en-US"/>
              <a:t> </a:t>
            </a:r>
            <a:r>
              <a:rPr lang="en-US" err="1"/>
              <a:t>elit</a:t>
            </a:r>
            <a:r>
              <a:rPr lang="en-US"/>
              <a:t>. Aenean </a:t>
            </a:r>
            <a:r>
              <a:rPr lang="en-US" err="1"/>
              <a:t>commodo</a:t>
            </a:r>
            <a:r>
              <a:rPr lang="en-US"/>
              <a:t> ligula </a:t>
            </a:r>
            <a:r>
              <a:rPr lang="en-US" err="1"/>
              <a:t>eget</a:t>
            </a:r>
            <a:r>
              <a:rPr lang="en-US"/>
              <a:t> dolor. Aenean </a:t>
            </a:r>
            <a:r>
              <a:rPr lang="en-US" err="1"/>
              <a:t>massa</a:t>
            </a:r>
            <a:r>
              <a:rPr lang="en-US"/>
              <a:t>. Cum sociis </a:t>
            </a:r>
            <a:r>
              <a:rPr lang="en-US" err="1"/>
              <a:t>natoque</a:t>
            </a:r>
            <a:r>
              <a:rPr lang="en-US"/>
              <a:t> </a:t>
            </a:r>
            <a:r>
              <a:rPr lang="en-US" err="1"/>
              <a:t>penatibus</a:t>
            </a:r>
            <a:r>
              <a:rPr lang="en-US"/>
              <a:t> et </a:t>
            </a:r>
            <a:r>
              <a:rPr lang="en-US" err="1"/>
              <a:t>magnis</a:t>
            </a:r>
            <a:r>
              <a:rPr lang="en-US"/>
              <a:t> dis parturient </a:t>
            </a:r>
            <a:r>
              <a:rPr lang="en-US" err="1"/>
              <a:t>montes</a:t>
            </a:r>
            <a:r>
              <a:rPr lang="en-US"/>
              <a:t>, </a:t>
            </a:r>
            <a:r>
              <a:rPr lang="en-US" err="1"/>
              <a:t>nascetur</a:t>
            </a:r>
            <a:r>
              <a:rPr lang="en-US"/>
              <a:t> </a:t>
            </a:r>
            <a:r>
              <a:rPr lang="en-US" err="1"/>
              <a:t>ridiculus</a:t>
            </a:r>
            <a:r>
              <a:rPr lang="en-US"/>
              <a:t> mus. Donec quam </a:t>
            </a:r>
            <a:r>
              <a:rPr lang="en-US" err="1"/>
              <a:t>felis</a:t>
            </a:r>
            <a:r>
              <a:rPr lang="en-US"/>
              <a:t>, </a:t>
            </a:r>
            <a:r>
              <a:rPr lang="en-US" err="1"/>
              <a:t>ultricies</a:t>
            </a:r>
            <a:r>
              <a:rPr lang="en-US"/>
              <a:t> </a:t>
            </a:r>
            <a:r>
              <a:rPr lang="en-US" err="1"/>
              <a:t>nec</a:t>
            </a:r>
            <a:r>
              <a:rPr lang="en-US"/>
              <a:t>, </a:t>
            </a:r>
            <a:r>
              <a:rPr lang="en-US" err="1"/>
              <a:t>pellentesque</a:t>
            </a:r>
            <a:r>
              <a:rPr lang="en-US"/>
              <a:t> </a:t>
            </a:r>
            <a:r>
              <a:rPr lang="en-US" err="1"/>
              <a:t>eu</a:t>
            </a:r>
            <a:r>
              <a:rPr lang="en-US"/>
              <a:t>, </a:t>
            </a:r>
            <a:r>
              <a:rPr lang="en-US" err="1"/>
              <a:t>pretium</a:t>
            </a:r>
            <a:r>
              <a:rPr lang="en-US"/>
              <a:t> </a:t>
            </a:r>
            <a:r>
              <a:rPr lang="en-US" err="1"/>
              <a:t>quis</a:t>
            </a:r>
            <a:r>
              <a:rPr lang="en-US"/>
              <a:t>, sem. </a:t>
            </a:r>
          </a:p>
          <a:p>
            <a:pPr lvl="0"/>
            <a:r>
              <a:rPr lang="en-US" err="1"/>
              <a:t>Nulla</a:t>
            </a:r>
            <a:r>
              <a:rPr lang="en-US"/>
              <a:t> </a:t>
            </a:r>
            <a:r>
              <a:rPr lang="en-US" err="1"/>
              <a:t>consequat</a:t>
            </a:r>
            <a:r>
              <a:rPr lang="en-US"/>
              <a:t> </a:t>
            </a:r>
            <a:r>
              <a:rPr lang="en-US" err="1"/>
              <a:t>massa</a:t>
            </a:r>
            <a:r>
              <a:rPr lang="en-US"/>
              <a:t> </a:t>
            </a:r>
            <a:r>
              <a:rPr lang="en-US" err="1"/>
              <a:t>quis</a:t>
            </a:r>
            <a:r>
              <a:rPr lang="en-US"/>
              <a:t> </a:t>
            </a:r>
            <a:r>
              <a:rPr lang="en-US" err="1"/>
              <a:t>enim</a:t>
            </a:r>
            <a:r>
              <a:rPr lang="en-US"/>
              <a:t>. Donec </a:t>
            </a:r>
            <a:r>
              <a:rPr lang="en-US" err="1"/>
              <a:t>pede</a:t>
            </a:r>
            <a:r>
              <a:rPr lang="en-US"/>
              <a:t> </a:t>
            </a:r>
            <a:r>
              <a:rPr lang="en-US" err="1"/>
              <a:t>justo</a:t>
            </a:r>
            <a:r>
              <a:rPr lang="en-US"/>
              <a:t>, </a:t>
            </a:r>
            <a:r>
              <a:rPr lang="en-US" err="1"/>
              <a:t>fringilla</a:t>
            </a:r>
            <a:r>
              <a:rPr lang="en-US"/>
              <a:t> vel, </a:t>
            </a:r>
            <a:r>
              <a:rPr lang="en-US" err="1"/>
              <a:t>aliquet</a:t>
            </a:r>
            <a:r>
              <a:rPr lang="en-US"/>
              <a:t> </a:t>
            </a:r>
            <a:r>
              <a:rPr lang="en-US" err="1"/>
              <a:t>nec</a:t>
            </a:r>
            <a:r>
              <a:rPr lang="en-US"/>
              <a:t>. Cum sociis </a:t>
            </a:r>
            <a:r>
              <a:rPr lang="en-US" err="1"/>
              <a:t>natoque</a:t>
            </a:r>
            <a:r>
              <a:rPr lang="en-US"/>
              <a:t> </a:t>
            </a:r>
            <a:r>
              <a:rPr lang="en-US" err="1"/>
              <a:t>penatibus</a:t>
            </a:r>
            <a:r>
              <a:rPr lang="en-US"/>
              <a:t> et </a:t>
            </a:r>
            <a:r>
              <a:rPr lang="en-US" err="1"/>
              <a:t>magnis</a:t>
            </a:r>
            <a:r>
              <a:rPr lang="en-US"/>
              <a:t> dis parturient </a:t>
            </a:r>
            <a:r>
              <a:rPr lang="en-US" err="1"/>
              <a:t>montes</a:t>
            </a:r>
            <a:r>
              <a:rPr lang="en-US"/>
              <a:t>, </a:t>
            </a:r>
            <a:r>
              <a:rPr lang="en-US" err="1"/>
              <a:t>nascetur</a:t>
            </a:r>
            <a:r>
              <a:rPr lang="en-US"/>
              <a:t> </a:t>
            </a:r>
            <a:r>
              <a:rPr lang="en-US" err="1"/>
              <a:t>ridiculus</a:t>
            </a:r>
            <a:r>
              <a:rPr lang="en-US"/>
              <a:t> mus. Donec quam </a:t>
            </a:r>
            <a:r>
              <a:rPr lang="en-US" err="1"/>
              <a:t>felis</a:t>
            </a:r>
            <a:r>
              <a:rPr lang="en-US"/>
              <a:t>, </a:t>
            </a:r>
            <a:r>
              <a:rPr lang="en-US" err="1"/>
              <a:t>ultricies</a:t>
            </a:r>
            <a:r>
              <a:rPr lang="en-US"/>
              <a:t> </a:t>
            </a:r>
            <a:r>
              <a:rPr lang="en-US" err="1"/>
              <a:t>nec</a:t>
            </a:r>
            <a:r>
              <a:rPr lang="en-US"/>
              <a:t>, </a:t>
            </a:r>
            <a:r>
              <a:rPr lang="en-US" err="1"/>
              <a:t>pellentesque</a:t>
            </a:r>
            <a:r>
              <a:rPr lang="en-US"/>
              <a:t> </a:t>
            </a:r>
            <a:r>
              <a:rPr lang="en-US" err="1"/>
              <a:t>eu</a:t>
            </a:r>
            <a:r>
              <a:rPr lang="en-US"/>
              <a:t>, </a:t>
            </a:r>
            <a:r>
              <a:rPr lang="en-US" err="1"/>
              <a:t>pretium</a:t>
            </a:r>
            <a:r>
              <a:rPr lang="en-US"/>
              <a:t> </a:t>
            </a:r>
            <a:r>
              <a:rPr lang="en-US" err="1"/>
              <a:t>quis</a:t>
            </a:r>
            <a:r>
              <a:rPr lang="en-US"/>
              <a:t>, sem.</a:t>
            </a:r>
          </a:p>
        </p:txBody>
      </p:sp>
      <p:sp>
        <p:nvSpPr>
          <p:cNvPr id="17" name="Title 1">
            <a:extLst>
              <a:ext uri="{FF2B5EF4-FFF2-40B4-BE49-F238E27FC236}">
                <a16:creationId xmlns:a16="http://schemas.microsoft.com/office/drawing/2014/main" id="{CED336FC-6E45-4A2D-A5AB-BE24E693E093}"/>
              </a:ext>
            </a:extLst>
          </p:cNvPr>
          <p:cNvSpPr>
            <a:spLocks noGrp="1"/>
          </p:cNvSpPr>
          <p:nvPr>
            <p:ph type="title" hasCustomPrompt="1"/>
          </p:nvPr>
        </p:nvSpPr>
        <p:spPr>
          <a:xfrm>
            <a:off x="645567" y="1265849"/>
            <a:ext cx="9051731" cy="502882"/>
          </a:xfrm>
          <a:prstGeom prst="rect">
            <a:avLst/>
          </a:prstGeom>
        </p:spPr>
        <p:txBody>
          <a:bodyPr>
            <a:noAutofit/>
          </a:bodyPr>
          <a:lstStyle>
            <a:lvl1pPr>
              <a:defRPr sz="2800"/>
            </a:lvl1pPr>
          </a:lstStyle>
          <a:p>
            <a:pPr lvl="0"/>
            <a:r>
              <a:rPr lang="en-US"/>
              <a:t>Click to add title</a:t>
            </a:r>
          </a:p>
        </p:txBody>
      </p:sp>
      <p:cxnSp>
        <p:nvCxnSpPr>
          <p:cNvPr id="8" name="Straight Connector 7">
            <a:extLst>
              <a:ext uri="{FF2B5EF4-FFF2-40B4-BE49-F238E27FC236}">
                <a16:creationId xmlns:a16="http://schemas.microsoft.com/office/drawing/2014/main" id="{20EB37B9-0614-41D6-8AFE-EB91B451A9F5}"/>
              </a:ext>
            </a:extLst>
          </p:cNvPr>
          <p:cNvCxnSpPr/>
          <p:nvPr userDrawn="1"/>
        </p:nvCxnSpPr>
        <p:spPr>
          <a:xfrm>
            <a:off x="614783"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9" name="Text Placeholder 3">
            <a:extLst>
              <a:ext uri="{FF2B5EF4-FFF2-40B4-BE49-F238E27FC236}">
                <a16:creationId xmlns:a16="http://schemas.microsoft.com/office/drawing/2014/main" id="{CFE8CDBB-5A4D-4444-85CC-7578EF050F69}"/>
              </a:ext>
            </a:extLst>
          </p:cNvPr>
          <p:cNvSpPr>
            <a:spLocks noGrp="1"/>
          </p:cNvSpPr>
          <p:nvPr>
            <p:ph type="body" sz="quarter" idx="12"/>
          </p:nvPr>
        </p:nvSpPr>
        <p:spPr>
          <a:xfrm>
            <a:off x="614783"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2400357143"/>
      </p:ext>
    </p:extLst>
  </p:cSld>
  <p:clrMapOvr>
    <a:masterClrMapping/>
  </p:clrMapOvr>
  <p:extLst>
    <p:ext uri="{DCECCB84-F9BA-43D5-87BE-67443E8EF086}">
      <p15:sldGuideLst xmlns:p15="http://schemas.microsoft.com/office/powerpoint/2012/main">
        <p15:guide id="1" orient="horz" pos="2160">
          <p15:clr>
            <a:srgbClr val="FBAE40"/>
          </p15:clr>
        </p15:guide>
        <p15:guide id="2" pos="393">
          <p15:clr>
            <a:srgbClr val="FBAE40"/>
          </p15:clr>
        </p15:guide>
        <p15:guide id="3" pos="7287">
          <p15:clr>
            <a:srgbClr val="FBAE40"/>
          </p15:clr>
        </p15:guide>
        <p15:guide id="4" orient="horz" pos="346">
          <p15:clr>
            <a:srgbClr val="FBAE40"/>
          </p15:clr>
        </p15:guide>
        <p15:guide id="5" orient="horz" pos="3974">
          <p15:clr>
            <a:srgbClr val="FBAE40"/>
          </p15:clr>
        </p15:guide>
      </p15:sldGuideLst>
    </p:ext>
  </p:extLs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wo column bullet list">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DC078E5A-AB76-4634-8AD9-64C991C6FC02}"/>
              </a:ext>
            </a:extLst>
          </p:cNvPr>
          <p:cNvSpPr>
            <a:spLocks noGrp="1"/>
          </p:cNvSpPr>
          <p:nvPr>
            <p:ph sz="half" idx="1" hasCustomPrompt="1"/>
          </p:nvPr>
        </p:nvSpPr>
        <p:spPr>
          <a:xfrm>
            <a:off x="642360" y="1994344"/>
            <a:ext cx="4393315" cy="4125355"/>
          </a:xfrm>
          <a:prstGeom prst="rect">
            <a:avLst/>
          </a:prstGeom>
        </p:spPr>
        <p:txBody>
          <a:bodyPr>
            <a:noAutofit/>
          </a:bodyPr>
          <a:lstStyle>
            <a:lvl1pPr marL="228600" indent="-137160">
              <a:buClr>
                <a:srgbClr val="009CD6"/>
              </a:buClr>
              <a:buFont typeface="Arial" panose="020B0604020202020204" pitchFamily="34" charset="0"/>
              <a:buChar char="•"/>
              <a:defRPr lang="en-US" sz="1800" spc="20" dirty="0"/>
            </a:lvl1pPr>
            <a:lvl2pPr marL="685800" indent="-137160">
              <a:buClr>
                <a:srgbClr val="009CD6"/>
              </a:buClr>
              <a:buFont typeface="Arial" panose="020B0604020202020204" pitchFamily="34" charset="0"/>
              <a:buChar char="•"/>
              <a:defRPr lang="en-US" spc="20" dirty="0"/>
            </a:lvl2pPr>
            <a:lvl3pPr marL="1143000" indent="-137160">
              <a:buClr>
                <a:srgbClr val="009CD6"/>
              </a:buClr>
              <a:buFont typeface="Arial" panose="020B0604020202020204" pitchFamily="34" charset="0"/>
              <a:buChar char="•"/>
              <a:defRPr lang="en-US" spc="20" dirty="0"/>
            </a:lvl3pPr>
            <a:lvl4pPr marL="1600200" indent="-137160">
              <a:buClr>
                <a:srgbClr val="009CD6"/>
              </a:buClr>
              <a:buFont typeface="Arial" panose="020B0604020202020204" pitchFamily="34" charset="0"/>
              <a:buChar char="•"/>
              <a:defRPr lang="en-US" spc="20" dirty="0"/>
            </a:lvl4pPr>
            <a:lvl5pPr>
              <a:buClr>
                <a:srgbClr val="5B9BD5"/>
              </a:buClr>
              <a:defRPr spc="0"/>
            </a:lvl5pPr>
          </a:lstStyle>
          <a:p>
            <a:pPr lvl="0"/>
            <a:r>
              <a:rPr lang="en-US"/>
              <a:t>Second level</a:t>
            </a:r>
          </a:p>
        </p:txBody>
      </p:sp>
      <p:sp>
        <p:nvSpPr>
          <p:cNvPr id="4" name="Content Placeholder 3">
            <a:extLst>
              <a:ext uri="{FF2B5EF4-FFF2-40B4-BE49-F238E27FC236}">
                <a16:creationId xmlns:a16="http://schemas.microsoft.com/office/drawing/2014/main" id="{4198F227-A22B-432C-84DE-6E0A3BE38D63}"/>
              </a:ext>
            </a:extLst>
          </p:cNvPr>
          <p:cNvSpPr>
            <a:spLocks noGrp="1"/>
          </p:cNvSpPr>
          <p:nvPr>
            <p:ph sz="half" idx="2" hasCustomPrompt="1"/>
          </p:nvPr>
        </p:nvSpPr>
        <p:spPr>
          <a:xfrm>
            <a:off x="5381243" y="1994343"/>
            <a:ext cx="4393316" cy="4126191"/>
          </a:xfrm>
          <a:prstGeom prst="rect">
            <a:avLst/>
          </a:prstGeom>
        </p:spPr>
        <p:txBody>
          <a:bodyPr>
            <a:noAutofit/>
          </a:bodyPr>
          <a:lstStyle>
            <a:lvl1pPr marL="228600" indent="-137160">
              <a:buClr>
                <a:srgbClr val="009CD6"/>
              </a:buClr>
              <a:buFont typeface="Arial" panose="020B0604020202020204" pitchFamily="34" charset="0"/>
              <a:buChar char="•"/>
              <a:defRPr lang="en-US" sz="1800" spc="20" dirty="0"/>
            </a:lvl1pPr>
            <a:lvl2pPr marL="685800" indent="-137160">
              <a:buClr>
                <a:srgbClr val="009CD6"/>
              </a:buClr>
              <a:buFont typeface="Arial" panose="020B0604020202020204" pitchFamily="34" charset="0"/>
              <a:buChar char="•"/>
              <a:defRPr lang="en-US" spc="20" dirty="0"/>
            </a:lvl2pPr>
            <a:lvl3pPr marL="1143000" indent="-137160">
              <a:buClr>
                <a:srgbClr val="009CD6"/>
              </a:buClr>
              <a:buFont typeface="Arial" panose="020B0604020202020204" pitchFamily="34" charset="0"/>
              <a:buChar char="•"/>
              <a:defRPr lang="en-US" spc="20" dirty="0"/>
            </a:lvl3pPr>
            <a:lvl4pPr marL="1600200" indent="-137160">
              <a:buClr>
                <a:srgbClr val="009CD6"/>
              </a:buClr>
              <a:buFont typeface="Arial" panose="020B0604020202020204" pitchFamily="34" charset="0"/>
              <a:buChar char="•"/>
              <a:defRPr lang="en-US" spc="20" dirty="0"/>
            </a:lvl4pPr>
            <a:lvl5pPr>
              <a:buClr>
                <a:srgbClr val="5B9BD5"/>
              </a:buClr>
              <a:defRPr spc="0"/>
            </a:lvl5pPr>
          </a:lstStyle>
          <a:p>
            <a:pPr lvl="0"/>
            <a:r>
              <a:rPr lang="en-US"/>
              <a:t>Second level</a:t>
            </a:r>
          </a:p>
        </p:txBody>
      </p:sp>
      <p:sp>
        <p:nvSpPr>
          <p:cNvPr id="10" name="Title 1">
            <a:extLst>
              <a:ext uri="{FF2B5EF4-FFF2-40B4-BE49-F238E27FC236}">
                <a16:creationId xmlns:a16="http://schemas.microsoft.com/office/drawing/2014/main" id="{D346557F-F9B0-433A-9FC1-56C38B19DE9B}"/>
              </a:ext>
            </a:extLst>
          </p:cNvPr>
          <p:cNvSpPr>
            <a:spLocks noGrp="1"/>
          </p:cNvSpPr>
          <p:nvPr>
            <p:ph type="title"/>
          </p:nvPr>
        </p:nvSpPr>
        <p:spPr>
          <a:xfrm>
            <a:off x="642361" y="1269489"/>
            <a:ext cx="9132198" cy="565079"/>
          </a:xfrm>
          <a:prstGeom prst="rect">
            <a:avLst/>
          </a:prstGeom>
        </p:spPr>
        <p:txBody>
          <a:bodyPr>
            <a:noAutofit/>
          </a:bodyPr>
          <a:lstStyle>
            <a:lvl1pPr>
              <a:defRPr sz="2800"/>
            </a:lvl1pPr>
          </a:lstStyle>
          <a:p>
            <a:pPr lvl="0"/>
            <a:r>
              <a:rPr lang="en-US"/>
              <a:t>Click to edit Master title style</a:t>
            </a:r>
          </a:p>
        </p:txBody>
      </p:sp>
      <p:cxnSp>
        <p:nvCxnSpPr>
          <p:cNvPr id="12" name="Straight Connector 11">
            <a:extLst>
              <a:ext uri="{FF2B5EF4-FFF2-40B4-BE49-F238E27FC236}">
                <a16:creationId xmlns:a16="http://schemas.microsoft.com/office/drawing/2014/main" id="{56157FF2-E1F2-41A6-A3CB-3DE59785DD4D}"/>
              </a:ext>
            </a:extLst>
          </p:cNvPr>
          <p:cNvCxnSpPr/>
          <p:nvPr userDrawn="1"/>
        </p:nvCxnSpPr>
        <p:spPr>
          <a:xfrm>
            <a:off x="614780"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2" name="Text Placeholder 3">
            <a:extLst>
              <a:ext uri="{FF2B5EF4-FFF2-40B4-BE49-F238E27FC236}">
                <a16:creationId xmlns:a16="http://schemas.microsoft.com/office/drawing/2014/main" id="{46CD3D1C-31A7-0A47-A8E4-31B053AD5A05}"/>
              </a:ext>
            </a:extLst>
          </p:cNvPr>
          <p:cNvSpPr>
            <a:spLocks noGrp="1"/>
          </p:cNvSpPr>
          <p:nvPr>
            <p:ph type="body" sz="quarter" idx="12"/>
          </p:nvPr>
        </p:nvSpPr>
        <p:spPr>
          <a:xfrm>
            <a:off x="614783" y="313371"/>
            <a:ext cx="4554538" cy="308803"/>
          </a:xfrm>
          <a:prstGeom prst="rect">
            <a:avLst/>
          </a:prstGeom>
        </p:spPr>
        <p:txBody>
          <a:bodyPr anchor="ctr">
            <a:noAutofit/>
          </a:bodyPr>
          <a:lstStyle>
            <a:lvl1pPr marL="91440" indent="0">
              <a:buNone/>
              <a:defRPr lang="en-US" sz="1600" dirty="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39412493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 Footer (white bg) ">
    <p:spTree>
      <p:nvGrpSpPr>
        <p:cNvPr id="1" name=""/>
        <p:cNvGrpSpPr/>
        <p:nvPr/>
      </p:nvGrpSpPr>
      <p:grpSpPr>
        <a:xfrm>
          <a:off x="0" y="0"/>
          <a:ext cx="0" cy="0"/>
          <a:chOff x="0" y="0"/>
          <a:chExt cx="0" cy="0"/>
        </a:xfrm>
      </p:grpSpPr>
    </p:spTree>
    <p:extLst>
      <p:ext uri="{BB962C8B-B14F-4D97-AF65-F5344CB8AC3E}">
        <p14:creationId xmlns:p14="http://schemas.microsoft.com/office/powerpoint/2010/main" val="344446642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Title + large image (light blue bg) 2">
    <p:spTree>
      <p:nvGrpSpPr>
        <p:cNvPr id="1" name=""/>
        <p:cNvGrpSpPr/>
        <p:nvPr/>
      </p:nvGrpSpPr>
      <p:grpSpPr>
        <a:xfrm>
          <a:off x="0" y="0"/>
          <a:ext cx="0" cy="0"/>
          <a:chOff x="0" y="0"/>
          <a:chExt cx="0" cy="0"/>
        </a:xfrm>
      </p:grpSpPr>
      <p:sp>
        <p:nvSpPr>
          <p:cNvPr id="14" name="Picture Placeholder 2">
            <a:extLst>
              <a:ext uri="{FF2B5EF4-FFF2-40B4-BE49-F238E27FC236}">
                <a16:creationId xmlns:a16="http://schemas.microsoft.com/office/drawing/2014/main" id="{5ED55E9E-BFC6-411F-90A8-B7CC917CD1B5}"/>
              </a:ext>
            </a:extLst>
          </p:cNvPr>
          <p:cNvSpPr>
            <a:spLocks noGrp="1"/>
          </p:cNvSpPr>
          <p:nvPr>
            <p:ph type="pic" idx="1" hasCustomPrompt="1"/>
          </p:nvPr>
        </p:nvSpPr>
        <p:spPr>
          <a:xfrm>
            <a:off x="698526" y="1881427"/>
            <a:ext cx="10976290" cy="3985973"/>
          </a:xfrm>
        </p:spPr>
        <p:txBody>
          <a:bodyPr anchor="ctr">
            <a:normAutofit/>
          </a:bodyPr>
          <a:lstStyle>
            <a:lvl1pPr marL="0" indent="0" algn="ctr">
              <a:buNone/>
              <a:defRPr sz="4000" i="1">
                <a:solidFill>
                  <a:schemeClr val="bg1">
                    <a:lumMod val="75000"/>
                  </a:schemeClr>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Insert image here</a:t>
            </a:r>
          </a:p>
        </p:txBody>
      </p:sp>
      <p:cxnSp>
        <p:nvCxnSpPr>
          <p:cNvPr id="6" name="Straight Connector 5">
            <a:extLst>
              <a:ext uri="{FF2B5EF4-FFF2-40B4-BE49-F238E27FC236}">
                <a16:creationId xmlns:a16="http://schemas.microsoft.com/office/drawing/2014/main" id="{E7FA0E66-7846-4BCB-AE09-F966602C759F}"/>
              </a:ext>
            </a:extLst>
          </p:cNvPr>
          <p:cNvCxnSpPr/>
          <p:nvPr userDrawn="1"/>
        </p:nvCxnSpPr>
        <p:spPr>
          <a:xfrm>
            <a:off x="607468"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9" name="Text Placeholder 3">
            <a:extLst>
              <a:ext uri="{FF2B5EF4-FFF2-40B4-BE49-F238E27FC236}">
                <a16:creationId xmlns:a16="http://schemas.microsoft.com/office/drawing/2014/main" id="{CF0B2556-6FCF-4306-988D-12A70352A48D}"/>
              </a:ext>
            </a:extLst>
          </p:cNvPr>
          <p:cNvSpPr>
            <a:spLocks noGrp="1"/>
          </p:cNvSpPr>
          <p:nvPr>
            <p:ph type="body" sz="quarter" idx="10"/>
          </p:nvPr>
        </p:nvSpPr>
        <p:spPr>
          <a:xfrm>
            <a:off x="607468" y="313371"/>
            <a:ext cx="4554538" cy="308803"/>
          </a:xfrm>
        </p:spPr>
        <p:txBody>
          <a:bodyPr anchor="ctr"/>
          <a:lstStyle>
            <a:lvl1pPr marL="91440" indent="0">
              <a:buNone/>
              <a:defRPr sz="1600">
                <a:solidFill>
                  <a:schemeClr val="accent2"/>
                </a:solidFill>
              </a:defRPr>
            </a:lvl1pPr>
          </a:lstStyle>
          <a:p>
            <a:pPr lvl="0"/>
            <a:r>
              <a:rPr lang="en-US"/>
              <a:t>Click to edit Master text styles</a:t>
            </a:r>
          </a:p>
        </p:txBody>
      </p:sp>
      <p:sp>
        <p:nvSpPr>
          <p:cNvPr id="10" name="Title Placeholder 1">
            <a:extLst>
              <a:ext uri="{FF2B5EF4-FFF2-40B4-BE49-F238E27FC236}">
                <a16:creationId xmlns:a16="http://schemas.microsoft.com/office/drawing/2014/main" id="{B0DA0626-8521-4B9A-A854-E817A6A1230B}"/>
              </a:ext>
            </a:extLst>
          </p:cNvPr>
          <p:cNvSpPr>
            <a:spLocks noGrp="1"/>
          </p:cNvSpPr>
          <p:nvPr>
            <p:ph type="title"/>
          </p:nvPr>
        </p:nvSpPr>
        <p:spPr>
          <a:xfrm>
            <a:off x="688392" y="1231105"/>
            <a:ext cx="10515600" cy="568434"/>
          </a:xfrm>
          <a:prstGeom prst="rect">
            <a:avLst/>
          </a:prstGeom>
        </p:spPr>
        <p:txBody>
          <a:bodyPr vert="horz" lIns="91440" tIns="45720" rIns="91440" bIns="45720" rtlCol="0" anchor="t">
            <a:noAutofit/>
          </a:bodyPr>
          <a:lstStyle/>
          <a:p>
            <a:r>
              <a:rPr lang="en-US"/>
              <a:t>Click to edit Master title style</a:t>
            </a:r>
          </a:p>
        </p:txBody>
      </p:sp>
    </p:spTree>
    <p:extLst>
      <p:ext uri="{BB962C8B-B14F-4D97-AF65-F5344CB8AC3E}">
        <p14:creationId xmlns:p14="http://schemas.microsoft.com/office/powerpoint/2010/main" val="1966635146"/>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One column text">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2CF752D4-D41F-48C8-BC93-770A10B9CEFC}"/>
              </a:ext>
            </a:extLst>
          </p:cNvPr>
          <p:cNvSpPr>
            <a:spLocks noGrp="1"/>
          </p:cNvSpPr>
          <p:nvPr>
            <p:ph type="body" sz="half" idx="2" hasCustomPrompt="1"/>
          </p:nvPr>
        </p:nvSpPr>
        <p:spPr>
          <a:xfrm>
            <a:off x="737226" y="1975104"/>
            <a:ext cx="6256106" cy="4210543"/>
          </a:xfrm>
        </p:spPr>
        <p:txBody>
          <a:bodyPr>
            <a:noAutofit/>
          </a:bodyPr>
          <a:lstStyle>
            <a:lvl1pPr marL="0" indent="0">
              <a:lnSpc>
                <a:spcPts val="2400"/>
              </a:lnSpc>
              <a:buNone/>
              <a:defRPr sz="1800" spc="20" baseline="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 </a:t>
            </a:r>
          </a:p>
        </p:txBody>
      </p:sp>
      <p:sp>
        <p:nvSpPr>
          <p:cNvPr id="10" name="Title 1">
            <a:extLst>
              <a:ext uri="{FF2B5EF4-FFF2-40B4-BE49-F238E27FC236}">
                <a16:creationId xmlns:a16="http://schemas.microsoft.com/office/drawing/2014/main" id="{3F01D386-9240-4F38-9F1C-4325351B05E1}"/>
              </a:ext>
            </a:extLst>
          </p:cNvPr>
          <p:cNvSpPr>
            <a:spLocks noGrp="1"/>
          </p:cNvSpPr>
          <p:nvPr>
            <p:ph type="title" hasCustomPrompt="1"/>
          </p:nvPr>
        </p:nvSpPr>
        <p:spPr>
          <a:xfrm>
            <a:off x="737225" y="1261501"/>
            <a:ext cx="7177821" cy="542146"/>
          </a:xfrm>
          <a:prstGeom prst="rect">
            <a:avLst/>
          </a:prstGeom>
        </p:spPr>
        <p:txBody>
          <a:bodyPr>
            <a:noAutofit/>
          </a:bodyPr>
          <a:lstStyle>
            <a:lvl1pPr>
              <a:defRPr sz="2800"/>
            </a:lvl1pPr>
          </a:lstStyle>
          <a:p>
            <a:pPr lvl="0"/>
            <a:r>
              <a:rPr lang="en-US"/>
              <a:t>Click to edit Master text styles</a:t>
            </a:r>
          </a:p>
        </p:txBody>
      </p:sp>
      <p:cxnSp>
        <p:nvCxnSpPr>
          <p:cNvPr id="8" name="Straight Connector 7">
            <a:extLst>
              <a:ext uri="{FF2B5EF4-FFF2-40B4-BE49-F238E27FC236}">
                <a16:creationId xmlns:a16="http://schemas.microsoft.com/office/drawing/2014/main" id="{015B0268-1877-4B50-85FE-85F64126C828}"/>
              </a:ext>
            </a:extLst>
          </p:cNvPr>
          <p:cNvCxnSpPr/>
          <p:nvPr userDrawn="1"/>
        </p:nvCxnSpPr>
        <p:spPr>
          <a:xfrm>
            <a:off x="607468"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9" name="Text Placeholder 3">
            <a:extLst>
              <a:ext uri="{FF2B5EF4-FFF2-40B4-BE49-F238E27FC236}">
                <a16:creationId xmlns:a16="http://schemas.microsoft.com/office/drawing/2014/main" id="{716C6763-4EEE-47FB-A7AD-A329AC03860D}"/>
              </a:ext>
            </a:extLst>
          </p:cNvPr>
          <p:cNvSpPr>
            <a:spLocks noGrp="1"/>
          </p:cNvSpPr>
          <p:nvPr>
            <p:ph type="body" sz="quarter" idx="10" hasCustomPrompt="1"/>
          </p:nvPr>
        </p:nvSpPr>
        <p:spPr>
          <a:xfrm>
            <a:off x="607468" y="313371"/>
            <a:ext cx="4554538" cy="308803"/>
          </a:xfrm>
        </p:spPr>
        <p:txBody>
          <a:bodyPr anchor="ctr"/>
          <a:lstStyle>
            <a:lvl1pPr marL="91440" indent="0">
              <a:buNone/>
              <a:defRPr sz="1600">
                <a:solidFill>
                  <a:schemeClr val="accent2"/>
                </a:solidFill>
              </a:defRPr>
            </a:lvl1pPr>
          </a:lstStyle>
          <a:p>
            <a:pPr lvl="0"/>
            <a:r>
              <a:rPr lang="en-US"/>
              <a:t>Click to edit section name</a:t>
            </a:r>
          </a:p>
        </p:txBody>
      </p:sp>
    </p:spTree>
    <p:extLst>
      <p:ext uri="{BB962C8B-B14F-4D97-AF65-F5344CB8AC3E}">
        <p14:creationId xmlns:p14="http://schemas.microsoft.com/office/powerpoint/2010/main" val="1469311225"/>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One column text">
  <p:cSld name="2_One column text">
    <p:spTree>
      <p:nvGrpSpPr>
        <p:cNvPr id="1" name="Shape 41"/>
        <p:cNvGrpSpPr/>
        <p:nvPr/>
      </p:nvGrpSpPr>
      <p:grpSpPr>
        <a:xfrm>
          <a:off x="0" y="0"/>
          <a:ext cx="0" cy="0"/>
          <a:chOff x="0" y="0"/>
          <a:chExt cx="0" cy="0"/>
        </a:xfrm>
      </p:grpSpPr>
      <p:cxnSp>
        <p:nvCxnSpPr>
          <p:cNvPr id="42" name="Google Shape;42;p21"/>
          <p:cNvCxnSpPr/>
          <p:nvPr/>
        </p:nvCxnSpPr>
        <p:spPr>
          <a:xfrm>
            <a:off x="614783" y="280669"/>
            <a:ext cx="0" cy="374209"/>
          </a:xfrm>
          <a:prstGeom prst="straightConnector1">
            <a:avLst/>
          </a:prstGeom>
          <a:noFill/>
          <a:ln w="25400" cap="flat" cmpd="sng">
            <a:solidFill>
              <a:srgbClr val="00A3E0"/>
            </a:solidFill>
            <a:prstDash val="solid"/>
            <a:miter lim="800000"/>
            <a:headEnd type="none" w="sm" len="sm"/>
            <a:tailEnd type="none" w="sm" len="sm"/>
          </a:ln>
        </p:spPr>
      </p:cxnSp>
      <p:sp>
        <p:nvSpPr>
          <p:cNvPr id="43" name="Google Shape;43;p21"/>
          <p:cNvSpPr txBox="1">
            <a:spLocks noGrp="1"/>
          </p:cNvSpPr>
          <p:nvPr>
            <p:ph type="title"/>
          </p:nvPr>
        </p:nvSpPr>
        <p:spPr>
          <a:xfrm>
            <a:off x="634707" y="1267337"/>
            <a:ext cx="9061228" cy="480131"/>
          </a:xfrm>
          <a:prstGeom prst="rect">
            <a:avLst/>
          </a:prstGeom>
          <a:noFill/>
          <a:ln>
            <a:noFill/>
          </a:ln>
        </p:spPr>
        <p:txBody>
          <a:bodyPr spcFirstLastPara="1" wrap="square" lIns="91425" tIns="45700" rIns="91425" bIns="45700" anchor="t" anchorCtr="0">
            <a:spAutoFit/>
          </a:bodyPr>
          <a:lstStyle>
            <a:lvl1pPr lvl="0" algn="l">
              <a:lnSpc>
                <a:spcPct val="90000"/>
              </a:lnSpc>
              <a:spcBef>
                <a:spcPts val="0"/>
              </a:spcBef>
              <a:spcAft>
                <a:spcPts val="0"/>
              </a:spcAft>
              <a:buClr>
                <a:schemeClr val="dk1"/>
              </a:buClr>
              <a:buSzPts val="2800"/>
              <a:buFont typeface="Avenir"/>
              <a:buNone/>
              <a:defRPr sz="28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4" name="Google Shape;44;p21"/>
          <p:cNvSpPr txBox="1">
            <a:spLocks noGrp="1"/>
          </p:cNvSpPr>
          <p:nvPr>
            <p:ph type="body" idx="1"/>
          </p:nvPr>
        </p:nvSpPr>
        <p:spPr>
          <a:xfrm>
            <a:off x="633255" y="1995553"/>
            <a:ext cx="9082087" cy="3779838"/>
          </a:xfrm>
          <a:prstGeom prst="rect">
            <a:avLst/>
          </a:prstGeom>
          <a:noFill/>
          <a:ln>
            <a:noFill/>
          </a:ln>
        </p:spPr>
        <p:txBody>
          <a:bodyPr spcFirstLastPara="1" wrap="square" lIns="91425" tIns="45700" rIns="91425" bIns="45700" anchor="t" anchorCtr="0">
            <a:normAutofit/>
          </a:bodyPr>
          <a:lstStyle>
            <a:lvl1pPr marL="457200" lvl="0" indent="-228600" algn="l">
              <a:lnSpc>
                <a:spcPct val="122222"/>
              </a:lnSpc>
              <a:spcBef>
                <a:spcPts val="1000"/>
              </a:spcBef>
              <a:spcAft>
                <a:spcPts val="0"/>
              </a:spcAft>
              <a:buSzPts val="1980"/>
              <a:buNone/>
              <a:defRPr/>
            </a:lvl1pPr>
            <a:lvl2pPr marL="914400" lvl="1" indent="-354330" algn="l">
              <a:lnSpc>
                <a:spcPct val="122222"/>
              </a:lnSpc>
              <a:spcBef>
                <a:spcPts val="500"/>
              </a:spcBef>
              <a:spcAft>
                <a:spcPts val="0"/>
              </a:spcAft>
              <a:buSzPts val="1980"/>
              <a:buFont typeface="Arial"/>
              <a:buChar char="•"/>
              <a:defRPr/>
            </a:lvl2pPr>
            <a:lvl3pPr marL="1371600" lvl="2" indent="-354330" algn="l">
              <a:lnSpc>
                <a:spcPct val="122222"/>
              </a:lnSpc>
              <a:spcBef>
                <a:spcPts val="500"/>
              </a:spcBef>
              <a:spcAft>
                <a:spcPts val="0"/>
              </a:spcAft>
              <a:buSzPts val="1980"/>
              <a:buChar char="•"/>
              <a:defRPr/>
            </a:lvl3pPr>
            <a:lvl4pPr marL="1828800" lvl="3" indent="-354330" algn="l">
              <a:lnSpc>
                <a:spcPct val="122222"/>
              </a:lnSpc>
              <a:spcBef>
                <a:spcPts val="500"/>
              </a:spcBef>
              <a:spcAft>
                <a:spcPts val="0"/>
              </a:spcAft>
              <a:buSzPts val="1980"/>
              <a:buChar char="•"/>
              <a:defRPr/>
            </a:lvl4pPr>
            <a:lvl5pPr marL="2286000" lvl="4" indent="-342900" algn="l">
              <a:lnSpc>
                <a:spcPct val="122222"/>
              </a:lnSpc>
              <a:spcBef>
                <a:spcPts val="500"/>
              </a:spcBef>
              <a:spcAft>
                <a:spcPts val="0"/>
              </a:spcAft>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5" name="Google Shape;45;p21"/>
          <p:cNvSpPr txBox="1">
            <a:spLocks noGrp="1"/>
          </p:cNvSpPr>
          <p:nvPr>
            <p:ph type="body" idx="2"/>
          </p:nvPr>
        </p:nvSpPr>
        <p:spPr>
          <a:xfrm>
            <a:off x="616074" y="313371"/>
            <a:ext cx="4554538" cy="308803"/>
          </a:xfrm>
          <a:prstGeom prst="rect">
            <a:avLst/>
          </a:prstGeom>
          <a:noFill/>
          <a:ln>
            <a:noFill/>
          </a:ln>
        </p:spPr>
        <p:txBody>
          <a:bodyPr spcFirstLastPara="1" wrap="square" lIns="91425" tIns="45700" rIns="91425" bIns="45700" anchor="ctr" anchorCtr="0">
            <a:noAutofit/>
          </a:bodyPr>
          <a:lstStyle>
            <a:lvl1pPr marL="457200" lvl="0" indent="-228600" algn="l">
              <a:lnSpc>
                <a:spcPct val="137500"/>
              </a:lnSpc>
              <a:spcBef>
                <a:spcPts val="1000"/>
              </a:spcBef>
              <a:spcAft>
                <a:spcPts val="0"/>
              </a:spcAft>
              <a:buSzPts val="1760"/>
              <a:buNone/>
              <a:defRPr sz="1600">
                <a:solidFill>
                  <a:schemeClr val="accent2"/>
                </a:solidFill>
              </a:defRPr>
            </a:lvl1pPr>
            <a:lvl2pPr marL="914400" lvl="1" indent="-354330" algn="l">
              <a:lnSpc>
                <a:spcPct val="122222"/>
              </a:lnSpc>
              <a:spcBef>
                <a:spcPts val="500"/>
              </a:spcBef>
              <a:spcAft>
                <a:spcPts val="0"/>
              </a:spcAft>
              <a:buSzPts val="1980"/>
              <a:buChar char="•"/>
              <a:defRPr/>
            </a:lvl2pPr>
            <a:lvl3pPr marL="1371600" lvl="2" indent="-354330" algn="l">
              <a:lnSpc>
                <a:spcPct val="122222"/>
              </a:lnSpc>
              <a:spcBef>
                <a:spcPts val="500"/>
              </a:spcBef>
              <a:spcAft>
                <a:spcPts val="0"/>
              </a:spcAft>
              <a:buSzPts val="1980"/>
              <a:buChar char="•"/>
              <a:defRPr/>
            </a:lvl3pPr>
            <a:lvl4pPr marL="1828800" lvl="3" indent="-354330" algn="l">
              <a:lnSpc>
                <a:spcPct val="122222"/>
              </a:lnSpc>
              <a:spcBef>
                <a:spcPts val="500"/>
              </a:spcBef>
              <a:spcAft>
                <a:spcPts val="0"/>
              </a:spcAft>
              <a:buSzPts val="1980"/>
              <a:buChar char="•"/>
              <a:defRPr/>
            </a:lvl4pPr>
            <a:lvl5pPr marL="2286000" lvl="4" indent="-342900" algn="l">
              <a:lnSpc>
                <a:spcPct val="122222"/>
              </a:lnSpc>
              <a:spcBef>
                <a:spcPts val="500"/>
              </a:spcBef>
              <a:spcAft>
                <a:spcPts val="0"/>
              </a:spcAft>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extLst>
      <p:ext uri="{BB962C8B-B14F-4D97-AF65-F5344CB8AC3E}">
        <p14:creationId xmlns:p14="http://schemas.microsoft.com/office/powerpoint/2010/main" val="1346717210"/>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Title + Large image">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AA9A3B-CF71-48AC-B4B0-550E5EC772C1}"/>
              </a:ext>
            </a:extLst>
          </p:cNvPr>
          <p:cNvSpPr>
            <a:spLocks noGrp="1"/>
          </p:cNvSpPr>
          <p:nvPr>
            <p:ph type="title"/>
          </p:nvPr>
        </p:nvSpPr>
        <p:spPr>
          <a:xfrm>
            <a:off x="716483" y="1234865"/>
            <a:ext cx="10313024" cy="635902"/>
          </a:xfrm>
          <a:prstGeom prst="rect">
            <a:avLst/>
          </a:prstGeom>
        </p:spPr>
        <p:txBody>
          <a:bodyPr anchor="t"/>
          <a:lstStyle>
            <a:lvl1pPr>
              <a:defRPr sz="2800"/>
            </a:lvl1pPr>
          </a:lstStyle>
          <a:p>
            <a:r>
              <a:rPr lang="en-US" dirty="0"/>
              <a:t>Click to edit Master title style</a:t>
            </a:r>
          </a:p>
        </p:txBody>
      </p:sp>
      <p:sp>
        <p:nvSpPr>
          <p:cNvPr id="14" name="Picture Placeholder 2">
            <a:extLst>
              <a:ext uri="{FF2B5EF4-FFF2-40B4-BE49-F238E27FC236}">
                <a16:creationId xmlns:a16="http://schemas.microsoft.com/office/drawing/2014/main" id="{5ED55E9E-BFC6-411F-90A8-B7CC917CD1B5}"/>
              </a:ext>
            </a:extLst>
          </p:cNvPr>
          <p:cNvSpPr>
            <a:spLocks noGrp="1"/>
          </p:cNvSpPr>
          <p:nvPr>
            <p:ph type="pic" idx="1" hasCustomPrompt="1"/>
          </p:nvPr>
        </p:nvSpPr>
        <p:spPr>
          <a:xfrm>
            <a:off x="733313" y="1927476"/>
            <a:ext cx="10700345" cy="4218130"/>
          </a:xfrm>
        </p:spPr>
        <p:txBody>
          <a:bodyPr anchor="ctr">
            <a:normAutofit/>
          </a:bodyPr>
          <a:lstStyle>
            <a:lvl1pPr marL="0" indent="0" algn="ctr">
              <a:buNone/>
              <a:defRPr sz="4000" i="1">
                <a:solidFill>
                  <a:schemeClr val="bg1">
                    <a:lumMod val="75000"/>
                  </a:schemeClr>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Insert image here</a:t>
            </a:r>
          </a:p>
        </p:txBody>
      </p:sp>
      <p:cxnSp>
        <p:nvCxnSpPr>
          <p:cNvPr id="6" name="Straight Connector 5">
            <a:extLst>
              <a:ext uri="{FF2B5EF4-FFF2-40B4-BE49-F238E27FC236}">
                <a16:creationId xmlns:a16="http://schemas.microsoft.com/office/drawing/2014/main" id="{9B8B0405-4014-43E6-B303-902A4F998E13}"/>
              </a:ext>
            </a:extLst>
          </p:cNvPr>
          <p:cNvCxnSpPr/>
          <p:nvPr userDrawn="1"/>
        </p:nvCxnSpPr>
        <p:spPr>
          <a:xfrm>
            <a:off x="614783" y="280669"/>
            <a:ext cx="0" cy="374209"/>
          </a:xfrm>
          <a:prstGeom prst="line">
            <a:avLst/>
          </a:prstGeom>
          <a:ln w="25400">
            <a:solidFill>
              <a:srgbClr val="00A3E0"/>
            </a:solidFill>
          </a:ln>
        </p:spPr>
        <p:style>
          <a:lnRef idx="1">
            <a:schemeClr val="accent1"/>
          </a:lnRef>
          <a:fillRef idx="0">
            <a:schemeClr val="accent1"/>
          </a:fillRef>
          <a:effectRef idx="0">
            <a:schemeClr val="accent1"/>
          </a:effectRef>
          <a:fontRef idx="minor">
            <a:schemeClr val="tx1"/>
          </a:fontRef>
        </p:style>
      </p:cxnSp>
      <p:sp>
        <p:nvSpPr>
          <p:cNvPr id="7" name="Text Placeholder 3">
            <a:extLst>
              <a:ext uri="{FF2B5EF4-FFF2-40B4-BE49-F238E27FC236}">
                <a16:creationId xmlns:a16="http://schemas.microsoft.com/office/drawing/2014/main" id="{B69F8470-F06D-4D52-9A69-30EBD8DA6096}"/>
              </a:ext>
            </a:extLst>
          </p:cNvPr>
          <p:cNvSpPr>
            <a:spLocks noGrp="1"/>
          </p:cNvSpPr>
          <p:nvPr>
            <p:ph type="body" sz="quarter" idx="10" hasCustomPrompt="1"/>
          </p:nvPr>
        </p:nvSpPr>
        <p:spPr>
          <a:xfrm>
            <a:off x="614783" y="313371"/>
            <a:ext cx="4554538" cy="308803"/>
          </a:xfrm>
        </p:spPr>
        <p:txBody>
          <a:bodyPr anchor="ctr"/>
          <a:lstStyle>
            <a:lvl1pPr marL="91440" indent="0">
              <a:buNone/>
              <a:defRPr sz="1600">
                <a:solidFill>
                  <a:schemeClr val="bg1">
                    <a:lumMod val="65000"/>
                  </a:schemeClr>
                </a:solidFill>
              </a:defRPr>
            </a:lvl1pPr>
          </a:lstStyle>
          <a:p>
            <a:pPr lvl="0"/>
            <a:r>
              <a:rPr lang="en-US" dirty="0"/>
              <a:t>Click to edit section name</a:t>
            </a:r>
          </a:p>
        </p:txBody>
      </p:sp>
    </p:spTree>
    <p:extLst>
      <p:ext uri="{BB962C8B-B14F-4D97-AF65-F5344CB8AC3E}">
        <p14:creationId xmlns:p14="http://schemas.microsoft.com/office/powerpoint/2010/main" val="2453622735"/>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1.xml"/><Relationship Id="rId13" Type="http://schemas.openxmlformats.org/officeDocument/2006/relationships/slideLayout" Target="../slideLayouts/slideLayout16.xml"/><Relationship Id="rId3" Type="http://schemas.openxmlformats.org/officeDocument/2006/relationships/slideLayout" Target="../slideLayouts/slideLayout6.xml"/><Relationship Id="rId7" Type="http://schemas.openxmlformats.org/officeDocument/2006/relationships/slideLayout" Target="../slideLayouts/slideLayout10.xml"/><Relationship Id="rId12" Type="http://schemas.openxmlformats.org/officeDocument/2006/relationships/slideLayout" Target="../slideLayouts/slideLayout15.xml"/><Relationship Id="rId2" Type="http://schemas.openxmlformats.org/officeDocument/2006/relationships/slideLayout" Target="../slideLayouts/slideLayout5.xml"/><Relationship Id="rId1" Type="http://schemas.openxmlformats.org/officeDocument/2006/relationships/slideLayout" Target="../slideLayouts/slideLayout4.xml"/><Relationship Id="rId6" Type="http://schemas.openxmlformats.org/officeDocument/2006/relationships/slideLayout" Target="../slideLayouts/slideLayout9.xml"/><Relationship Id="rId11" Type="http://schemas.openxmlformats.org/officeDocument/2006/relationships/slideLayout" Target="../slideLayouts/slideLayout14.xml"/><Relationship Id="rId5" Type="http://schemas.openxmlformats.org/officeDocument/2006/relationships/slideLayout" Target="../slideLayouts/slideLayout8.xml"/><Relationship Id="rId10" Type="http://schemas.openxmlformats.org/officeDocument/2006/relationships/slideLayout" Target="../slideLayouts/slideLayout13.xml"/><Relationship Id="rId4" Type="http://schemas.openxmlformats.org/officeDocument/2006/relationships/slideLayout" Target="../slideLayouts/slideLayout7.xml"/><Relationship Id="rId9" Type="http://schemas.openxmlformats.org/officeDocument/2006/relationships/slideLayout" Target="../slideLayouts/slideLayout12.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987092055"/>
      </p:ext>
    </p:extLst>
  </p:cSld>
  <p:clrMap bg1="lt1" tx1="dk1" bg2="lt2" tx2="dk2" accent1="accent1" accent2="accent2" accent3="accent3" accent4="accent4" accent5="accent5" accent6="accent6" hlink="hlink" folHlink="folHlink"/>
  <p:sldLayoutIdLst>
    <p:sldLayoutId id="2147483667" r:id="rId1"/>
    <p:sldLayoutId id="2147483668" r:id="rId2"/>
    <p:sldLayoutId id="2147483682" r:id="rId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150"/>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sldGuideLst>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6C4518C-C369-4BCE-93F6-ACF7A0A4563A}"/>
              </a:ext>
            </a:extLst>
          </p:cNvPr>
          <p:cNvSpPr>
            <a:spLocks noGrp="1"/>
          </p:cNvSpPr>
          <p:nvPr>
            <p:ph type="title"/>
          </p:nvPr>
        </p:nvSpPr>
        <p:spPr>
          <a:xfrm>
            <a:off x="623888" y="870450"/>
            <a:ext cx="10515600" cy="746442"/>
          </a:xfrm>
          <a:prstGeom prst="rect">
            <a:avLst/>
          </a:prstGeom>
        </p:spPr>
        <p:txBody>
          <a:bodyPr vert="horz" lIns="91440" tIns="45720" rIns="91440" bIns="45720" rtlCol="0" anchor="t">
            <a:noAutofit/>
          </a:bodyPr>
          <a:lstStyle/>
          <a:p>
            <a:r>
              <a:rPr lang="en-US"/>
              <a:t>Click to edit Master title style</a:t>
            </a:r>
          </a:p>
        </p:txBody>
      </p:sp>
      <p:sp>
        <p:nvSpPr>
          <p:cNvPr id="8" name="TextBox 7">
            <a:extLst>
              <a:ext uri="{FF2B5EF4-FFF2-40B4-BE49-F238E27FC236}">
                <a16:creationId xmlns:a16="http://schemas.microsoft.com/office/drawing/2014/main" id="{69A5A063-7EAA-4705-81BD-73270FF5BA28}"/>
              </a:ext>
            </a:extLst>
          </p:cNvPr>
          <p:cNvSpPr txBox="1"/>
          <p:nvPr userDrawn="1"/>
        </p:nvSpPr>
        <p:spPr>
          <a:xfrm>
            <a:off x="9182937" y="6343130"/>
            <a:ext cx="2499360" cy="307777"/>
          </a:xfrm>
          <a:prstGeom prst="rect">
            <a:avLst/>
          </a:prstGeom>
          <a:noFill/>
        </p:spPr>
        <p:txBody>
          <a:bodyPr wrap="square" rtlCol="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lang="en-US" sz="1400" spc="50" baseline="0">
                <a:solidFill>
                  <a:schemeClr val="accent2"/>
                </a:solidFill>
                <a:latin typeface="Avenir Nxt2 W1G" panose="020B0503020202020204" pitchFamily="34" charset="0"/>
                <a:cs typeface="Arial" panose="020B0604020202020204" pitchFamily="34" charset="0"/>
              </a:rPr>
              <a:t>www.itu.int</a:t>
            </a:r>
          </a:p>
        </p:txBody>
      </p:sp>
      <p:sp>
        <p:nvSpPr>
          <p:cNvPr id="9" name="TextBox 8">
            <a:extLst>
              <a:ext uri="{FF2B5EF4-FFF2-40B4-BE49-F238E27FC236}">
                <a16:creationId xmlns:a16="http://schemas.microsoft.com/office/drawing/2014/main" id="{F4ED357C-3FA0-42D4-850C-879BB0BE1875}"/>
              </a:ext>
            </a:extLst>
          </p:cNvPr>
          <p:cNvSpPr txBox="1"/>
          <p:nvPr userDrawn="1"/>
        </p:nvSpPr>
        <p:spPr>
          <a:xfrm>
            <a:off x="11420070" y="6345034"/>
            <a:ext cx="553720" cy="292388"/>
          </a:xfrm>
          <a:prstGeom prst="rect">
            <a:avLst/>
          </a:prstGeom>
          <a:noFill/>
        </p:spPr>
        <p:txBody>
          <a:bodyPr wrap="square" rtlCol="0">
            <a:spAutoFit/>
          </a:bodyPr>
          <a:lstStyle/>
          <a:p>
            <a:pPr algn="r"/>
            <a:fld id="{D88FE18D-1554-4525-B2E9-CBAFE9755A5A}" type="slidenum">
              <a:rPr lang="en-US" sz="1300" smtClean="0">
                <a:solidFill>
                  <a:schemeClr val="tx1"/>
                </a:solidFill>
                <a:latin typeface="Avenir Nxt2 W1G" panose="020B0503020202020204" pitchFamily="34" charset="0"/>
              </a:rPr>
              <a:t>‹#›</a:t>
            </a:fld>
            <a:endParaRPr lang="en-US" sz="1300">
              <a:solidFill>
                <a:schemeClr val="tx1"/>
              </a:solidFill>
              <a:latin typeface="Avenir Nxt2 W1G" panose="020B0503020202020204" pitchFamily="34" charset="0"/>
            </a:endParaRPr>
          </a:p>
        </p:txBody>
      </p:sp>
      <p:sp>
        <p:nvSpPr>
          <p:cNvPr id="3" name="Text Placeholder 2">
            <a:extLst>
              <a:ext uri="{FF2B5EF4-FFF2-40B4-BE49-F238E27FC236}">
                <a16:creationId xmlns:a16="http://schemas.microsoft.com/office/drawing/2014/main" id="{A98B4EFF-1FEC-0946-7DB1-15407D351DAA}"/>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150"/>
          </a:p>
        </p:txBody>
      </p:sp>
    </p:spTree>
    <p:extLst>
      <p:ext uri="{BB962C8B-B14F-4D97-AF65-F5344CB8AC3E}">
        <p14:creationId xmlns:p14="http://schemas.microsoft.com/office/powerpoint/2010/main" val="3281251818"/>
      </p:ext>
    </p:extLst>
  </p:cSld>
  <p:clrMap bg1="lt1" tx1="dk1" bg2="lt2" tx2="dk2" accent1="accent1" accent2="accent2" accent3="accent3" accent4="accent4" accent5="accent5" accent6="accent6" hlink="hlink" folHlink="folHlink"/>
  <p:sldLayoutIdLst>
    <p:sldLayoutId id="2147483670" r:id="rId1"/>
    <p:sldLayoutId id="2147483671" r:id="rId2"/>
    <p:sldLayoutId id="2147483672" r:id="rId3"/>
    <p:sldLayoutId id="2147483673" r:id="rId4"/>
    <p:sldLayoutId id="2147483674" r:id="rId5"/>
    <p:sldLayoutId id="2147483681" r:id="rId6"/>
    <p:sldLayoutId id="2147483675" r:id="rId7"/>
    <p:sldLayoutId id="2147483676" r:id="rId8"/>
    <p:sldLayoutId id="2147483677" r:id="rId9"/>
    <p:sldLayoutId id="2147483678" r:id="rId10"/>
    <p:sldLayoutId id="2147483679" r:id="rId11"/>
    <p:sldLayoutId id="2147483680" r:id="rId12"/>
    <p:sldLayoutId id="2147483684" r:id="rId13"/>
  </p:sldLayoutIdLst>
  <p:hf hdr="0" ftr="0" dt="0"/>
  <p:txStyles>
    <p:titleStyle>
      <a:lvl1pPr algn="l" defTabSz="914400" rtl="0" eaLnBrk="1" latinLnBrk="0" hangingPunct="1">
        <a:lnSpc>
          <a:spcPct val="90000"/>
        </a:lnSpc>
        <a:spcBef>
          <a:spcPct val="0"/>
        </a:spcBef>
        <a:buNone/>
        <a:defRPr sz="2800" b="1" kern="1200">
          <a:solidFill>
            <a:schemeClr val="tx1"/>
          </a:solidFill>
          <a:latin typeface="Avenir Nxt2 W1G Demi" panose="020B0703020202020204" pitchFamily="34" charset="0"/>
          <a:ea typeface="+mj-ea"/>
          <a:cs typeface="Arial" panose="020B0604020202020204" pitchFamily="34" charset="0"/>
        </a:defRPr>
      </a:lvl1pPr>
    </p:titleStyle>
    <p:body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800" kern="1200" spc="0">
          <a:solidFill>
            <a:schemeClr val="tx1"/>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guide id="3" pos="7287">
          <p15:clr>
            <a:srgbClr val="F26B43"/>
          </p15:clr>
        </p15:guide>
        <p15:guide id="4" pos="393">
          <p15:clr>
            <a:srgbClr val="F26B43"/>
          </p15:clr>
        </p15:guide>
        <p15:guide id="5" orient="horz" pos="3974">
          <p15:clr>
            <a:srgbClr val="F26B43"/>
          </p15:clr>
        </p15:guide>
        <p15:guide id="6" orient="horz" pos="346">
          <p15:clr>
            <a:srgbClr val="F26B43"/>
          </p15:clr>
        </p15:guide>
      </p15:sldGuideLst>
    </p:ext>
  </p:extLst>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Layout" Target="../slideLayouts/slideLayout16.xml"/><Relationship Id="rId4" Type="http://schemas.openxmlformats.org/officeDocument/2006/relationships/image" Target="../media/image1.png"/></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png"/><Relationship Id="rId1" Type="http://schemas.openxmlformats.org/officeDocument/2006/relationships/slideLayout" Target="../slideLayouts/slideLayout16.xml"/><Relationship Id="rId4" Type="http://schemas.openxmlformats.org/officeDocument/2006/relationships/image" Target="../media/image1.png"/></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11.xml"/><Relationship Id="rId4" Type="http://schemas.openxmlformats.org/officeDocument/2006/relationships/image" Target="../media/image1.png"/></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xml"/><Relationship Id="rId1" Type="http://schemas.openxmlformats.org/officeDocument/2006/relationships/slideLayout" Target="../slideLayouts/slideLayout16.xml"/><Relationship Id="rId4" Type="http://schemas.openxmlformats.org/officeDocument/2006/relationships/image" Target="../media/image1.png"/></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16.xml"/><Relationship Id="rId6" Type="http://schemas.openxmlformats.org/officeDocument/2006/relationships/image" Target="../media/image1.png"/><Relationship Id="rId5" Type="http://schemas.openxmlformats.org/officeDocument/2006/relationships/image" Target="../media/image9.png"/><Relationship Id="rId4" Type="http://schemas.openxmlformats.org/officeDocument/2006/relationships/image" Target="../media/image8.png"/></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16.xml"/><Relationship Id="rId6" Type="http://schemas.openxmlformats.org/officeDocument/2006/relationships/image" Target="../media/image1.png"/><Relationship Id="rId5" Type="http://schemas.openxmlformats.org/officeDocument/2006/relationships/image" Target="../media/image11.png"/><Relationship Id="rId4" Type="http://schemas.openxmlformats.org/officeDocument/2006/relationships/image" Target="../media/image10.png"/></Relationships>
</file>

<file path=ppt/slides/_rels/slide1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7.png"/><Relationship Id="rId1" Type="http://schemas.openxmlformats.org/officeDocument/2006/relationships/slideLayout" Target="../slideLayouts/slideLayout16.xml"/><Relationship Id="rId6" Type="http://schemas.openxmlformats.org/officeDocument/2006/relationships/image" Target="../media/image1.png"/><Relationship Id="rId5" Type="http://schemas.openxmlformats.org/officeDocument/2006/relationships/image" Target="../media/image14.jpeg"/><Relationship Id="rId4" Type="http://schemas.openxmlformats.org/officeDocument/2006/relationships/image" Target="../media/image13.jpeg"/></Relationships>
</file>

<file path=ppt/slides/_rels/slide1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4.xml"/><Relationship Id="rId1" Type="http://schemas.openxmlformats.org/officeDocument/2006/relationships/slideLayout" Target="../slideLayouts/slideLayout16.xml"/><Relationship Id="rId4" Type="http://schemas.openxmlformats.org/officeDocument/2006/relationships/image" Target="../media/image1.png"/></Relationships>
</file>

<file path=ppt/slides/_rels/slide1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1.png"/><Relationship Id="rId4" Type="http://schemas.openxmlformats.org/officeDocument/2006/relationships/image" Target="../media/image1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1" name="Straight Connector 10">
            <a:extLst>
              <a:ext uri="{FF2B5EF4-FFF2-40B4-BE49-F238E27FC236}">
                <a16:creationId xmlns:a16="http://schemas.microsoft.com/office/drawing/2014/main" id="{D9AD66F2-F7C0-4D03-9150-D28F17AC561D}"/>
              </a:ext>
            </a:extLst>
          </p:cNvPr>
          <p:cNvCxnSpPr>
            <a:cxnSpLocks/>
          </p:cNvCxnSpPr>
          <p:nvPr/>
        </p:nvCxnSpPr>
        <p:spPr>
          <a:xfrm>
            <a:off x="937797" y="4572001"/>
            <a:ext cx="6020121" cy="0"/>
          </a:xfrm>
          <a:prstGeom prst="line">
            <a:avLst/>
          </a:prstGeom>
          <a:ln w="12700">
            <a:solidFill>
              <a:srgbClr val="009CD6"/>
            </a:solidFill>
          </a:ln>
        </p:spPr>
        <p:style>
          <a:lnRef idx="1">
            <a:schemeClr val="accent1"/>
          </a:lnRef>
          <a:fillRef idx="0">
            <a:schemeClr val="accent1"/>
          </a:fillRef>
          <a:effectRef idx="0">
            <a:schemeClr val="accent1"/>
          </a:effectRef>
          <a:fontRef idx="minor">
            <a:schemeClr val="tx1"/>
          </a:fontRef>
        </p:style>
      </p:cxnSp>
      <p:sp>
        <p:nvSpPr>
          <p:cNvPr id="12" name="Title 9">
            <a:extLst>
              <a:ext uri="{FF2B5EF4-FFF2-40B4-BE49-F238E27FC236}">
                <a16:creationId xmlns:a16="http://schemas.microsoft.com/office/drawing/2014/main" id="{EEB08032-CE0E-4986-AEDF-A41026C0E8B9}"/>
              </a:ext>
            </a:extLst>
          </p:cNvPr>
          <p:cNvSpPr txBox="1">
            <a:spLocks/>
          </p:cNvSpPr>
          <p:nvPr/>
        </p:nvSpPr>
        <p:spPr>
          <a:xfrm>
            <a:off x="849228" y="2432199"/>
            <a:ext cx="10065515" cy="1956760"/>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pPr>
              <a:defRPr/>
            </a:pPr>
            <a:r>
              <a:rPr lang="en-GB" sz="3600" b="1" kern="200" dirty="0">
                <a:solidFill>
                  <a:schemeClr val="tx1"/>
                </a:solidFill>
                <a:latin typeface="Avenir Nxt2 W1G" panose="020B0503020202020204" pitchFamily="34" charset="0"/>
                <a:cs typeface="Arial" panose="020B0604020202020204" pitchFamily="34" charset="0"/>
              </a:rPr>
              <a:t>Digital Infrastructures to Bridge Connectivity Gaps</a:t>
            </a:r>
          </a:p>
        </p:txBody>
      </p:sp>
      <p:sp>
        <p:nvSpPr>
          <p:cNvPr id="13" name="Title 9">
            <a:extLst>
              <a:ext uri="{FF2B5EF4-FFF2-40B4-BE49-F238E27FC236}">
                <a16:creationId xmlns:a16="http://schemas.microsoft.com/office/drawing/2014/main" id="{122F9856-ABF7-4797-98C9-74C4BD7B847C}"/>
              </a:ext>
            </a:extLst>
          </p:cNvPr>
          <p:cNvSpPr txBox="1">
            <a:spLocks/>
          </p:cNvSpPr>
          <p:nvPr/>
        </p:nvSpPr>
        <p:spPr>
          <a:xfrm>
            <a:off x="849228" y="6162675"/>
            <a:ext cx="4586648" cy="298021"/>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venir Next LT Pro" panose="020B0504020202020204" pitchFamily="34" charset="0"/>
              <a:ea typeface="+mj-ea"/>
              <a:cs typeface="Arial" panose="020B0604020202020204" pitchFamily="34" charset="0"/>
            </a:endParaRPr>
          </a:p>
        </p:txBody>
      </p:sp>
      <p:pic>
        <p:nvPicPr>
          <p:cNvPr id="7" name="ITU logo blue">
            <a:extLst>
              <a:ext uri="{FF2B5EF4-FFF2-40B4-BE49-F238E27FC236}">
                <a16:creationId xmlns:a16="http://schemas.microsoft.com/office/drawing/2014/main" id="{A2066351-C569-4C4C-A096-308777FCDC3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868024" y="5242067"/>
            <a:ext cx="1323975" cy="1873596"/>
          </a:xfrm>
          <a:prstGeom prst="rect">
            <a:avLst/>
          </a:prstGeom>
        </p:spPr>
      </p:pic>
      <p:sp>
        <p:nvSpPr>
          <p:cNvPr id="2" name="TextBox 1">
            <a:extLst>
              <a:ext uri="{FF2B5EF4-FFF2-40B4-BE49-F238E27FC236}">
                <a16:creationId xmlns:a16="http://schemas.microsoft.com/office/drawing/2014/main" id="{AA4E6A0A-49B9-11E4-F867-69878B3FE584}"/>
              </a:ext>
            </a:extLst>
          </p:cNvPr>
          <p:cNvSpPr txBox="1"/>
          <p:nvPr/>
        </p:nvSpPr>
        <p:spPr>
          <a:xfrm>
            <a:off x="937796" y="4735564"/>
            <a:ext cx="6767147" cy="830997"/>
          </a:xfrm>
          <a:prstGeom prst="rect">
            <a:avLst/>
          </a:prstGeom>
          <a:noFill/>
        </p:spPr>
        <p:txBody>
          <a:bodyPr wrap="square" rtlCol="0">
            <a:spAutoFit/>
          </a:bodyPr>
          <a:lstStyle/>
          <a:p>
            <a:r>
              <a:rPr lang="en-GB" sz="2400" kern="200" dirty="0">
                <a:latin typeface="Avenir Nxt2 W1G" panose="020B0503020202020204" pitchFamily="34" charset="0"/>
                <a:cs typeface="Arial" panose="020B0604020202020204" pitchFamily="34" charset="0"/>
              </a:rPr>
              <a:t>International Regulatory Conference 2025</a:t>
            </a:r>
          </a:p>
          <a:p>
            <a:endParaRPr lang="en-IT" sz="2400" dirty="0"/>
          </a:p>
        </p:txBody>
      </p:sp>
      <p:sp>
        <p:nvSpPr>
          <p:cNvPr id="3" name="TextBox 2">
            <a:extLst>
              <a:ext uri="{FF2B5EF4-FFF2-40B4-BE49-F238E27FC236}">
                <a16:creationId xmlns:a16="http://schemas.microsoft.com/office/drawing/2014/main" id="{99572A1A-A929-3F56-EC40-83249F1FF634}"/>
              </a:ext>
            </a:extLst>
          </p:cNvPr>
          <p:cNvSpPr txBox="1"/>
          <p:nvPr/>
        </p:nvSpPr>
        <p:spPr>
          <a:xfrm>
            <a:off x="937796" y="5582037"/>
            <a:ext cx="5713424" cy="646331"/>
          </a:xfrm>
          <a:prstGeom prst="rect">
            <a:avLst/>
          </a:prstGeom>
          <a:noFill/>
        </p:spPr>
        <p:txBody>
          <a:bodyPr wrap="none" rtlCol="0">
            <a:spAutoFit/>
          </a:bodyPr>
          <a:lstStyle/>
          <a:p>
            <a:r>
              <a:rPr lang="en-GB" kern="200" dirty="0">
                <a:latin typeface="Avenir Nxt2 W1G" panose="020B0503020202020204" pitchFamily="34" charset="0"/>
                <a:cs typeface="Arial" panose="020B0604020202020204" pitchFamily="34" charset="0"/>
              </a:rPr>
              <a:t>Ms. Isabella Rinaldi, Digital Infrastructure Consultant,</a:t>
            </a:r>
          </a:p>
          <a:p>
            <a:r>
              <a:rPr lang="en-GB" kern="200" dirty="0">
                <a:latin typeface="Avenir Nxt2 W1G" panose="020B0503020202020204" pitchFamily="34" charset="0"/>
                <a:cs typeface="Arial" panose="020B0604020202020204" pitchFamily="34" charset="0"/>
              </a:rPr>
              <a:t>ITU Office for Europe</a:t>
            </a:r>
          </a:p>
        </p:txBody>
      </p:sp>
    </p:spTree>
    <p:extLst>
      <p:ext uri="{BB962C8B-B14F-4D97-AF65-F5344CB8AC3E}">
        <p14:creationId xmlns:p14="http://schemas.microsoft.com/office/powerpoint/2010/main" val="11968002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217039-CA88-2FFC-4425-C4891467225B}"/>
              </a:ext>
            </a:extLst>
          </p:cNvPr>
          <p:cNvSpPr>
            <a:spLocks noGrp="1"/>
          </p:cNvSpPr>
          <p:nvPr>
            <p:ph type="title"/>
          </p:nvPr>
        </p:nvSpPr>
        <p:spPr/>
        <p:txBody>
          <a:bodyPr/>
          <a:lstStyle/>
          <a:p>
            <a:r>
              <a:rPr lang="en-IT" dirty="0"/>
              <a:t>High levels of connectivity in Europe</a:t>
            </a:r>
          </a:p>
        </p:txBody>
      </p:sp>
      <p:sp>
        <p:nvSpPr>
          <p:cNvPr id="4" name="TextBox 3">
            <a:extLst>
              <a:ext uri="{FF2B5EF4-FFF2-40B4-BE49-F238E27FC236}">
                <a16:creationId xmlns:a16="http://schemas.microsoft.com/office/drawing/2014/main" id="{BA4005AE-EFCC-0C1C-A35B-A41F999BD49D}"/>
              </a:ext>
            </a:extLst>
          </p:cNvPr>
          <p:cNvSpPr txBox="1"/>
          <p:nvPr/>
        </p:nvSpPr>
        <p:spPr>
          <a:xfrm>
            <a:off x="634706" y="1997839"/>
            <a:ext cx="6475542" cy="4154984"/>
          </a:xfrm>
          <a:prstGeom prst="rect">
            <a:avLst/>
          </a:prstGeom>
          <a:noFill/>
        </p:spPr>
        <p:txBody>
          <a:bodyPr wrap="square" rtlCol="0">
            <a:spAutoFit/>
          </a:bodyPr>
          <a:lstStyle/>
          <a:p>
            <a:pPr marL="285750" indent="-285750">
              <a:buFont typeface="Arial" panose="020B0604020202020204" pitchFamily="34" charset="0"/>
              <a:buChar char="•"/>
            </a:pPr>
            <a:r>
              <a:rPr lang="en-GB" sz="2400" dirty="0">
                <a:solidFill>
                  <a:srgbClr val="141413"/>
                </a:solidFill>
                <a:latin typeface="Avenir Next" panose="020B0503020202020204" pitchFamily="34" charset="0"/>
              </a:rPr>
              <a:t>H</a:t>
            </a:r>
            <a:r>
              <a:rPr lang="en-GB" sz="2400" dirty="0">
                <a:solidFill>
                  <a:srgbClr val="141413"/>
                </a:solidFill>
                <a:effectLst/>
                <a:latin typeface="Avenir Next" panose="020B0503020202020204" pitchFamily="34" charset="0"/>
              </a:rPr>
              <a:t>igh levels of Internet </a:t>
            </a:r>
            <a:r>
              <a:rPr lang="en-GB" sz="2400">
                <a:solidFill>
                  <a:srgbClr val="141413"/>
                </a:solidFill>
                <a:effectLst/>
                <a:latin typeface="Avenir Next" panose="020B0503020202020204" pitchFamily="34" charset="0"/>
              </a:rPr>
              <a:t>usage: </a:t>
            </a:r>
            <a:r>
              <a:rPr lang="en-GB" sz="2400" dirty="0">
                <a:solidFill>
                  <a:srgbClr val="141413"/>
                </a:solidFill>
                <a:effectLst/>
                <a:latin typeface="Avenir Next" panose="020B0503020202020204" pitchFamily="34" charset="0"/>
              </a:rPr>
              <a:t>91% of the population using the Internet in 2024.</a:t>
            </a:r>
          </a:p>
          <a:p>
            <a:pPr marL="285750" indent="-285750">
              <a:buFont typeface="Arial" panose="020B0604020202020204" pitchFamily="34" charset="0"/>
              <a:buChar char="•"/>
            </a:pPr>
            <a:r>
              <a:rPr lang="en-GB" sz="2400" dirty="0">
                <a:solidFill>
                  <a:srgbClr val="141413"/>
                </a:solidFill>
                <a:latin typeface="Avenir Next" panose="020B0503020202020204" pitchFamily="34" charset="0"/>
              </a:rPr>
              <a:t>G</a:t>
            </a:r>
            <a:r>
              <a:rPr lang="en-GB" sz="2400" dirty="0">
                <a:solidFill>
                  <a:srgbClr val="141413"/>
                </a:solidFill>
                <a:effectLst/>
                <a:latin typeface="Avenir Next" panose="020B0503020202020204" pitchFamily="34" charset="0"/>
              </a:rPr>
              <a:t>ender parity in Internet use.</a:t>
            </a:r>
          </a:p>
          <a:p>
            <a:pPr marL="285750" indent="-285750">
              <a:buFont typeface="Arial" panose="020B0604020202020204" pitchFamily="34" charset="0"/>
              <a:buChar char="•"/>
            </a:pPr>
            <a:r>
              <a:rPr lang="en-GB" sz="2400" dirty="0">
                <a:solidFill>
                  <a:srgbClr val="141413"/>
                </a:solidFill>
                <a:effectLst/>
                <a:latin typeface="Avenir Next" panose="020B0503020202020204" pitchFamily="34" charset="0"/>
              </a:rPr>
              <a:t>Mobile and fixed broadband subscriptions above</a:t>
            </a:r>
            <a:r>
              <a:rPr lang="en-GB" sz="2400" dirty="0">
                <a:solidFill>
                  <a:srgbClr val="141413"/>
                </a:solidFill>
                <a:latin typeface="Avenir Next" panose="020B0503020202020204" pitchFamily="34" charset="0"/>
              </a:rPr>
              <a:t> </a:t>
            </a:r>
            <a:r>
              <a:rPr lang="en-GB" sz="2400" dirty="0">
                <a:solidFill>
                  <a:srgbClr val="141413"/>
                </a:solidFill>
                <a:effectLst/>
                <a:latin typeface="Avenir Next" panose="020B0503020202020204" pitchFamily="34" charset="0"/>
              </a:rPr>
              <a:t>global averages. </a:t>
            </a:r>
          </a:p>
          <a:p>
            <a:pPr marL="285750" indent="-285750">
              <a:buFont typeface="Arial" panose="020B0604020202020204" pitchFamily="34" charset="0"/>
              <a:buChar char="•"/>
            </a:pPr>
            <a:r>
              <a:rPr lang="en-GB" sz="2400" dirty="0">
                <a:solidFill>
                  <a:srgbClr val="141413"/>
                </a:solidFill>
                <a:effectLst/>
                <a:latin typeface="Avenir Next" panose="020B0503020202020204" pitchFamily="34" charset="0"/>
              </a:rPr>
              <a:t>5G networks coverage: 72% of population </a:t>
            </a:r>
            <a:r>
              <a:rPr lang="en-GB" sz="2400" dirty="0">
                <a:solidFill>
                  <a:srgbClr val="141413"/>
                </a:solidFill>
                <a:latin typeface="Avenir Next" panose="020B0503020202020204" pitchFamily="34" charset="0"/>
              </a:rPr>
              <a:t>in </a:t>
            </a:r>
            <a:r>
              <a:rPr lang="en-GB" sz="2400" dirty="0">
                <a:solidFill>
                  <a:srgbClr val="141413"/>
                </a:solidFill>
                <a:effectLst/>
                <a:latin typeface="Avenir Next" panose="020B0503020202020204" pitchFamily="34" charset="0"/>
              </a:rPr>
              <a:t>2024.</a:t>
            </a:r>
          </a:p>
          <a:p>
            <a:pPr marL="285750" indent="-285750">
              <a:buFont typeface="Arial" panose="020B0604020202020204" pitchFamily="34" charset="0"/>
              <a:buChar char="•"/>
            </a:pPr>
            <a:r>
              <a:rPr lang="en-GB" sz="2400" dirty="0">
                <a:solidFill>
                  <a:srgbClr val="141413"/>
                </a:solidFill>
                <a:effectLst/>
                <a:latin typeface="Avenir Next" panose="020B0503020202020204" pitchFamily="34" charset="0"/>
              </a:rPr>
              <a:t>Most affordable broadband services globally. </a:t>
            </a:r>
          </a:p>
          <a:p>
            <a:pPr marL="285750" indent="-285750">
              <a:buFont typeface="Arial" panose="020B0604020202020204" pitchFamily="34" charset="0"/>
              <a:buChar char="•"/>
            </a:pPr>
            <a:r>
              <a:rPr lang="en-GB" sz="2400" dirty="0">
                <a:solidFill>
                  <a:srgbClr val="141413"/>
                </a:solidFill>
                <a:latin typeface="Avenir Next" panose="020B0503020202020204" pitchFamily="34" charset="0"/>
              </a:rPr>
              <a:t>Persistent </a:t>
            </a:r>
            <a:r>
              <a:rPr lang="en-GB" sz="2400" dirty="0">
                <a:solidFill>
                  <a:srgbClr val="141413"/>
                </a:solidFill>
                <a:effectLst/>
                <a:latin typeface="Avenir Next" panose="020B0503020202020204" pitchFamily="34" charset="0"/>
              </a:rPr>
              <a:t>urban-rural divides, particularly in access to high-speed networks.</a:t>
            </a:r>
            <a:endParaRPr lang="en-IT" sz="2400" dirty="0">
              <a:latin typeface="Avenir Next" panose="020B0503020202020204" pitchFamily="34" charset="0"/>
            </a:endParaRPr>
          </a:p>
        </p:txBody>
      </p:sp>
      <p:pic>
        <p:nvPicPr>
          <p:cNvPr id="6" name="Picture 5" descr="A blue cover with blue lines and white text&#10;&#10;AI-generated content may be incorrect.">
            <a:extLst>
              <a:ext uri="{FF2B5EF4-FFF2-40B4-BE49-F238E27FC236}">
                <a16:creationId xmlns:a16="http://schemas.microsoft.com/office/drawing/2014/main" id="{62807AEE-1981-A92C-BDDA-910BFEA66C0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45726" y="622174"/>
            <a:ext cx="3965071" cy="5590663"/>
          </a:xfrm>
          <a:prstGeom prst="rect">
            <a:avLst/>
          </a:prstGeom>
          <a:ln>
            <a:solidFill>
              <a:schemeClr val="tx1"/>
            </a:solidFill>
          </a:ln>
        </p:spPr>
      </p:pic>
      <p:pic>
        <p:nvPicPr>
          <p:cNvPr id="5" name="ITU logo blue">
            <a:extLst>
              <a:ext uri="{FF2B5EF4-FFF2-40B4-BE49-F238E27FC236}">
                <a16:creationId xmlns:a16="http://schemas.microsoft.com/office/drawing/2014/main" id="{CBD8B368-A64A-C163-1588-A552D456AC6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8" name="Text Placeholder 7">
            <a:extLst>
              <a:ext uri="{FF2B5EF4-FFF2-40B4-BE49-F238E27FC236}">
                <a16:creationId xmlns:a16="http://schemas.microsoft.com/office/drawing/2014/main" id="{9D439D82-1C91-4B38-10FE-D50C16A89A90}"/>
              </a:ext>
            </a:extLst>
          </p:cNvPr>
          <p:cNvSpPr>
            <a:spLocks noGrp="1"/>
          </p:cNvSpPr>
          <p:nvPr>
            <p:ph type="body" sz="quarter" idx="10"/>
          </p:nvPr>
        </p:nvSpPr>
        <p:spPr/>
        <p:txBody>
          <a:bodyPr/>
          <a:lstStyle/>
          <a:p>
            <a:endParaRPr lang="en-IT"/>
          </a:p>
        </p:txBody>
      </p:sp>
      <p:sp>
        <p:nvSpPr>
          <p:cNvPr id="9" name="Subtitle 8">
            <a:extLst>
              <a:ext uri="{FF2B5EF4-FFF2-40B4-BE49-F238E27FC236}">
                <a16:creationId xmlns:a16="http://schemas.microsoft.com/office/drawing/2014/main" id="{298AFC26-8EE3-13FD-9AF6-C456DE80FB60}"/>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lang="en-US" sz="1600" kern="1200" spc="0" dirty="0">
                <a:solidFill>
                  <a:schemeClr val="accent2"/>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t>Digital infrastructure to bridge connectivity gaps  </a:t>
            </a:r>
          </a:p>
        </p:txBody>
      </p:sp>
    </p:spTree>
    <p:extLst>
      <p:ext uri="{BB962C8B-B14F-4D97-AF65-F5344CB8AC3E}">
        <p14:creationId xmlns:p14="http://schemas.microsoft.com/office/powerpoint/2010/main" val="82233138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35F17F-2F11-D672-6AD8-5BDA94D7C1D6}"/>
              </a:ext>
            </a:extLst>
          </p:cNvPr>
          <p:cNvSpPr>
            <a:spLocks noGrp="1"/>
          </p:cNvSpPr>
          <p:nvPr>
            <p:ph type="title"/>
          </p:nvPr>
        </p:nvSpPr>
        <p:spPr>
          <a:xfrm>
            <a:off x="716483" y="1234865"/>
            <a:ext cx="10313024" cy="635902"/>
          </a:xfrm>
        </p:spPr>
        <p:txBody>
          <a:bodyPr anchor="t">
            <a:normAutofit/>
          </a:bodyPr>
          <a:lstStyle/>
          <a:p>
            <a:r>
              <a:rPr lang="en-IT" dirty="0"/>
              <a:t>Internet use in rural area – Europe </a:t>
            </a:r>
          </a:p>
        </p:txBody>
      </p:sp>
      <p:pic>
        <p:nvPicPr>
          <p:cNvPr id="5" name="Picture 4" descr="A graph of blue and black bars&#10;&#10;AI-generated content may be incorrect.">
            <a:extLst>
              <a:ext uri="{FF2B5EF4-FFF2-40B4-BE49-F238E27FC236}">
                <a16:creationId xmlns:a16="http://schemas.microsoft.com/office/drawing/2014/main" id="{20B81924-ED96-8279-B1FB-D85BDE0E2699}"/>
              </a:ext>
            </a:extLst>
          </p:cNvPr>
          <p:cNvPicPr>
            <a:picLocks noChangeAspect="1"/>
          </p:cNvPicPr>
          <p:nvPr/>
        </p:nvPicPr>
        <p:blipFill>
          <a:blip r:embed="rId2">
            <a:extLst>
              <a:ext uri="{28A0092B-C50C-407E-A947-70E740481C1C}">
                <a14:useLocalDpi xmlns:a14="http://schemas.microsoft.com/office/drawing/2010/main" val="0"/>
              </a:ext>
            </a:extLst>
          </a:blip>
          <a:srcRect t="13593" r="1" b="1"/>
          <a:stretch/>
        </p:blipFill>
        <p:spPr>
          <a:xfrm>
            <a:off x="469179" y="1808504"/>
            <a:ext cx="9632281" cy="4119856"/>
          </a:xfrm>
          <a:prstGeom prst="rect">
            <a:avLst/>
          </a:prstGeom>
          <a:noFill/>
        </p:spPr>
      </p:pic>
      <p:pic>
        <p:nvPicPr>
          <p:cNvPr id="6" name="Picture 5" descr="A blue cover with blue lines and white text&#10;&#10;AI-generated content may be incorrect.">
            <a:extLst>
              <a:ext uri="{FF2B5EF4-FFF2-40B4-BE49-F238E27FC236}">
                <a16:creationId xmlns:a16="http://schemas.microsoft.com/office/drawing/2014/main" id="{0FAE10A9-18AE-B7B1-D3B6-54A7670610C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636624" y="313371"/>
            <a:ext cx="1268302" cy="1788278"/>
          </a:xfrm>
          <a:prstGeom prst="rect">
            <a:avLst/>
          </a:prstGeom>
          <a:ln>
            <a:solidFill>
              <a:schemeClr val="tx1"/>
            </a:solidFill>
          </a:ln>
        </p:spPr>
      </p:pic>
      <p:pic>
        <p:nvPicPr>
          <p:cNvPr id="4" name="ITU logo blue">
            <a:extLst>
              <a:ext uri="{FF2B5EF4-FFF2-40B4-BE49-F238E27FC236}">
                <a16:creationId xmlns:a16="http://schemas.microsoft.com/office/drawing/2014/main" id="{7240182E-6B46-62E8-65CA-ECCDAD2AC96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7" name="Text Placeholder 6">
            <a:extLst>
              <a:ext uri="{FF2B5EF4-FFF2-40B4-BE49-F238E27FC236}">
                <a16:creationId xmlns:a16="http://schemas.microsoft.com/office/drawing/2014/main" id="{4F382F55-508C-64A7-ADF7-42B6D4DC4F24}"/>
              </a:ext>
            </a:extLst>
          </p:cNvPr>
          <p:cNvSpPr>
            <a:spLocks noGrp="1"/>
          </p:cNvSpPr>
          <p:nvPr>
            <p:ph type="body" sz="quarter" idx="10"/>
          </p:nvPr>
        </p:nvSpPr>
        <p:spPr/>
        <p:txBody>
          <a:bodyPr>
            <a:normAutofit fontScale="25000" lnSpcReduction="20000"/>
          </a:bodyPr>
          <a:lstStyle/>
          <a:p>
            <a:endParaRPr lang="en-IT"/>
          </a:p>
        </p:txBody>
      </p:sp>
      <p:sp>
        <p:nvSpPr>
          <p:cNvPr id="8" name="Subtitle 8">
            <a:extLst>
              <a:ext uri="{FF2B5EF4-FFF2-40B4-BE49-F238E27FC236}">
                <a16:creationId xmlns:a16="http://schemas.microsoft.com/office/drawing/2014/main" id="{E43C4272-5D9D-28C6-5088-A2BF6E51B3AC}"/>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393813882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283D26-C179-2083-F2CD-FD1215BA9688}"/>
              </a:ext>
            </a:extLst>
          </p:cNvPr>
          <p:cNvSpPr>
            <a:spLocks noGrp="1"/>
          </p:cNvSpPr>
          <p:nvPr>
            <p:ph type="title"/>
          </p:nvPr>
        </p:nvSpPr>
        <p:spPr>
          <a:xfrm>
            <a:off x="716483" y="1234865"/>
            <a:ext cx="10313024" cy="635902"/>
          </a:xfrm>
        </p:spPr>
        <p:txBody>
          <a:bodyPr anchor="t">
            <a:normAutofit/>
          </a:bodyPr>
          <a:lstStyle/>
          <a:p>
            <a:r>
              <a:rPr lang="en-IT" dirty="0"/>
              <a:t>Mobile network coverage in the Europe Region</a:t>
            </a:r>
          </a:p>
        </p:txBody>
      </p:sp>
      <p:pic>
        <p:nvPicPr>
          <p:cNvPr id="5" name="Picture 4" descr="A graph of data on a white background&#10;&#10;AI-generated content may be incorrect.">
            <a:extLst>
              <a:ext uri="{FF2B5EF4-FFF2-40B4-BE49-F238E27FC236}">
                <a16:creationId xmlns:a16="http://schemas.microsoft.com/office/drawing/2014/main" id="{A92BD77E-159D-01EC-4A98-54CBE3251E7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17554" y="1840287"/>
            <a:ext cx="7593269" cy="4366129"/>
          </a:xfrm>
          <a:prstGeom prst="rect">
            <a:avLst/>
          </a:prstGeom>
          <a:noFill/>
        </p:spPr>
      </p:pic>
      <p:pic>
        <p:nvPicPr>
          <p:cNvPr id="7" name="Picture 6" descr="A blue cover with blue lines and white text&#10;&#10;AI-generated content may be incorrect.">
            <a:extLst>
              <a:ext uri="{FF2B5EF4-FFF2-40B4-BE49-F238E27FC236}">
                <a16:creationId xmlns:a16="http://schemas.microsoft.com/office/drawing/2014/main" id="{3E832161-FFE7-6FC9-3B7B-CB870E06F11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636624" y="313371"/>
            <a:ext cx="1268302" cy="1788278"/>
          </a:xfrm>
          <a:prstGeom prst="rect">
            <a:avLst/>
          </a:prstGeom>
          <a:ln>
            <a:solidFill>
              <a:schemeClr val="tx1"/>
            </a:solidFill>
          </a:ln>
        </p:spPr>
      </p:pic>
      <p:pic>
        <p:nvPicPr>
          <p:cNvPr id="4" name="ITU logo blue">
            <a:extLst>
              <a:ext uri="{FF2B5EF4-FFF2-40B4-BE49-F238E27FC236}">
                <a16:creationId xmlns:a16="http://schemas.microsoft.com/office/drawing/2014/main" id="{9C6F2B7A-EC54-19E5-D7C3-EC19A5F9309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6" name="Text Placeholder 5">
            <a:extLst>
              <a:ext uri="{FF2B5EF4-FFF2-40B4-BE49-F238E27FC236}">
                <a16:creationId xmlns:a16="http://schemas.microsoft.com/office/drawing/2014/main" id="{35938152-E171-9629-1764-EC4C24554908}"/>
              </a:ext>
            </a:extLst>
          </p:cNvPr>
          <p:cNvSpPr>
            <a:spLocks noGrp="1"/>
          </p:cNvSpPr>
          <p:nvPr>
            <p:ph type="body" sz="quarter" idx="10"/>
          </p:nvPr>
        </p:nvSpPr>
        <p:spPr/>
        <p:txBody>
          <a:bodyPr>
            <a:normAutofit fontScale="25000" lnSpcReduction="20000"/>
          </a:bodyPr>
          <a:lstStyle/>
          <a:p>
            <a:endParaRPr lang="en-IT"/>
          </a:p>
        </p:txBody>
      </p:sp>
      <p:sp>
        <p:nvSpPr>
          <p:cNvPr id="8" name="Subtitle 8">
            <a:extLst>
              <a:ext uri="{FF2B5EF4-FFF2-40B4-BE49-F238E27FC236}">
                <a16:creationId xmlns:a16="http://schemas.microsoft.com/office/drawing/2014/main" id="{FA9F172D-4E2E-C866-847B-651E44822D22}"/>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142255542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D8F1BDC4-EE3D-D9CF-58B5-82A7D253038B}"/>
              </a:ext>
            </a:extLst>
          </p:cNvPr>
          <p:cNvSpPr>
            <a:spLocks noGrp="1"/>
          </p:cNvSpPr>
          <p:nvPr>
            <p:ph type="title"/>
          </p:nvPr>
        </p:nvSpPr>
        <p:spPr/>
        <p:txBody>
          <a:bodyPr/>
          <a:lstStyle/>
          <a:p>
            <a:r>
              <a:rPr lang="en-IT" dirty="0"/>
              <a:t>5G</a:t>
            </a:r>
          </a:p>
        </p:txBody>
      </p:sp>
      <p:pic>
        <p:nvPicPr>
          <p:cNvPr id="6" name="Content Placeholder 5" descr="A blue and white cover with a blue square with text&#10;&#10;AI-generated content may be incorrect.">
            <a:extLst>
              <a:ext uri="{FF2B5EF4-FFF2-40B4-BE49-F238E27FC236}">
                <a16:creationId xmlns:a16="http://schemas.microsoft.com/office/drawing/2014/main" id="{BB7EA79B-80D0-7F87-8DF2-19097DDAA7FB}"/>
              </a:ext>
            </a:extLst>
          </p:cNvPr>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2005121" y="1366043"/>
            <a:ext cx="3483164" cy="4923793"/>
          </a:xfrm>
          <a:prstGeom prst="rect">
            <a:avLst/>
          </a:prstGeom>
          <a:ln>
            <a:solidFill>
              <a:schemeClr val="tx1"/>
            </a:solidFill>
          </a:ln>
        </p:spPr>
      </p:pic>
      <p:pic>
        <p:nvPicPr>
          <p:cNvPr id="7" name="Picture 8" descr="A picture containing text, businesscard&#10;&#10;Description automatically generated">
            <a:extLst>
              <a:ext uri="{FF2B5EF4-FFF2-40B4-BE49-F238E27FC236}">
                <a16:creationId xmlns:a16="http://schemas.microsoft.com/office/drawing/2014/main" id="{E3E45F52-1C12-4E25-7661-4FF8E5E380E8}"/>
              </a:ext>
            </a:extLst>
          </p:cNvPr>
          <p:cNvPicPr>
            <a:picLocks noGrp="1" noChangeAspect="1"/>
          </p:cNvPicPr>
          <p:nvPr>
            <p:ph sz="half" idx="2"/>
          </p:nvPr>
        </p:nvPicPr>
        <p:blipFill>
          <a:blip r:embed="rId3"/>
          <a:stretch>
            <a:fillRect/>
          </a:stretch>
        </p:blipFill>
        <p:spPr>
          <a:xfrm>
            <a:off x="6772033" y="1366043"/>
            <a:ext cx="3509986" cy="4923793"/>
          </a:xfrm>
          <a:prstGeom prst="rect">
            <a:avLst/>
          </a:prstGeom>
          <a:ln>
            <a:solidFill>
              <a:schemeClr val="accent1"/>
            </a:solidFill>
          </a:ln>
        </p:spPr>
      </p:pic>
      <p:pic>
        <p:nvPicPr>
          <p:cNvPr id="3" name="ITU logo blue">
            <a:extLst>
              <a:ext uri="{FF2B5EF4-FFF2-40B4-BE49-F238E27FC236}">
                <a16:creationId xmlns:a16="http://schemas.microsoft.com/office/drawing/2014/main" id="{4EAB2163-24B7-3DF7-249C-ADC33446DB1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8" name="Text Placeholder 7">
            <a:extLst>
              <a:ext uri="{FF2B5EF4-FFF2-40B4-BE49-F238E27FC236}">
                <a16:creationId xmlns:a16="http://schemas.microsoft.com/office/drawing/2014/main" id="{CE33A4D7-9255-9BC6-3935-DEE6C270DB73}"/>
              </a:ext>
            </a:extLst>
          </p:cNvPr>
          <p:cNvSpPr>
            <a:spLocks noGrp="1"/>
          </p:cNvSpPr>
          <p:nvPr>
            <p:ph type="body" sz="quarter" idx="12"/>
          </p:nvPr>
        </p:nvSpPr>
        <p:spPr/>
        <p:txBody>
          <a:bodyPr/>
          <a:lstStyle/>
          <a:p>
            <a:endParaRPr lang="en-IT"/>
          </a:p>
        </p:txBody>
      </p:sp>
      <p:sp>
        <p:nvSpPr>
          <p:cNvPr id="9" name="Subtitle 8">
            <a:extLst>
              <a:ext uri="{FF2B5EF4-FFF2-40B4-BE49-F238E27FC236}">
                <a16:creationId xmlns:a16="http://schemas.microsoft.com/office/drawing/2014/main" id="{CB516C2F-7F00-C6A3-7997-2017DCEC9FCC}"/>
              </a:ext>
            </a:extLst>
          </p:cNvPr>
          <p:cNvSpPr txBox="1">
            <a:spLocks/>
          </p:cNvSpPr>
          <p:nvPr/>
        </p:nvSpPr>
        <p:spPr>
          <a:xfrm>
            <a:off x="614783" y="296746"/>
            <a:ext cx="7458700" cy="308803"/>
          </a:xfrm>
          <a:prstGeom prst="rect">
            <a:avLst/>
          </a:prstGeom>
        </p:spPr>
        <p:txBody>
          <a:bodyP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800" kern="1200" spc="0">
                <a:solidFill>
                  <a:schemeClr val="tx1"/>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282696820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04DDB57-FC76-9A98-41CC-72CD77C34748}"/>
            </a:ext>
          </a:extLst>
        </p:cNvPr>
        <p:cNvGrpSpPr/>
        <p:nvPr/>
      </p:nvGrpSpPr>
      <p:grpSpPr>
        <a:xfrm>
          <a:off x="0" y="0"/>
          <a:ext cx="0" cy="0"/>
          <a:chOff x="0" y="0"/>
          <a:chExt cx="0" cy="0"/>
        </a:xfrm>
      </p:grpSpPr>
      <p:sp>
        <p:nvSpPr>
          <p:cNvPr id="11" name="Title 9">
            <a:extLst>
              <a:ext uri="{FF2B5EF4-FFF2-40B4-BE49-F238E27FC236}">
                <a16:creationId xmlns:a16="http://schemas.microsoft.com/office/drawing/2014/main" id="{D8C10F51-B37E-B6E8-EF22-ED4DE64F2144}"/>
              </a:ext>
            </a:extLst>
          </p:cNvPr>
          <p:cNvSpPr txBox="1">
            <a:spLocks/>
          </p:cNvSpPr>
          <p:nvPr/>
        </p:nvSpPr>
        <p:spPr>
          <a:xfrm>
            <a:off x="728050" y="1888081"/>
            <a:ext cx="2294478" cy="289368"/>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endParaRPr lang="en-GB" sz="1600" b="1" dirty="0">
              <a:solidFill>
                <a:schemeClr val="tx1"/>
              </a:solidFill>
              <a:latin typeface="Avenir Nxt2 W1G" panose="020B0503020202020204" pitchFamily="34" charset="0"/>
            </a:endParaRPr>
          </a:p>
        </p:txBody>
      </p:sp>
      <p:pic>
        <p:nvPicPr>
          <p:cNvPr id="2" name="Content Placeholder 8" descr="A map of europe with blue lines&#10;&#10;AI-generated content may be incorrect.">
            <a:extLst>
              <a:ext uri="{FF2B5EF4-FFF2-40B4-BE49-F238E27FC236}">
                <a16:creationId xmlns:a16="http://schemas.microsoft.com/office/drawing/2014/main" id="{E3B5D9D9-AD4A-1AED-E9AE-9A89481122E8}"/>
              </a:ext>
            </a:extLst>
          </p:cNvPr>
          <p:cNvPicPr>
            <a:picLocks noChangeAspect="1"/>
          </p:cNvPicPr>
          <p:nvPr/>
        </p:nvPicPr>
        <p:blipFill>
          <a:blip r:embed="rId2">
            <a:alphaModFix amt="29000"/>
            <a:extLst>
              <a:ext uri="{28A0092B-C50C-407E-A947-70E740481C1C}">
                <a14:useLocalDpi xmlns:a14="http://schemas.microsoft.com/office/drawing/2010/main" val="0"/>
              </a:ext>
            </a:extLst>
          </a:blip>
          <a:srcRect t="11800" r="27504" b="5072"/>
          <a:stretch/>
        </p:blipFill>
        <p:spPr>
          <a:xfrm>
            <a:off x="-1310126" y="313371"/>
            <a:ext cx="7033078" cy="7036231"/>
          </a:xfrm>
          <a:prstGeom prst="rect">
            <a:avLst/>
          </a:prstGeom>
          <a:noFill/>
          <a:effectLst>
            <a:softEdge rad="984948"/>
          </a:effectLst>
        </p:spPr>
      </p:pic>
      <p:sp>
        <p:nvSpPr>
          <p:cNvPr id="4" name="Title 3">
            <a:extLst>
              <a:ext uri="{FF2B5EF4-FFF2-40B4-BE49-F238E27FC236}">
                <a16:creationId xmlns:a16="http://schemas.microsoft.com/office/drawing/2014/main" id="{198A3001-2449-A3FF-86FA-F19D2F1A7A49}"/>
              </a:ext>
            </a:extLst>
          </p:cNvPr>
          <p:cNvSpPr>
            <a:spLocks noGrp="1"/>
          </p:cNvSpPr>
          <p:nvPr>
            <p:ph type="title"/>
          </p:nvPr>
        </p:nvSpPr>
        <p:spPr>
          <a:xfrm>
            <a:off x="5145438" y="1163915"/>
            <a:ext cx="10313024" cy="635902"/>
          </a:xfrm>
        </p:spPr>
        <p:txBody>
          <a:bodyPr/>
          <a:lstStyle/>
          <a:p>
            <a:r>
              <a:rPr lang="en-IT" dirty="0"/>
              <a:t>Infrastructure</a:t>
            </a:r>
            <a:r>
              <a:rPr lang="en-IT" dirty="0">
                <a:latin typeface="Avenir Nxt2 W1G" panose="020B0503020202020204" pitchFamily="34" charset="0"/>
              </a:rPr>
              <a:t> </a:t>
            </a:r>
            <a:r>
              <a:rPr lang="en-IT" dirty="0"/>
              <a:t>Mapping</a:t>
            </a:r>
          </a:p>
        </p:txBody>
      </p:sp>
      <p:sp>
        <p:nvSpPr>
          <p:cNvPr id="6" name="TextBox 5">
            <a:extLst>
              <a:ext uri="{FF2B5EF4-FFF2-40B4-BE49-F238E27FC236}">
                <a16:creationId xmlns:a16="http://schemas.microsoft.com/office/drawing/2014/main" id="{F576A3B7-0365-3792-EF28-5CA2CB01C76C}"/>
              </a:ext>
            </a:extLst>
          </p:cNvPr>
          <p:cNvSpPr txBox="1"/>
          <p:nvPr/>
        </p:nvSpPr>
        <p:spPr>
          <a:xfrm>
            <a:off x="5145437" y="1888081"/>
            <a:ext cx="6757003" cy="3924151"/>
          </a:xfrm>
          <a:prstGeom prst="rect">
            <a:avLst/>
          </a:prstGeom>
          <a:noFill/>
        </p:spPr>
        <p:txBody>
          <a:bodyPr wrap="square" rtlCol="0">
            <a:spAutoFit/>
          </a:bodyPr>
          <a:lstStyle/>
          <a:p>
            <a:pPr>
              <a:lnSpc>
                <a:spcPct val="150000"/>
              </a:lnSpc>
            </a:pPr>
            <a:r>
              <a:rPr lang="en-IT" sz="2400" dirty="0">
                <a:latin typeface="Avenir Next" panose="020B0503020202020204" pitchFamily="34" charset="0"/>
              </a:rPr>
              <a:t>Infrastructure maps are a key tool to support countries, investors and other stakeholders in: </a:t>
            </a:r>
          </a:p>
          <a:p>
            <a:pPr marL="285750" indent="-285750">
              <a:lnSpc>
                <a:spcPct val="150000"/>
              </a:lnSpc>
              <a:buFont typeface="Arial" panose="020B0604020202020204" pitchFamily="34" charset="0"/>
              <a:buChar char="•"/>
            </a:pPr>
            <a:r>
              <a:rPr lang="en-GB" sz="2400" dirty="0">
                <a:latin typeface="Avenir Next" panose="020B0503020202020204" pitchFamily="34" charset="0"/>
              </a:rPr>
              <a:t>I</a:t>
            </a:r>
            <a:r>
              <a:rPr lang="en-IT" sz="2400" dirty="0">
                <a:latin typeface="Avenir Next" panose="020B0503020202020204" pitchFamily="34" charset="0"/>
              </a:rPr>
              <a:t>dentifying connectivity gaps</a:t>
            </a:r>
          </a:p>
          <a:p>
            <a:pPr marL="285750" indent="-285750">
              <a:lnSpc>
                <a:spcPct val="150000"/>
              </a:lnSpc>
              <a:buFont typeface="Arial" panose="020B0604020202020204" pitchFamily="34" charset="0"/>
              <a:buChar char="•"/>
            </a:pPr>
            <a:r>
              <a:rPr lang="en-IT" sz="2400" dirty="0">
                <a:latin typeface="Avenir Next" panose="020B0503020202020204" pitchFamily="34" charset="0"/>
              </a:rPr>
              <a:t>Identifying efficient connectivity solutions</a:t>
            </a:r>
          </a:p>
          <a:p>
            <a:pPr marL="285750" indent="-285750">
              <a:lnSpc>
                <a:spcPct val="150000"/>
              </a:lnSpc>
              <a:buFont typeface="Arial" panose="020B0604020202020204" pitchFamily="34" charset="0"/>
              <a:buChar char="•"/>
            </a:pPr>
            <a:r>
              <a:rPr lang="it-IT" sz="2400" dirty="0">
                <a:latin typeface="Avenir Next" panose="020B0503020202020204" pitchFamily="34" charset="0"/>
              </a:rPr>
              <a:t>Data-</a:t>
            </a:r>
            <a:r>
              <a:rPr lang="it-IT" sz="2400" dirty="0" err="1">
                <a:latin typeface="Avenir Next" panose="020B0503020202020204" pitchFamily="34" charset="0"/>
              </a:rPr>
              <a:t>driven</a:t>
            </a:r>
            <a:r>
              <a:rPr lang="it-IT" sz="2400" dirty="0">
                <a:latin typeface="Avenir Next" panose="020B0503020202020204" pitchFamily="34" charset="0"/>
              </a:rPr>
              <a:t> </a:t>
            </a:r>
            <a:r>
              <a:rPr lang="it-IT" sz="2400" dirty="0" err="1">
                <a:latin typeface="Avenir Next" panose="020B0503020202020204" pitchFamily="34" charset="0"/>
              </a:rPr>
              <a:t>decision</a:t>
            </a:r>
            <a:r>
              <a:rPr lang="it-IT" sz="2400" dirty="0">
                <a:latin typeface="Avenir Next" panose="020B0503020202020204" pitchFamily="34" charset="0"/>
              </a:rPr>
              <a:t> making</a:t>
            </a:r>
            <a:endParaRPr lang="en-IT" sz="2400" dirty="0">
              <a:latin typeface="Avenir Next" panose="020B0503020202020204" pitchFamily="34" charset="0"/>
            </a:endParaRPr>
          </a:p>
          <a:p>
            <a:pPr marL="285750" indent="-285750">
              <a:lnSpc>
                <a:spcPct val="150000"/>
              </a:lnSpc>
              <a:buFont typeface="Arial" panose="020B0604020202020204" pitchFamily="34" charset="0"/>
              <a:buChar char="•"/>
            </a:pPr>
            <a:r>
              <a:rPr lang="en-IT" sz="2400" dirty="0">
                <a:latin typeface="Avenir Next" panose="020B0503020202020204" pitchFamily="34" charset="0"/>
              </a:rPr>
              <a:t>Developing connectivity policies</a:t>
            </a:r>
          </a:p>
          <a:p>
            <a:pPr marL="285750" indent="-285750">
              <a:lnSpc>
                <a:spcPct val="150000"/>
              </a:lnSpc>
              <a:buFont typeface="Arial" panose="020B0604020202020204" pitchFamily="34" charset="0"/>
              <a:buChar char="•"/>
            </a:pPr>
            <a:r>
              <a:rPr lang="en-IT" sz="2400" dirty="0">
                <a:latin typeface="Avenir Next" panose="020B0503020202020204" pitchFamily="34" charset="0"/>
              </a:rPr>
              <a:t>Planning</a:t>
            </a:r>
          </a:p>
        </p:txBody>
      </p:sp>
      <p:pic>
        <p:nvPicPr>
          <p:cNvPr id="5" name="ITU logo blue">
            <a:extLst>
              <a:ext uri="{FF2B5EF4-FFF2-40B4-BE49-F238E27FC236}">
                <a16:creationId xmlns:a16="http://schemas.microsoft.com/office/drawing/2014/main" id="{4BE7D6E4-FC48-46D3-17A7-20F52BA9ECC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7" name="Text Placeholder 6">
            <a:extLst>
              <a:ext uri="{FF2B5EF4-FFF2-40B4-BE49-F238E27FC236}">
                <a16:creationId xmlns:a16="http://schemas.microsoft.com/office/drawing/2014/main" id="{DBD095F0-D6D0-EEF6-F681-B083856D51CD}"/>
              </a:ext>
            </a:extLst>
          </p:cNvPr>
          <p:cNvSpPr>
            <a:spLocks noGrp="1"/>
          </p:cNvSpPr>
          <p:nvPr>
            <p:ph type="body" sz="quarter" idx="10"/>
          </p:nvPr>
        </p:nvSpPr>
        <p:spPr/>
        <p:txBody>
          <a:bodyPr>
            <a:normAutofit fontScale="25000" lnSpcReduction="20000"/>
          </a:bodyPr>
          <a:lstStyle/>
          <a:p>
            <a:endParaRPr lang="en-IT"/>
          </a:p>
        </p:txBody>
      </p:sp>
      <p:sp>
        <p:nvSpPr>
          <p:cNvPr id="8" name="Subtitle 8">
            <a:extLst>
              <a:ext uri="{FF2B5EF4-FFF2-40B4-BE49-F238E27FC236}">
                <a16:creationId xmlns:a16="http://schemas.microsoft.com/office/drawing/2014/main" id="{4F5EBC13-93A3-CDC7-E893-B17F920FAB05}"/>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a:solidFill>
                  <a:schemeClr val="accent2"/>
                </a:solidFill>
              </a:rPr>
              <a:t>Digital infrastructure to bridge connectivity gaps</a:t>
            </a:r>
            <a:r>
              <a:rPr lang="en-US" sz="2000">
                <a:solidFill>
                  <a:schemeClr val="accent2"/>
                </a:solidFill>
              </a:rPr>
              <a:t>  </a:t>
            </a:r>
            <a:endParaRPr lang="en-US" sz="2000" dirty="0">
              <a:solidFill>
                <a:schemeClr val="accent2"/>
              </a:solidFill>
            </a:endParaRPr>
          </a:p>
        </p:txBody>
      </p:sp>
    </p:spTree>
    <p:extLst>
      <p:ext uri="{BB962C8B-B14F-4D97-AF65-F5344CB8AC3E}">
        <p14:creationId xmlns:p14="http://schemas.microsoft.com/office/powerpoint/2010/main" val="151806267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95E3DC-87EC-2AAB-1FFF-EF8C9143B336}"/>
              </a:ext>
            </a:extLst>
          </p:cNvPr>
          <p:cNvSpPr>
            <a:spLocks noGrp="1"/>
          </p:cNvSpPr>
          <p:nvPr>
            <p:ph type="title"/>
          </p:nvPr>
        </p:nvSpPr>
        <p:spPr/>
        <p:txBody>
          <a:bodyPr/>
          <a:lstStyle/>
          <a:p>
            <a:r>
              <a:rPr lang="en-IT" dirty="0"/>
              <a:t>ITU Broadband Maps</a:t>
            </a:r>
          </a:p>
        </p:txBody>
      </p:sp>
      <p:pic>
        <p:nvPicPr>
          <p:cNvPr id="8" name="Content Placeholder 8" descr="A map of europe with blue lines&#10;&#10;AI-generated content may be incorrect.">
            <a:extLst>
              <a:ext uri="{FF2B5EF4-FFF2-40B4-BE49-F238E27FC236}">
                <a16:creationId xmlns:a16="http://schemas.microsoft.com/office/drawing/2014/main" id="{87DBE149-C28C-46C3-9663-14CFC7D6CBD9}"/>
              </a:ext>
            </a:extLst>
          </p:cNvPr>
          <p:cNvPicPr>
            <a:picLocks noChangeAspect="1"/>
          </p:cNvPicPr>
          <p:nvPr/>
        </p:nvPicPr>
        <p:blipFill>
          <a:blip r:embed="rId3">
            <a:extLst>
              <a:ext uri="{28A0092B-C50C-407E-A947-70E740481C1C}">
                <a14:useLocalDpi xmlns:a14="http://schemas.microsoft.com/office/drawing/2010/main" val="0"/>
              </a:ext>
            </a:extLst>
          </a:blip>
          <a:srcRect t="11800" r="2" b="5072"/>
          <a:stretch/>
        </p:blipFill>
        <p:spPr>
          <a:xfrm>
            <a:off x="716483" y="1870767"/>
            <a:ext cx="5379517" cy="3901775"/>
          </a:xfrm>
          <a:prstGeom prst="rect">
            <a:avLst/>
          </a:prstGeom>
          <a:noFill/>
        </p:spPr>
      </p:pic>
      <p:sp>
        <p:nvSpPr>
          <p:cNvPr id="9" name="TextBox 8">
            <a:extLst>
              <a:ext uri="{FF2B5EF4-FFF2-40B4-BE49-F238E27FC236}">
                <a16:creationId xmlns:a16="http://schemas.microsoft.com/office/drawing/2014/main" id="{AF9644E3-D056-855C-1486-9C424B1CA477}"/>
              </a:ext>
            </a:extLst>
          </p:cNvPr>
          <p:cNvSpPr txBox="1"/>
          <p:nvPr/>
        </p:nvSpPr>
        <p:spPr>
          <a:xfrm>
            <a:off x="6925782" y="1870767"/>
            <a:ext cx="4820208" cy="4670509"/>
          </a:xfrm>
          <a:prstGeom prst="rect">
            <a:avLst/>
          </a:prstGeom>
          <a:noFill/>
        </p:spPr>
        <p:txBody>
          <a:bodyPr wrap="square" rtlCol="0">
            <a:spAutoFit/>
          </a:bodyPr>
          <a:lstStyle/>
          <a:p>
            <a:pPr marL="285750" indent="-285750">
              <a:lnSpc>
                <a:spcPct val="150000"/>
              </a:lnSpc>
              <a:buClr>
                <a:schemeClr val="accent1"/>
              </a:buClr>
              <a:buFont typeface="Arial" panose="020B0604020202020204" pitchFamily="34" charset="0"/>
              <a:buChar char="•"/>
            </a:pPr>
            <a:r>
              <a:rPr lang="en-GB" sz="2000" b="0" i="0" u="none" strike="noStrike" dirty="0">
                <a:effectLst/>
                <a:latin typeface="Avenir Next" panose="020B0503020202020204" pitchFamily="34" charset="0"/>
              </a:rPr>
              <a:t>To support addressing connectivity gaps and enhancing affordability and resilience strategies</a:t>
            </a:r>
            <a:endParaRPr lang="en-IT" sz="2000" b="0" i="0" u="none" strike="noStrike" dirty="0">
              <a:effectLst/>
              <a:latin typeface="Avenir Next" panose="020B0503020202020204" pitchFamily="34" charset="0"/>
            </a:endParaRPr>
          </a:p>
          <a:p>
            <a:pPr marL="285750" indent="-285750">
              <a:lnSpc>
                <a:spcPct val="150000"/>
              </a:lnSpc>
              <a:buClr>
                <a:schemeClr val="accent1"/>
              </a:buClr>
              <a:buFont typeface="Arial" panose="020B0604020202020204" pitchFamily="34" charset="0"/>
              <a:buChar char="•"/>
            </a:pPr>
            <a:r>
              <a:rPr lang="en-IT" sz="2000" dirty="0">
                <a:latin typeface="Avenir Next" panose="020B0503020202020204" pitchFamily="34" charset="0"/>
              </a:rPr>
              <a:t>Last update: October 2024</a:t>
            </a:r>
          </a:p>
          <a:p>
            <a:pPr marL="285750" indent="-285750" algn="l" fontAlgn="base">
              <a:lnSpc>
                <a:spcPct val="150000"/>
              </a:lnSpc>
              <a:buClr>
                <a:schemeClr val="accent1"/>
              </a:buClr>
              <a:buFont typeface="Arial" panose="020B0604020202020204" pitchFamily="34" charset="0"/>
              <a:buChar char="•"/>
            </a:pPr>
            <a:r>
              <a:rPr lang="en-GB" sz="2000" b="0" i="0" u="none" strike="noStrike" dirty="0">
                <a:effectLst/>
                <a:latin typeface="Avenir Next" panose="020B0503020202020204" pitchFamily="34" charset="0"/>
              </a:rPr>
              <a:t>Addition of recently planned Submarine Cables</a:t>
            </a:r>
          </a:p>
          <a:p>
            <a:pPr marL="285750" indent="-285750" algn="l" fontAlgn="base">
              <a:lnSpc>
                <a:spcPct val="150000"/>
              </a:lnSpc>
              <a:buClr>
                <a:schemeClr val="accent1"/>
              </a:buClr>
              <a:buFont typeface="Arial" panose="020B0604020202020204" pitchFamily="34" charset="0"/>
              <a:buChar char="•"/>
            </a:pPr>
            <a:r>
              <a:rPr lang="en-GB" sz="2000" b="0" i="0" u="none" strike="noStrike" dirty="0">
                <a:effectLst/>
                <a:latin typeface="Avenir Next" panose="020B0503020202020204" pitchFamily="34" charset="0"/>
              </a:rPr>
              <a:t>Enriched National Mapping System (NMS) visualization with the global survey data</a:t>
            </a:r>
          </a:p>
          <a:p>
            <a:pPr marL="285750" indent="-285750">
              <a:lnSpc>
                <a:spcPct val="150000"/>
              </a:lnSpc>
              <a:buClr>
                <a:schemeClr val="accent1"/>
              </a:buClr>
              <a:buFont typeface="Arial" panose="020B0604020202020204" pitchFamily="34" charset="0"/>
              <a:buChar char="•"/>
            </a:pPr>
            <a:endParaRPr lang="en-IT" sz="2000" dirty="0">
              <a:latin typeface="Avenir Next" panose="020B0503020202020204" pitchFamily="34" charset="0"/>
            </a:endParaRPr>
          </a:p>
        </p:txBody>
      </p:sp>
      <p:pic>
        <p:nvPicPr>
          <p:cNvPr id="5" name="ITU logo blue">
            <a:extLst>
              <a:ext uri="{FF2B5EF4-FFF2-40B4-BE49-F238E27FC236}">
                <a16:creationId xmlns:a16="http://schemas.microsoft.com/office/drawing/2014/main" id="{4BC96CF7-2482-6DCF-E1CC-E37263A7C8E8}"/>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6" name="Text Placeholder 5">
            <a:extLst>
              <a:ext uri="{FF2B5EF4-FFF2-40B4-BE49-F238E27FC236}">
                <a16:creationId xmlns:a16="http://schemas.microsoft.com/office/drawing/2014/main" id="{1FADCD0D-5861-6A42-8A02-543FCEEF14A7}"/>
              </a:ext>
            </a:extLst>
          </p:cNvPr>
          <p:cNvSpPr>
            <a:spLocks noGrp="1"/>
          </p:cNvSpPr>
          <p:nvPr>
            <p:ph type="body" sz="quarter" idx="10"/>
          </p:nvPr>
        </p:nvSpPr>
        <p:spPr/>
        <p:txBody>
          <a:bodyPr>
            <a:normAutofit fontScale="25000" lnSpcReduction="20000"/>
          </a:bodyPr>
          <a:lstStyle/>
          <a:p>
            <a:endParaRPr lang="en-IT"/>
          </a:p>
        </p:txBody>
      </p:sp>
      <p:sp>
        <p:nvSpPr>
          <p:cNvPr id="7" name="Subtitle 8">
            <a:extLst>
              <a:ext uri="{FF2B5EF4-FFF2-40B4-BE49-F238E27FC236}">
                <a16:creationId xmlns:a16="http://schemas.microsoft.com/office/drawing/2014/main" id="{09F983AD-C808-0470-E114-657DEDDE9B82}"/>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90299538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083FF90-7B45-2E0B-BCEE-47084F6A00FB}"/>
            </a:ext>
          </a:extLst>
        </p:cNvPr>
        <p:cNvGrpSpPr/>
        <p:nvPr/>
      </p:nvGrpSpPr>
      <p:grpSpPr>
        <a:xfrm>
          <a:off x="0" y="0"/>
          <a:ext cx="0" cy="0"/>
          <a:chOff x="0" y="0"/>
          <a:chExt cx="0" cy="0"/>
        </a:xfrm>
      </p:grpSpPr>
      <p:sp>
        <p:nvSpPr>
          <p:cNvPr id="11" name="Title 9">
            <a:extLst>
              <a:ext uri="{FF2B5EF4-FFF2-40B4-BE49-F238E27FC236}">
                <a16:creationId xmlns:a16="http://schemas.microsoft.com/office/drawing/2014/main" id="{E241F4A6-2646-F482-0E79-04710B3B70F1}"/>
              </a:ext>
            </a:extLst>
          </p:cNvPr>
          <p:cNvSpPr txBox="1">
            <a:spLocks/>
          </p:cNvSpPr>
          <p:nvPr/>
        </p:nvSpPr>
        <p:spPr>
          <a:xfrm>
            <a:off x="728050" y="1888081"/>
            <a:ext cx="2294478" cy="289368"/>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endParaRPr lang="en-GB" sz="1600" b="1" dirty="0">
              <a:solidFill>
                <a:schemeClr val="tx1"/>
              </a:solidFill>
              <a:latin typeface="Avenir Nxt2 W1G" panose="020B0503020202020204" pitchFamily="34" charset="0"/>
            </a:endParaRPr>
          </a:p>
        </p:txBody>
      </p:sp>
      <p:pic>
        <p:nvPicPr>
          <p:cNvPr id="2" name="Content Placeholder 8" descr="A map of europe with blue lines&#10;&#10;AI-generated content may be incorrect.">
            <a:extLst>
              <a:ext uri="{FF2B5EF4-FFF2-40B4-BE49-F238E27FC236}">
                <a16:creationId xmlns:a16="http://schemas.microsoft.com/office/drawing/2014/main" id="{58DA81D0-8148-3E17-C6DC-978C3C356488}"/>
              </a:ext>
            </a:extLst>
          </p:cNvPr>
          <p:cNvPicPr>
            <a:picLocks noChangeAspect="1"/>
          </p:cNvPicPr>
          <p:nvPr/>
        </p:nvPicPr>
        <p:blipFill>
          <a:blip r:embed="rId3">
            <a:alphaModFix amt="29000"/>
            <a:extLst>
              <a:ext uri="{28A0092B-C50C-407E-A947-70E740481C1C}">
                <a14:useLocalDpi xmlns:a14="http://schemas.microsoft.com/office/drawing/2010/main" val="0"/>
              </a:ext>
            </a:extLst>
          </a:blip>
          <a:srcRect t="11800" r="27504" b="5072"/>
          <a:stretch/>
        </p:blipFill>
        <p:spPr>
          <a:xfrm>
            <a:off x="5595612" y="-391770"/>
            <a:ext cx="7033078" cy="7036231"/>
          </a:xfrm>
          <a:prstGeom prst="rect">
            <a:avLst/>
          </a:prstGeom>
          <a:noFill/>
          <a:effectLst>
            <a:softEdge rad="984948"/>
          </a:effectLst>
        </p:spPr>
      </p:pic>
      <p:sp>
        <p:nvSpPr>
          <p:cNvPr id="4" name="Title 3">
            <a:extLst>
              <a:ext uri="{FF2B5EF4-FFF2-40B4-BE49-F238E27FC236}">
                <a16:creationId xmlns:a16="http://schemas.microsoft.com/office/drawing/2014/main" id="{1CBF8121-0C7A-0B35-06DD-0EAC9FB3F25F}"/>
              </a:ext>
            </a:extLst>
          </p:cNvPr>
          <p:cNvSpPr>
            <a:spLocks noGrp="1"/>
          </p:cNvSpPr>
          <p:nvPr>
            <p:ph type="title"/>
          </p:nvPr>
        </p:nvSpPr>
        <p:spPr>
          <a:xfrm>
            <a:off x="614783" y="1031645"/>
            <a:ext cx="10313024" cy="635902"/>
          </a:xfrm>
        </p:spPr>
        <p:txBody>
          <a:bodyPr/>
          <a:lstStyle/>
          <a:p>
            <a:r>
              <a:rPr lang="en-IT" dirty="0"/>
              <a:t>Technical</a:t>
            </a:r>
            <a:r>
              <a:rPr lang="en-IT" dirty="0">
                <a:latin typeface="Helvetica" pitchFamily="2" charset="0"/>
              </a:rPr>
              <a:t> </a:t>
            </a:r>
            <a:r>
              <a:rPr lang="en-IT" dirty="0"/>
              <a:t>support</a:t>
            </a:r>
          </a:p>
        </p:txBody>
      </p:sp>
      <p:pic>
        <p:nvPicPr>
          <p:cNvPr id="5" name="Picture 4" descr="A blue and white document with text&#10;&#10;AI-generated content may be incorrect.">
            <a:extLst>
              <a:ext uri="{FF2B5EF4-FFF2-40B4-BE49-F238E27FC236}">
                <a16:creationId xmlns:a16="http://schemas.microsoft.com/office/drawing/2014/main" id="{F479E2A9-457D-3977-0C94-E042B6F0A7C3}"/>
              </a:ext>
            </a:extLst>
          </p:cNvPr>
          <p:cNvPicPr>
            <a:picLocks noChangeAspect="1"/>
          </p:cNvPicPr>
          <p:nvPr/>
        </p:nvPicPr>
        <p:blipFill>
          <a:blip r:embed="rId4">
            <a:extLst>
              <a:ext uri="{28A0092B-C50C-407E-A947-70E740481C1C}">
                <a14:useLocalDpi xmlns:a14="http://schemas.microsoft.com/office/drawing/2010/main" val="0"/>
              </a:ext>
            </a:extLst>
          </a:blip>
          <a:srcRect b="2277"/>
          <a:stretch/>
        </p:blipFill>
        <p:spPr>
          <a:xfrm>
            <a:off x="2642565" y="1888081"/>
            <a:ext cx="3185126" cy="4434851"/>
          </a:xfrm>
          <a:prstGeom prst="rect">
            <a:avLst/>
          </a:prstGeom>
          <a:ln>
            <a:solidFill>
              <a:schemeClr val="tx1"/>
            </a:solidFill>
          </a:ln>
        </p:spPr>
      </p:pic>
      <p:pic>
        <p:nvPicPr>
          <p:cNvPr id="14" name="Picture 13" descr="A close-up of a logo&#10;&#10;AI-generated content may be incorrect.">
            <a:extLst>
              <a:ext uri="{FF2B5EF4-FFF2-40B4-BE49-F238E27FC236}">
                <a16:creationId xmlns:a16="http://schemas.microsoft.com/office/drawing/2014/main" id="{7AB2D028-6873-E4CD-5DC4-59BB3C5F0AC6}"/>
              </a:ext>
            </a:extLst>
          </p:cNvPr>
          <p:cNvPicPr>
            <a:picLocks noChangeAspect="1"/>
          </p:cNvPicPr>
          <p:nvPr/>
        </p:nvPicPr>
        <p:blipFill>
          <a:blip r:embed="rId5">
            <a:extLst>
              <a:ext uri="{28A0092B-C50C-407E-A947-70E740481C1C}">
                <a14:useLocalDpi xmlns:a14="http://schemas.microsoft.com/office/drawing/2010/main" val="0"/>
              </a:ext>
            </a:extLst>
          </a:blip>
          <a:srcRect t="1379"/>
          <a:stretch/>
        </p:blipFill>
        <p:spPr>
          <a:xfrm>
            <a:off x="6364311" y="1887732"/>
            <a:ext cx="3186377" cy="4435200"/>
          </a:xfrm>
          <a:prstGeom prst="rect">
            <a:avLst/>
          </a:prstGeom>
          <a:ln>
            <a:solidFill>
              <a:schemeClr val="tx1"/>
            </a:solidFill>
          </a:ln>
        </p:spPr>
      </p:pic>
      <p:pic>
        <p:nvPicPr>
          <p:cNvPr id="6" name="ITU logo blue">
            <a:extLst>
              <a:ext uri="{FF2B5EF4-FFF2-40B4-BE49-F238E27FC236}">
                <a16:creationId xmlns:a16="http://schemas.microsoft.com/office/drawing/2014/main" id="{4056177B-A269-110D-8F75-D740EA47EE86}"/>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7" name="Text Placeholder 6">
            <a:extLst>
              <a:ext uri="{FF2B5EF4-FFF2-40B4-BE49-F238E27FC236}">
                <a16:creationId xmlns:a16="http://schemas.microsoft.com/office/drawing/2014/main" id="{58F5CAF8-803C-B87E-C611-623EC8C1FFC7}"/>
              </a:ext>
            </a:extLst>
          </p:cNvPr>
          <p:cNvSpPr>
            <a:spLocks noGrp="1"/>
          </p:cNvSpPr>
          <p:nvPr>
            <p:ph type="body" sz="quarter" idx="10"/>
          </p:nvPr>
        </p:nvSpPr>
        <p:spPr/>
        <p:txBody>
          <a:bodyPr>
            <a:normAutofit fontScale="25000" lnSpcReduction="20000"/>
          </a:bodyPr>
          <a:lstStyle/>
          <a:p>
            <a:endParaRPr lang="en-IT"/>
          </a:p>
        </p:txBody>
      </p:sp>
      <p:sp>
        <p:nvSpPr>
          <p:cNvPr id="8" name="Subtitle 8">
            <a:extLst>
              <a:ext uri="{FF2B5EF4-FFF2-40B4-BE49-F238E27FC236}">
                <a16:creationId xmlns:a16="http://schemas.microsoft.com/office/drawing/2014/main" id="{338DEAF8-0C45-594B-A265-F90C121E9BC2}"/>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
        <p:nvSpPr>
          <p:cNvPr id="9" name="Oval 8">
            <a:extLst>
              <a:ext uri="{FF2B5EF4-FFF2-40B4-BE49-F238E27FC236}">
                <a16:creationId xmlns:a16="http://schemas.microsoft.com/office/drawing/2014/main" id="{66C5EF1B-30DC-94F4-CC65-4B29CEA43743}"/>
              </a:ext>
            </a:extLst>
          </p:cNvPr>
          <p:cNvSpPr/>
          <p:nvPr/>
        </p:nvSpPr>
        <p:spPr>
          <a:xfrm>
            <a:off x="5370022" y="6101540"/>
            <a:ext cx="149629" cy="149630"/>
          </a:xfrm>
          <a:prstGeom prst="ellipse">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IT"/>
          </a:p>
        </p:txBody>
      </p:sp>
    </p:spTree>
    <p:extLst>
      <p:ext uri="{BB962C8B-B14F-4D97-AF65-F5344CB8AC3E}">
        <p14:creationId xmlns:p14="http://schemas.microsoft.com/office/powerpoint/2010/main" val="297703371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36ED58F-3D79-28CE-74CD-BC267C3A5FF8}"/>
            </a:ext>
          </a:extLst>
        </p:cNvPr>
        <p:cNvGrpSpPr/>
        <p:nvPr/>
      </p:nvGrpSpPr>
      <p:grpSpPr>
        <a:xfrm>
          <a:off x="0" y="0"/>
          <a:ext cx="0" cy="0"/>
          <a:chOff x="0" y="0"/>
          <a:chExt cx="0" cy="0"/>
        </a:xfrm>
      </p:grpSpPr>
      <p:sp>
        <p:nvSpPr>
          <p:cNvPr id="11" name="Title 9">
            <a:extLst>
              <a:ext uri="{FF2B5EF4-FFF2-40B4-BE49-F238E27FC236}">
                <a16:creationId xmlns:a16="http://schemas.microsoft.com/office/drawing/2014/main" id="{EB27AD8B-07B3-0A4E-1B4D-50352C192E02}"/>
              </a:ext>
            </a:extLst>
          </p:cNvPr>
          <p:cNvSpPr txBox="1">
            <a:spLocks/>
          </p:cNvSpPr>
          <p:nvPr/>
        </p:nvSpPr>
        <p:spPr>
          <a:xfrm>
            <a:off x="728050" y="1888081"/>
            <a:ext cx="2294478" cy="289368"/>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endParaRPr lang="en-GB" sz="1600" b="1" dirty="0">
              <a:solidFill>
                <a:schemeClr val="tx1"/>
              </a:solidFill>
              <a:latin typeface="Avenir Nxt2 W1G" panose="020B0503020202020204" pitchFamily="34" charset="0"/>
            </a:endParaRPr>
          </a:p>
        </p:txBody>
      </p:sp>
      <p:pic>
        <p:nvPicPr>
          <p:cNvPr id="2" name="Content Placeholder 8" descr="A map of europe with blue lines&#10;&#10;AI-generated content may be incorrect.">
            <a:extLst>
              <a:ext uri="{FF2B5EF4-FFF2-40B4-BE49-F238E27FC236}">
                <a16:creationId xmlns:a16="http://schemas.microsoft.com/office/drawing/2014/main" id="{FB02662A-8DAE-FF22-D47E-578ABBE7FF8B}"/>
              </a:ext>
            </a:extLst>
          </p:cNvPr>
          <p:cNvPicPr>
            <a:picLocks noChangeAspect="1"/>
          </p:cNvPicPr>
          <p:nvPr/>
        </p:nvPicPr>
        <p:blipFill>
          <a:blip r:embed="rId3">
            <a:alphaModFix amt="29000"/>
            <a:extLst>
              <a:ext uri="{28A0092B-C50C-407E-A947-70E740481C1C}">
                <a14:useLocalDpi xmlns:a14="http://schemas.microsoft.com/office/drawing/2010/main" val="0"/>
              </a:ext>
            </a:extLst>
          </a:blip>
          <a:srcRect t="11800" r="27504" b="5072"/>
          <a:stretch/>
        </p:blipFill>
        <p:spPr>
          <a:xfrm>
            <a:off x="5771295" y="-1630035"/>
            <a:ext cx="7033078" cy="7036231"/>
          </a:xfrm>
          <a:prstGeom prst="rect">
            <a:avLst/>
          </a:prstGeom>
          <a:noFill/>
          <a:effectLst>
            <a:softEdge rad="984948"/>
          </a:effectLst>
        </p:spPr>
      </p:pic>
      <p:sp>
        <p:nvSpPr>
          <p:cNvPr id="4" name="Title 3">
            <a:extLst>
              <a:ext uri="{FF2B5EF4-FFF2-40B4-BE49-F238E27FC236}">
                <a16:creationId xmlns:a16="http://schemas.microsoft.com/office/drawing/2014/main" id="{56B7D58F-9B36-1CB2-20C9-F4BF6333CD23}"/>
              </a:ext>
            </a:extLst>
          </p:cNvPr>
          <p:cNvSpPr>
            <a:spLocks noGrp="1"/>
          </p:cNvSpPr>
          <p:nvPr>
            <p:ph type="title"/>
          </p:nvPr>
        </p:nvSpPr>
        <p:spPr>
          <a:xfrm>
            <a:off x="614783" y="1031645"/>
            <a:ext cx="10313024" cy="635902"/>
          </a:xfrm>
        </p:spPr>
        <p:txBody>
          <a:bodyPr/>
          <a:lstStyle/>
          <a:p>
            <a:r>
              <a:rPr lang="en-IT" dirty="0"/>
              <a:t>Policy analysis</a:t>
            </a:r>
          </a:p>
        </p:txBody>
      </p:sp>
      <p:pic>
        <p:nvPicPr>
          <p:cNvPr id="3" name="Picture 2" descr="A white document with blue text&#10;&#10;AI-generated content may be incorrect.">
            <a:extLst>
              <a:ext uri="{FF2B5EF4-FFF2-40B4-BE49-F238E27FC236}">
                <a16:creationId xmlns:a16="http://schemas.microsoft.com/office/drawing/2014/main" id="{048BEBAB-4E3C-0025-51D2-A45500E3189F}"/>
              </a:ext>
            </a:extLst>
          </p:cNvPr>
          <p:cNvPicPr>
            <a:picLocks noChangeAspect="1"/>
          </p:cNvPicPr>
          <p:nvPr/>
        </p:nvPicPr>
        <p:blipFill>
          <a:blip r:embed="rId4">
            <a:extLst>
              <a:ext uri="{28A0092B-C50C-407E-A947-70E740481C1C}">
                <a14:useLocalDpi xmlns:a14="http://schemas.microsoft.com/office/drawing/2010/main" val="0"/>
              </a:ext>
            </a:extLst>
          </a:blip>
          <a:srcRect l="1741"/>
          <a:stretch/>
        </p:blipFill>
        <p:spPr>
          <a:xfrm>
            <a:off x="6195331" y="1888081"/>
            <a:ext cx="3197415" cy="4516190"/>
          </a:xfrm>
          <a:prstGeom prst="rect">
            <a:avLst/>
          </a:prstGeom>
          <a:ln>
            <a:solidFill>
              <a:schemeClr val="tx1"/>
            </a:solidFill>
          </a:ln>
        </p:spPr>
      </p:pic>
      <p:pic>
        <p:nvPicPr>
          <p:cNvPr id="7" name="Picture 6" descr="A document with blue text&#10;&#10;AI-generated content may be incorrect.">
            <a:extLst>
              <a:ext uri="{FF2B5EF4-FFF2-40B4-BE49-F238E27FC236}">
                <a16:creationId xmlns:a16="http://schemas.microsoft.com/office/drawing/2014/main" id="{7DA33FFE-F4BA-3B60-9561-97D6D663DCA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578322" y="1888081"/>
            <a:ext cx="3192974" cy="4516190"/>
          </a:xfrm>
          <a:prstGeom prst="rect">
            <a:avLst/>
          </a:prstGeom>
          <a:ln>
            <a:solidFill>
              <a:schemeClr val="tx1"/>
            </a:solidFill>
          </a:ln>
        </p:spPr>
      </p:pic>
      <p:pic>
        <p:nvPicPr>
          <p:cNvPr id="6" name="ITU logo blue">
            <a:extLst>
              <a:ext uri="{FF2B5EF4-FFF2-40B4-BE49-F238E27FC236}">
                <a16:creationId xmlns:a16="http://schemas.microsoft.com/office/drawing/2014/main" id="{DA75A5E4-622F-E6E5-55A1-C9A8EC6B1BFC}"/>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8" name="Text Placeholder 7">
            <a:extLst>
              <a:ext uri="{FF2B5EF4-FFF2-40B4-BE49-F238E27FC236}">
                <a16:creationId xmlns:a16="http://schemas.microsoft.com/office/drawing/2014/main" id="{F478686A-0F90-D14E-A941-7E4459F9123E}"/>
              </a:ext>
            </a:extLst>
          </p:cNvPr>
          <p:cNvSpPr>
            <a:spLocks noGrp="1"/>
          </p:cNvSpPr>
          <p:nvPr>
            <p:ph type="body" sz="quarter" idx="10"/>
          </p:nvPr>
        </p:nvSpPr>
        <p:spPr/>
        <p:txBody>
          <a:bodyPr>
            <a:normAutofit fontScale="25000" lnSpcReduction="20000"/>
          </a:bodyPr>
          <a:lstStyle/>
          <a:p>
            <a:endParaRPr lang="en-IT"/>
          </a:p>
        </p:txBody>
      </p:sp>
      <p:sp>
        <p:nvSpPr>
          <p:cNvPr id="9" name="Subtitle 8">
            <a:extLst>
              <a:ext uri="{FF2B5EF4-FFF2-40B4-BE49-F238E27FC236}">
                <a16:creationId xmlns:a16="http://schemas.microsoft.com/office/drawing/2014/main" id="{B48B7F99-7B62-EB66-65CF-7CF816DFB178}"/>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85644889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14D1E56-055D-8D52-6B9B-E0A479D81209}"/>
            </a:ext>
          </a:extLst>
        </p:cNvPr>
        <p:cNvGrpSpPr/>
        <p:nvPr/>
      </p:nvGrpSpPr>
      <p:grpSpPr>
        <a:xfrm>
          <a:off x="0" y="0"/>
          <a:ext cx="0" cy="0"/>
          <a:chOff x="0" y="0"/>
          <a:chExt cx="0" cy="0"/>
        </a:xfrm>
      </p:grpSpPr>
      <p:sp>
        <p:nvSpPr>
          <p:cNvPr id="11" name="Title 9">
            <a:extLst>
              <a:ext uri="{FF2B5EF4-FFF2-40B4-BE49-F238E27FC236}">
                <a16:creationId xmlns:a16="http://schemas.microsoft.com/office/drawing/2014/main" id="{7D07D305-CF5A-2F22-69B0-3C42F8D3BF6A}"/>
              </a:ext>
            </a:extLst>
          </p:cNvPr>
          <p:cNvSpPr txBox="1">
            <a:spLocks/>
          </p:cNvSpPr>
          <p:nvPr/>
        </p:nvSpPr>
        <p:spPr>
          <a:xfrm>
            <a:off x="728050" y="1888081"/>
            <a:ext cx="2294478" cy="289368"/>
          </a:xfrm>
          <a:prstGeom prst="rect">
            <a:avLst/>
          </a:prstGeom>
        </p:spPr>
        <p:txBody>
          <a:bodyPr anchor="b">
            <a:noAutofit/>
          </a:bodyPr>
          <a:lstStyle>
            <a:lvl1pPr algn="l" defTabSz="914400" rtl="0" eaLnBrk="1" latinLnBrk="0" hangingPunct="1">
              <a:lnSpc>
                <a:spcPct val="90000"/>
              </a:lnSpc>
              <a:spcBef>
                <a:spcPct val="0"/>
              </a:spcBef>
              <a:buNone/>
              <a:defRPr sz="4000" kern="1200">
                <a:solidFill>
                  <a:schemeClr val="bg1"/>
                </a:solidFill>
                <a:latin typeface="Arial" panose="020B0604020202020204" pitchFamily="34" charset="0"/>
                <a:ea typeface="+mj-ea"/>
                <a:cs typeface="Arial" panose="020B0604020202020204" pitchFamily="34" charset="0"/>
              </a:defRPr>
            </a:lvl1pPr>
          </a:lstStyle>
          <a:p>
            <a:endParaRPr lang="en-GB" sz="1600" b="1" dirty="0">
              <a:solidFill>
                <a:schemeClr val="tx1"/>
              </a:solidFill>
              <a:latin typeface="Avenir Nxt2 W1G" panose="020B0503020202020204" pitchFamily="34" charset="0"/>
            </a:endParaRPr>
          </a:p>
        </p:txBody>
      </p:sp>
      <p:pic>
        <p:nvPicPr>
          <p:cNvPr id="2" name="Content Placeholder 8" descr="A map of europe with blue lines&#10;&#10;AI-generated content may be incorrect.">
            <a:extLst>
              <a:ext uri="{FF2B5EF4-FFF2-40B4-BE49-F238E27FC236}">
                <a16:creationId xmlns:a16="http://schemas.microsoft.com/office/drawing/2014/main" id="{FC630D35-5D9A-B05C-3665-22D8BD27EB5E}"/>
              </a:ext>
            </a:extLst>
          </p:cNvPr>
          <p:cNvPicPr>
            <a:picLocks noChangeAspect="1"/>
          </p:cNvPicPr>
          <p:nvPr/>
        </p:nvPicPr>
        <p:blipFill>
          <a:blip r:embed="rId2">
            <a:alphaModFix amt="29000"/>
            <a:extLst>
              <a:ext uri="{28A0092B-C50C-407E-A947-70E740481C1C}">
                <a14:useLocalDpi xmlns:a14="http://schemas.microsoft.com/office/drawing/2010/main" val="0"/>
              </a:ext>
            </a:extLst>
          </a:blip>
          <a:srcRect t="11800" r="27504" b="5072"/>
          <a:stretch/>
        </p:blipFill>
        <p:spPr>
          <a:xfrm>
            <a:off x="-1641250" y="489899"/>
            <a:ext cx="7033078" cy="7036231"/>
          </a:xfrm>
          <a:prstGeom prst="rect">
            <a:avLst/>
          </a:prstGeom>
          <a:noFill/>
          <a:effectLst>
            <a:softEdge rad="984948"/>
          </a:effectLst>
        </p:spPr>
      </p:pic>
      <p:sp>
        <p:nvSpPr>
          <p:cNvPr id="4" name="Title 3">
            <a:extLst>
              <a:ext uri="{FF2B5EF4-FFF2-40B4-BE49-F238E27FC236}">
                <a16:creationId xmlns:a16="http://schemas.microsoft.com/office/drawing/2014/main" id="{08A0DB6F-8A8B-3E35-8213-5EBE9F0C932E}"/>
              </a:ext>
            </a:extLst>
          </p:cNvPr>
          <p:cNvSpPr>
            <a:spLocks noGrp="1"/>
          </p:cNvSpPr>
          <p:nvPr>
            <p:ph type="title"/>
          </p:nvPr>
        </p:nvSpPr>
        <p:spPr>
          <a:xfrm>
            <a:off x="614783" y="959303"/>
            <a:ext cx="10313024" cy="635902"/>
          </a:xfrm>
        </p:spPr>
        <p:txBody>
          <a:bodyPr/>
          <a:lstStyle/>
          <a:p>
            <a:r>
              <a:rPr lang="en-IT" dirty="0"/>
              <a:t>Broadband Mapping</a:t>
            </a:r>
          </a:p>
        </p:txBody>
      </p:sp>
      <p:pic>
        <p:nvPicPr>
          <p:cNvPr id="7" name="Picture 6" descr="A white and blue map&#10;&#10;AI-generated content may be incorrect.">
            <a:extLst>
              <a:ext uri="{FF2B5EF4-FFF2-40B4-BE49-F238E27FC236}">
                <a16:creationId xmlns:a16="http://schemas.microsoft.com/office/drawing/2014/main" id="{E2473941-08EC-40DB-4F82-2E7F66E5BF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60143" y="1763650"/>
            <a:ext cx="3047035" cy="4318921"/>
          </a:xfrm>
          <a:prstGeom prst="rect">
            <a:avLst/>
          </a:prstGeom>
          <a:ln>
            <a:solidFill>
              <a:schemeClr val="tx1"/>
            </a:solidFill>
          </a:ln>
        </p:spPr>
      </p:pic>
      <p:pic>
        <p:nvPicPr>
          <p:cNvPr id="1026" name="Picture 2" descr="A cover of a workshop&#10;&#10;Description automatically generated">
            <a:extLst>
              <a:ext uri="{FF2B5EF4-FFF2-40B4-BE49-F238E27FC236}">
                <a16:creationId xmlns:a16="http://schemas.microsoft.com/office/drawing/2014/main" id="{C89715BC-30CD-FAA6-6C9E-2D06F7724FE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63211" y="4102238"/>
            <a:ext cx="4340497" cy="2442391"/>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descr="A blue and white cover with white text&#10;&#10;Description automatically generated">
            <a:extLst>
              <a:ext uri="{FF2B5EF4-FFF2-40B4-BE49-F238E27FC236}">
                <a16:creationId xmlns:a16="http://schemas.microsoft.com/office/drawing/2014/main" id="{E816E30D-68CC-FC62-8746-6BC642ED36DE}"/>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463211" y="1277254"/>
            <a:ext cx="4340497" cy="2442391"/>
          </a:xfrm>
          <a:prstGeom prst="rect">
            <a:avLst/>
          </a:prstGeom>
          <a:noFill/>
          <a:extLst>
            <a:ext uri="{909E8E84-426E-40DD-AFC4-6F175D3DCCD1}">
              <a14:hiddenFill xmlns:a14="http://schemas.microsoft.com/office/drawing/2010/main">
                <a:solidFill>
                  <a:srgbClr val="FFFFFF"/>
                </a:solidFill>
              </a14:hiddenFill>
            </a:ext>
          </a:extLst>
        </p:spPr>
      </p:pic>
      <p:pic>
        <p:nvPicPr>
          <p:cNvPr id="5" name="ITU logo blue">
            <a:extLst>
              <a:ext uri="{FF2B5EF4-FFF2-40B4-BE49-F238E27FC236}">
                <a16:creationId xmlns:a16="http://schemas.microsoft.com/office/drawing/2014/main" id="{7309FBF0-E2C6-B03E-C333-9E5CC91F0C76}"/>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
        <p:nvSpPr>
          <p:cNvPr id="6" name="Text Placeholder 5">
            <a:extLst>
              <a:ext uri="{FF2B5EF4-FFF2-40B4-BE49-F238E27FC236}">
                <a16:creationId xmlns:a16="http://schemas.microsoft.com/office/drawing/2014/main" id="{5083264D-E956-A0F0-AF70-D3E05AE4FF91}"/>
              </a:ext>
            </a:extLst>
          </p:cNvPr>
          <p:cNvSpPr>
            <a:spLocks noGrp="1"/>
          </p:cNvSpPr>
          <p:nvPr>
            <p:ph type="body" sz="quarter" idx="10"/>
          </p:nvPr>
        </p:nvSpPr>
        <p:spPr/>
        <p:txBody>
          <a:bodyPr>
            <a:normAutofit fontScale="25000" lnSpcReduction="20000"/>
          </a:bodyPr>
          <a:lstStyle/>
          <a:p>
            <a:endParaRPr lang="en-IT"/>
          </a:p>
        </p:txBody>
      </p:sp>
      <p:sp>
        <p:nvSpPr>
          <p:cNvPr id="8" name="Subtitle 8">
            <a:extLst>
              <a:ext uri="{FF2B5EF4-FFF2-40B4-BE49-F238E27FC236}">
                <a16:creationId xmlns:a16="http://schemas.microsoft.com/office/drawing/2014/main" id="{E2F153C7-0B9C-2A5A-2154-278DC301E535}"/>
              </a:ext>
            </a:extLst>
          </p:cNvPr>
          <p:cNvSpPr txBox="1">
            <a:spLocks/>
          </p:cNvSpPr>
          <p:nvPr/>
        </p:nvSpPr>
        <p:spPr>
          <a:xfrm>
            <a:off x="614783" y="329996"/>
            <a:ext cx="7458700" cy="308803"/>
          </a:xfrm>
          <a:prstGeom prst="rect">
            <a:avLst/>
          </a:prstGeom>
        </p:spPr>
        <p:txBody>
          <a:bodyPr vert="horz" lIns="91440" tIns="45720" rIns="91440" bIns="45720" rtlCol="0" anchor="ctr">
            <a:noAutofit/>
          </a:bodyPr>
          <a:lstStyle>
            <a:lvl1pPr marL="91440" indent="0" algn="l" defTabSz="914400" rtl="0" eaLnBrk="1" latinLnBrk="0" hangingPunct="1">
              <a:lnSpc>
                <a:spcPts val="2200"/>
              </a:lnSpc>
              <a:spcBef>
                <a:spcPts val="1000"/>
              </a:spcBef>
              <a:buClr>
                <a:srgbClr val="009CD6"/>
              </a:buClr>
              <a:buSzPct val="110000"/>
              <a:buFont typeface="Arial" panose="020B0604020202020204" pitchFamily="34" charset="0"/>
              <a:buNone/>
              <a:defRPr sz="1600" kern="1200" spc="0">
                <a:solidFill>
                  <a:schemeClr val="bg1">
                    <a:lumMod val="65000"/>
                  </a:schemeClr>
                </a:solidFill>
                <a:latin typeface="Avenir Nxt2 W1G" panose="020B0503020202020204" pitchFamily="34" charset="0"/>
                <a:ea typeface="+mn-ea"/>
                <a:cs typeface="Arial" panose="020B0604020202020204" pitchFamily="34" charset="0"/>
              </a:defRPr>
            </a:lvl1pPr>
            <a:lvl2pPr marL="8343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a:solidFill>
                  <a:schemeClr val="tx1"/>
                </a:solidFill>
                <a:latin typeface="Avenir Nxt2 W1G" panose="020B0503020202020204" pitchFamily="34" charset="0"/>
                <a:ea typeface="+mn-ea"/>
                <a:cs typeface="Arial" panose="020B0604020202020204" pitchFamily="34" charset="0"/>
              </a:defRPr>
            </a:lvl2pPr>
            <a:lvl3pPr marL="12915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3pPr>
            <a:lvl4pPr marL="1748790" indent="-285750" algn="l" defTabSz="914400" rtl="0" eaLnBrk="1" latinLnBrk="0" hangingPunct="1">
              <a:lnSpc>
                <a:spcPts val="2200"/>
              </a:lnSpc>
              <a:spcBef>
                <a:spcPts val="500"/>
              </a:spcBef>
              <a:buClr>
                <a:srgbClr val="009CD6"/>
              </a:buClr>
              <a:buSzPct val="110000"/>
              <a:buFont typeface="Arial" panose="020B0604020202020204" pitchFamily="34" charset="0"/>
              <a:buChar char="•"/>
              <a:defRPr sz="1800" kern="1200" spc="0" baseline="0">
                <a:solidFill>
                  <a:schemeClr val="tx1"/>
                </a:solidFill>
                <a:latin typeface="Avenir Nxt2 W1G" panose="020B0503020202020204" pitchFamily="34" charset="0"/>
                <a:ea typeface="+mn-ea"/>
                <a:cs typeface="Arial" panose="020B0604020202020204" pitchFamily="34" charset="0"/>
              </a:defRPr>
            </a:lvl4pPr>
            <a:lvl5pPr marL="2057400" indent="-228600" algn="l" defTabSz="914400" rtl="0" eaLnBrk="1" latinLnBrk="0" hangingPunct="1">
              <a:lnSpc>
                <a:spcPts val="2200"/>
              </a:lnSpc>
              <a:spcBef>
                <a:spcPts val="500"/>
              </a:spcBef>
              <a:buClr>
                <a:srgbClr val="00B0F0"/>
              </a:buClr>
              <a:buFont typeface="Arial" panose="020B0604020202020204" pitchFamily="34" charset="0"/>
              <a:buChar char="•"/>
              <a:defRPr sz="1800" kern="1200" spc="30" baseline="0">
                <a:solidFill>
                  <a:schemeClr val="tx1"/>
                </a:solidFill>
                <a:latin typeface="Avenir Nxt2 W1G" panose="020B0503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sz="2000" dirty="0">
                <a:solidFill>
                  <a:schemeClr val="accent2"/>
                </a:solidFill>
              </a:rPr>
              <a:t>Digital infrastructure to bridge connectivity gaps</a:t>
            </a:r>
            <a:r>
              <a:rPr lang="en-US" sz="2000" dirty="0">
                <a:solidFill>
                  <a:schemeClr val="accent2"/>
                </a:solidFill>
              </a:rPr>
              <a:t>  </a:t>
            </a:r>
          </a:p>
        </p:txBody>
      </p:sp>
    </p:spTree>
    <p:extLst>
      <p:ext uri="{BB962C8B-B14F-4D97-AF65-F5344CB8AC3E}">
        <p14:creationId xmlns:p14="http://schemas.microsoft.com/office/powerpoint/2010/main" val="302922235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1827876-2C99-C41C-5715-206D1BBA7D8F}"/>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41A8B9BB-BA75-E0AF-03E6-B027CCF7CEA5}"/>
              </a:ext>
            </a:extLst>
          </p:cNvPr>
          <p:cNvSpPr>
            <a:spLocks noGrp="1"/>
          </p:cNvSpPr>
          <p:nvPr>
            <p:ph type="title"/>
          </p:nvPr>
        </p:nvSpPr>
        <p:spPr>
          <a:xfrm>
            <a:off x="614783" y="982710"/>
            <a:ext cx="5103093" cy="635902"/>
          </a:xfrm>
        </p:spPr>
        <p:txBody>
          <a:bodyPr/>
          <a:lstStyle/>
          <a:p>
            <a:r>
              <a:rPr lang="en-US" dirty="0"/>
              <a:t>School Connectivity Maps</a:t>
            </a:r>
          </a:p>
        </p:txBody>
      </p:sp>
      <p:sp>
        <p:nvSpPr>
          <p:cNvPr id="12" name="Subtitle 8">
            <a:extLst>
              <a:ext uri="{FF2B5EF4-FFF2-40B4-BE49-F238E27FC236}">
                <a16:creationId xmlns:a16="http://schemas.microsoft.com/office/drawing/2014/main" id="{A44F7480-7648-8164-FE50-3DF11271A89B}"/>
              </a:ext>
            </a:extLst>
          </p:cNvPr>
          <p:cNvSpPr>
            <a:spLocks noGrp="1"/>
          </p:cNvSpPr>
          <p:nvPr>
            <p:ph type="body" sz="quarter" idx="10"/>
          </p:nvPr>
        </p:nvSpPr>
        <p:spPr>
          <a:xfrm>
            <a:off x="614783" y="329996"/>
            <a:ext cx="7458700" cy="308803"/>
          </a:xfrm>
          <a:prstGeom prst="rect">
            <a:avLst/>
          </a:prstGeom>
        </p:spPr>
        <p:txBody>
          <a:bodyPr>
            <a:noAutofit/>
          </a:bodyPr>
          <a:lstStyle/>
          <a:p>
            <a:r>
              <a:rPr lang="en-GB" sz="2000" dirty="0">
                <a:solidFill>
                  <a:schemeClr val="accent2"/>
                </a:solidFill>
              </a:rPr>
              <a:t>Digital infrastructure to bridge connectivity gaps</a:t>
            </a:r>
            <a:r>
              <a:rPr lang="en-US" sz="2000" dirty="0">
                <a:solidFill>
                  <a:schemeClr val="accent2"/>
                </a:solidFill>
                <a:latin typeface="Avenir Nxt2 W1G" panose="020B0503020202020204" pitchFamily="34" charset="0"/>
              </a:rPr>
              <a:t>  </a:t>
            </a:r>
          </a:p>
        </p:txBody>
      </p:sp>
      <p:pic>
        <p:nvPicPr>
          <p:cNvPr id="4" name="Picture 3" descr="A map of europe with blue dots&#10;&#10;AI-generated content may be incorrect.">
            <a:extLst>
              <a:ext uri="{FF2B5EF4-FFF2-40B4-BE49-F238E27FC236}">
                <a16:creationId xmlns:a16="http://schemas.microsoft.com/office/drawing/2014/main" id="{7A2E6ED0-D640-5692-D646-6D94E72EBD2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7260" y="1787609"/>
            <a:ext cx="4631219" cy="3904346"/>
          </a:xfrm>
          <a:prstGeom prst="rect">
            <a:avLst/>
          </a:prstGeom>
        </p:spPr>
      </p:pic>
      <p:sp>
        <p:nvSpPr>
          <p:cNvPr id="5" name="TextBox 4">
            <a:extLst>
              <a:ext uri="{FF2B5EF4-FFF2-40B4-BE49-F238E27FC236}">
                <a16:creationId xmlns:a16="http://schemas.microsoft.com/office/drawing/2014/main" id="{3C04726C-1482-C552-5B51-484B5F1E7492}"/>
              </a:ext>
            </a:extLst>
          </p:cNvPr>
          <p:cNvSpPr txBox="1"/>
          <p:nvPr/>
        </p:nvSpPr>
        <p:spPr>
          <a:xfrm>
            <a:off x="6096000" y="2366450"/>
            <a:ext cx="5939118" cy="4208844"/>
          </a:xfrm>
          <a:prstGeom prst="rect">
            <a:avLst/>
          </a:prstGeom>
          <a:noFill/>
        </p:spPr>
        <p:txBody>
          <a:bodyPr wrap="square" rtlCol="0">
            <a:spAutoFit/>
          </a:bodyPr>
          <a:lstStyle/>
          <a:p>
            <a:pPr marL="342900" indent="-342900" fontAlgn="base">
              <a:lnSpc>
                <a:spcPct val="150000"/>
              </a:lnSpc>
              <a:spcBef>
                <a:spcPts val="600"/>
              </a:spcBef>
              <a:spcAft>
                <a:spcPts val="600"/>
              </a:spcAft>
              <a:buFont typeface="Arial" panose="020B0604020202020204" pitchFamily="34" charset="0"/>
              <a:buChar char="•"/>
            </a:pPr>
            <a:r>
              <a:rPr lang="en-GB" sz="2000" b="1" i="0" u="none" strike="noStrike" dirty="0">
                <a:effectLst/>
                <a:latin typeface="Avenir Next" panose="020B0503020202020204" pitchFamily="34" charset="0"/>
              </a:rPr>
              <a:t>​Map</a:t>
            </a:r>
            <a:r>
              <a:rPr lang="en-GB" sz="2000" b="0" i="0" u="none" strike="noStrike" dirty="0">
                <a:effectLst/>
                <a:latin typeface="Avenir Next" panose="020B0503020202020204" pitchFamily="34" charset="0"/>
              </a:rPr>
              <a:t> the location of schools and monitor school connectivity status in real-time;</a:t>
            </a:r>
          </a:p>
          <a:p>
            <a:pPr marL="342900" indent="-342900" fontAlgn="base">
              <a:lnSpc>
                <a:spcPct val="150000"/>
              </a:lnSpc>
              <a:spcBef>
                <a:spcPts val="600"/>
              </a:spcBef>
              <a:spcAft>
                <a:spcPts val="600"/>
              </a:spcAft>
              <a:buFont typeface="Arial" panose="020B0604020202020204" pitchFamily="34" charset="0"/>
              <a:buChar char="•"/>
            </a:pPr>
            <a:r>
              <a:rPr lang="en-GB" sz="2000" b="1" i="0" u="none" strike="noStrike" dirty="0">
                <a:effectLst/>
                <a:latin typeface="Avenir Next" panose="020B0503020202020204" pitchFamily="34" charset="0"/>
              </a:rPr>
              <a:t>Model</a:t>
            </a:r>
            <a:r>
              <a:rPr lang="en-GB" sz="2000" b="0" i="0" u="none" strike="noStrike" dirty="0">
                <a:effectLst/>
                <a:latin typeface="Avenir Next" panose="020B0503020202020204" pitchFamily="34" charset="0"/>
              </a:rPr>
              <a:t> the infrastructure, policies, regulations, and investments needed to deliver school connectivity;</a:t>
            </a:r>
          </a:p>
          <a:p>
            <a:pPr marL="342900" indent="-342900" fontAlgn="base">
              <a:lnSpc>
                <a:spcPct val="150000"/>
              </a:lnSpc>
              <a:spcBef>
                <a:spcPts val="600"/>
              </a:spcBef>
              <a:spcAft>
                <a:spcPts val="600"/>
              </a:spcAft>
              <a:buFont typeface="Arial" panose="020B0604020202020204" pitchFamily="34" charset="0"/>
              <a:buChar char="•"/>
            </a:pPr>
            <a:r>
              <a:rPr lang="en-GB" sz="2000" b="0" i="0" u="none" strike="noStrike" dirty="0">
                <a:effectLst/>
                <a:latin typeface="Avenir Next" panose="020B0503020202020204" pitchFamily="34" charset="0"/>
              </a:rPr>
              <a:t>Help governments to </a:t>
            </a:r>
            <a:r>
              <a:rPr lang="en-GB" sz="2000" b="1" i="0" u="none" strike="noStrike" dirty="0">
                <a:effectLst/>
                <a:latin typeface="Avenir Next" panose="020B0503020202020204" pitchFamily="34" charset="0"/>
              </a:rPr>
              <a:t>contract </a:t>
            </a:r>
            <a:r>
              <a:rPr lang="en-GB" sz="2000" b="0" i="0" u="none" strike="noStrike" dirty="0">
                <a:effectLst/>
                <a:latin typeface="Avenir Next" panose="020B0503020202020204" pitchFamily="34" charset="0"/>
              </a:rPr>
              <a:t>connectivity for</a:t>
            </a:r>
            <a:r>
              <a:rPr lang="en-GB" sz="2000" b="1" i="0" u="none" strike="noStrike" dirty="0">
                <a:effectLst/>
                <a:latin typeface="Avenir Next" panose="020B0503020202020204" pitchFamily="34" charset="0"/>
              </a:rPr>
              <a:t> </a:t>
            </a:r>
            <a:r>
              <a:rPr lang="en-GB" sz="2000" b="0" i="0" u="none" strike="noStrike" dirty="0">
                <a:effectLst/>
                <a:latin typeface="Avenir Next" panose="020B0503020202020204" pitchFamily="34" charset="0"/>
              </a:rPr>
              <a:t>schools;</a:t>
            </a:r>
          </a:p>
          <a:p>
            <a:pPr>
              <a:lnSpc>
                <a:spcPct val="150000"/>
              </a:lnSpc>
              <a:spcBef>
                <a:spcPts val="600"/>
              </a:spcBef>
              <a:spcAft>
                <a:spcPts val="600"/>
              </a:spcAft>
            </a:pPr>
            <a:endParaRPr lang="en-IT" sz="2000" dirty="0">
              <a:latin typeface="Avenir Next" panose="020B0503020202020204" pitchFamily="34" charset="0"/>
            </a:endParaRPr>
          </a:p>
        </p:txBody>
      </p:sp>
      <p:sp>
        <p:nvSpPr>
          <p:cNvPr id="6" name="TextBox 5">
            <a:extLst>
              <a:ext uri="{FF2B5EF4-FFF2-40B4-BE49-F238E27FC236}">
                <a16:creationId xmlns:a16="http://schemas.microsoft.com/office/drawing/2014/main" id="{9BF7E5C4-6134-DD35-E82B-9F5B3A1EEE8C}"/>
              </a:ext>
            </a:extLst>
          </p:cNvPr>
          <p:cNvSpPr txBox="1"/>
          <p:nvPr/>
        </p:nvSpPr>
        <p:spPr>
          <a:xfrm>
            <a:off x="6271647" y="1787609"/>
            <a:ext cx="5763471" cy="480131"/>
          </a:xfrm>
          <a:prstGeom prst="rect">
            <a:avLst/>
          </a:prstGeom>
          <a:noFill/>
        </p:spPr>
        <p:txBody>
          <a:bodyPr wrap="square" rtlCol="0">
            <a:spAutoFit/>
          </a:bodyPr>
          <a:lstStyle/>
          <a:p>
            <a:pPr>
              <a:lnSpc>
                <a:spcPct val="90000"/>
              </a:lnSpc>
              <a:spcBef>
                <a:spcPct val="0"/>
              </a:spcBef>
            </a:pPr>
            <a:r>
              <a:rPr lang="en-GB" sz="2800" b="1" dirty="0">
                <a:latin typeface="Avenir Nxt2 W1G Demi" panose="020B0703020202020204" pitchFamily="34" charset="0"/>
                <a:ea typeface="+mj-ea"/>
                <a:cs typeface="Arial" panose="020B0604020202020204" pitchFamily="34" charset="0"/>
              </a:rPr>
              <a:t>The UNICEF-ITU Giga initiative</a:t>
            </a:r>
          </a:p>
        </p:txBody>
      </p:sp>
      <p:pic>
        <p:nvPicPr>
          <p:cNvPr id="7" name="ITU logo blue">
            <a:extLst>
              <a:ext uri="{FF2B5EF4-FFF2-40B4-BE49-F238E27FC236}">
                <a16:creationId xmlns:a16="http://schemas.microsoft.com/office/drawing/2014/main" id="{04178968-340C-0C9B-04A6-E33435C0C6D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683078"/>
            <a:ext cx="941682" cy="1332602"/>
          </a:xfrm>
          <a:prstGeom prst="rect">
            <a:avLst/>
          </a:prstGeom>
        </p:spPr>
      </p:pic>
    </p:spTree>
    <p:extLst>
      <p:ext uri="{BB962C8B-B14F-4D97-AF65-F5344CB8AC3E}">
        <p14:creationId xmlns:p14="http://schemas.microsoft.com/office/powerpoint/2010/main" val="282854196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5CAFFB-BA20-D1F4-90AA-670EA83DFDAB}"/>
              </a:ext>
            </a:extLst>
          </p:cNvPr>
          <p:cNvSpPr>
            <a:spLocks noGrp="1"/>
          </p:cNvSpPr>
          <p:nvPr>
            <p:ph type="title"/>
          </p:nvPr>
        </p:nvSpPr>
        <p:spPr/>
        <p:txBody>
          <a:bodyPr/>
          <a:lstStyle/>
          <a:p>
            <a:r>
              <a:rPr lang="en-US" dirty="0"/>
              <a:t>Africa-BB-Maps</a:t>
            </a:r>
            <a:br>
              <a:rPr lang="en-US" dirty="0"/>
            </a:br>
            <a:endParaRPr lang="en-IT" dirty="0"/>
          </a:p>
        </p:txBody>
      </p:sp>
      <p:sp>
        <p:nvSpPr>
          <p:cNvPr id="5" name="Text Placeholder 4">
            <a:extLst>
              <a:ext uri="{FF2B5EF4-FFF2-40B4-BE49-F238E27FC236}">
                <a16:creationId xmlns:a16="http://schemas.microsoft.com/office/drawing/2014/main" id="{780AEFDC-DCB9-E3FD-4CF2-BE7DC710081C}"/>
              </a:ext>
            </a:extLst>
          </p:cNvPr>
          <p:cNvSpPr>
            <a:spLocks noGrp="1"/>
          </p:cNvSpPr>
          <p:nvPr>
            <p:ph type="body" sz="quarter" idx="11"/>
          </p:nvPr>
        </p:nvSpPr>
        <p:spPr/>
        <p:txBody>
          <a:bodyPr/>
          <a:lstStyle/>
          <a:p>
            <a:endParaRPr lang="en-IT" dirty="0"/>
          </a:p>
        </p:txBody>
      </p:sp>
      <p:pic>
        <p:nvPicPr>
          <p:cNvPr id="8" name="Picture 7" descr="A poster of a map of africa&#10;&#10;AI-generated content may be incorrect.">
            <a:extLst>
              <a:ext uri="{FF2B5EF4-FFF2-40B4-BE49-F238E27FC236}">
                <a16:creationId xmlns:a16="http://schemas.microsoft.com/office/drawing/2014/main" id="{DBE3A1A3-3769-A7FD-19F7-799320E8ABA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2649" y="3778658"/>
            <a:ext cx="5067946" cy="2857827"/>
          </a:xfrm>
          <a:prstGeom prst="rect">
            <a:avLst/>
          </a:prstGeom>
        </p:spPr>
      </p:pic>
      <p:pic>
        <p:nvPicPr>
          <p:cNvPr id="9" name="Picture Placeholder 5" descr="A map of africa with blue squares&#10;&#10;AI-generated content may be incorrect.">
            <a:extLst>
              <a:ext uri="{FF2B5EF4-FFF2-40B4-BE49-F238E27FC236}">
                <a16:creationId xmlns:a16="http://schemas.microsoft.com/office/drawing/2014/main" id="{9DD373A1-77D0-71F2-3107-9641C3DD89D3}"/>
              </a:ext>
            </a:extLst>
          </p:cNvPr>
          <p:cNvPicPr>
            <a:picLocks noChangeAspect="1"/>
          </p:cNvPicPr>
          <p:nvPr/>
        </p:nvPicPr>
        <p:blipFill>
          <a:blip r:embed="rId4">
            <a:extLst>
              <a:ext uri="{28A0092B-C50C-407E-A947-70E740481C1C}">
                <a14:useLocalDpi xmlns:a14="http://schemas.microsoft.com/office/drawing/2010/main" val="0"/>
              </a:ext>
            </a:extLst>
          </a:blip>
          <a:srcRect l="10412" t="-404" r="26153" b="404"/>
          <a:stretch/>
        </p:blipFill>
        <p:spPr>
          <a:xfrm>
            <a:off x="1780687" y="629457"/>
            <a:ext cx="2555264" cy="2799543"/>
          </a:xfrm>
          <a:prstGeom prst="rect">
            <a:avLst/>
          </a:prstGeom>
          <a:noFill/>
          <a:ln>
            <a:solidFill>
              <a:schemeClr val="tx1"/>
            </a:solidFill>
          </a:ln>
          <a:effectLst>
            <a:softEdge rad="0"/>
          </a:effectLst>
        </p:spPr>
      </p:pic>
      <p:sp>
        <p:nvSpPr>
          <p:cNvPr id="10" name="Text Placeholder 2">
            <a:extLst>
              <a:ext uri="{FF2B5EF4-FFF2-40B4-BE49-F238E27FC236}">
                <a16:creationId xmlns:a16="http://schemas.microsoft.com/office/drawing/2014/main" id="{32072AA1-2903-6848-C68D-91E3B770F3A7}"/>
              </a:ext>
            </a:extLst>
          </p:cNvPr>
          <p:cNvSpPr>
            <a:spLocks noGrp="1"/>
          </p:cNvSpPr>
          <p:nvPr>
            <p:ph type="body" sz="half" idx="2"/>
          </p:nvPr>
        </p:nvSpPr>
        <p:spPr/>
        <p:txBody>
          <a:bodyPr>
            <a:normAutofit/>
          </a:bodyPr>
          <a:lstStyle/>
          <a:p>
            <a:pPr algn="just"/>
            <a:r>
              <a:rPr lang="en-GB" sz="2000" b="0" i="0" u="none" strike="noStrike" dirty="0">
                <a:solidFill>
                  <a:srgbClr val="2F2F2F"/>
                </a:solidFill>
                <a:effectLst/>
                <a:latin typeface="Avenir Next" panose="020B0503020202020204" pitchFamily="34" charset="0"/>
              </a:rPr>
              <a:t>Led by the ITU Telecommunication Development Bureau (BDT) and funded by the European Union, this project aims to support the establishment of harmonized broadband mapping systems in eleven partner countries in the SSA region. Broadband mapping systems are designed to produce critical data needed to identify gaps, support data-driven decision-making processes and drive strategic investments in broadband infrastructure across the region.</a:t>
            </a:r>
            <a:endParaRPr lang="en-US" sz="2000" dirty="0">
              <a:latin typeface="Avenir Next" panose="020B0503020202020204" pitchFamily="34" charset="0"/>
            </a:endParaRPr>
          </a:p>
        </p:txBody>
      </p:sp>
      <p:sp>
        <p:nvSpPr>
          <p:cNvPr id="11" name="Subtitle 8">
            <a:extLst>
              <a:ext uri="{FF2B5EF4-FFF2-40B4-BE49-F238E27FC236}">
                <a16:creationId xmlns:a16="http://schemas.microsoft.com/office/drawing/2014/main" id="{340E8AC8-D7FF-C35C-B00F-15E15FECD718}"/>
              </a:ext>
            </a:extLst>
          </p:cNvPr>
          <p:cNvSpPr>
            <a:spLocks noGrp="1"/>
          </p:cNvSpPr>
          <p:nvPr>
            <p:ph type="body" sz="quarter" idx="10"/>
          </p:nvPr>
        </p:nvSpPr>
        <p:spPr>
          <a:xfrm>
            <a:off x="6381110" y="313371"/>
            <a:ext cx="5640561" cy="316086"/>
          </a:xfrm>
          <a:prstGeom prst="rect">
            <a:avLst/>
          </a:prstGeom>
        </p:spPr>
        <p:txBody>
          <a:bodyPr>
            <a:noAutofit/>
          </a:bodyPr>
          <a:lstStyle/>
          <a:p>
            <a:r>
              <a:rPr lang="en-GB" sz="1800" dirty="0"/>
              <a:t>Digital infrastructures to bridge connectivity gaps</a:t>
            </a:r>
            <a:endParaRPr lang="en-US" sz="1800" dirty="0">
              <a:latin typeface="Avenir Nxt2 W1G" panose="020B0503020202020204" pitchFamily="34" charset="0"/>
            </a:endParaRPr>
          </a:p>
        </p:txBody>
      </p:sp>
      <p:pic>
        <p:nvPicPr>
          <p:cNvPr id="4" name="ITU logo blue">
            <a:extLst>
              <a:ext uri="{FF2B5EF4-FFF2-40B4-BE49-F238E27FC236}">
                <a16:creationId xmlns:a16="http://schemas.microsoft.com/office/drawing/2014/main" id="{C8355FAA-ED47-4BC6-99A3-08969EEDB13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8769" y="-137788"/>
            <a:ext cx="941682" cy="1332602"/>
          </a:xfrm>
          <a:prstGeom prst="rect">
            <a:avLst/>
          </a:prstGeom>
        </p:spPr>
      </p:pic>
    </p:spTree>
    <p:extLst>
      <p:ext uri="{BB962C8B-B14F-4D97-AF65-F5344CB8AC3E}">
        <p14:creationId xmlns:p14="http://schemas.microsoft.com/office/powerpoint/2010/main" val="972308512"/>
      </p:ext>
    </p:extLst>
  </p:cSld>
  <p:clrMapOvr>
    <a:masterClrMapping/>
  </p:clrMapOvr>
</p:sld>
</file>

<file path=ppt/theme/theme1.xml><?xml version="1.0" encoding="utf-8"?>
<a:theme xmlns:a="http://schemas.openxmlformats.org/drawingml/2006/main" name="Blank">
  <a:themeElements>
    <a:clrScheme name="ITU Template">
      <a:dk1>
        <a:sysClr val="windowText" lastClr="000000"/>
      </a:dk1>
      <a:lt1>
        <a:sysClr val="window" lastClr="FFFFFF"/>
      </a:lt1>
      <a:dk2>
        <a:srgbClr val="3A3838"/>
      </a:dk2>
      <a:lt2>
        <a:srgbClr val="F5FAFC"/>
      </a:lt2>
      <a:accent1>
        <a:srgbClr val="009CD6"/>
      </a:accent1>
      <a:accent2>
        <a:srgbClr val="757070"/>
      </a:accent2>
      <a:accent3>
        <a:srgbClr val="A5A5A5"/>
      </a:accent3>
      <a:accent4>
        <a:srgbClr val="595959"/>
      </a:accent4>
      <a:accent5>
        <a:srgbClr val="0083B3"/>
      </a:accent5>
      <a:accent6>
        <a:srgbClr val="E5F5FB"/>
      </a:accent6>
      <a:hlink>
        <a:srgbClr val="0083B3"/>
      </a:hlink>
      <a:folHlink>
        <a:srgbClr val="757070"/>
      </a:folHlink>
    </a:clrScheme>
    <a:fontScheme name="ITU Powerpoint Tempolate">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ITU_Powerpoint_template_Arial_2023_03.potx" id="{21BE3E6B-BC63-41E7-8B22-3D1CED399A8A}" vid="{31C38254-FDE0-4DC1-8E9D-57B2A77FC47E}"/>
    </a:ext>
  </a:extLst>
</a:theme>
</file>

<file path=ppt/theme/theme2.xml><?xml version="1.0" encoding="utf-8"?>
<a:theme xmlns:a="http://schemas.openxmlformats.org/drawingml/2006/main" name="ITU Theme - Page Numbers">
  <a:themeElements>
    <a:clrScheme name="ITU Template">
      <a:dk1>
        <a:sysClr val="windowText" lastClr="000000"/>
      </a:dk1>
      <a:lt1>
        <a:sysClr val="window" lastClr="FFFFFF"/>
      </a:lt1>
      <a:dk2>
        <a:srgbClr val="3A3838"/>
      </a:dk2>
      <a:lt2>
        <a:srgbClr val="F5FAFC"/>
      </a:lt2>
      <a:accent1>
        <a:srgbClr val="009CD6"/>
      </a:accent1>
      <a:accent2>
        <a:srgbClr val="757070"/>
      </a:accent2>
      <a:accent3>
        <a:srgbClr val="A5A5A5"/>
      </a:accent3>
      <a:accent4>
        <a:srgbClr val="595959"/>
      </a:accent4>
      <a:accent5>
        <a:srgbClr val="0083B3"/>
      </a:accent5>
      <a:accent6>
        <a:srgbClr val="E5F5FB"/>
      </a:accent6>
      <a:hlink>
        <a:srgbClr val="0083B3"/>
      </a:hlink>
      <a:folHlink>
        <a:srgbClr val="757070"/>
      </a:folHlink>
    </a:clrScheme>
    <a:fontScheme name="ITU Powerpoint Tempolate">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ITU_Powerpoint_template_Arial_2023_03.potx" id="{21BE3E6B-BC63-41E7-8B22-3D1CED399A8A}" vid="{29A793A9-8173-42C3-9839-6B6177D5D82C}"/>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9CB96F980CA0EC469711BDD8EB2984CE" ma:contentTypeVersion="19" ma:contentTypeDescription="Create a new document." ma:contentTypeScope="" ma:versionID="25b04fce075b57c7a2043c8679ec4f13">
  <xsd:schema xmlns:xsd="http://www.w3.org/2001/XMLSchema" xmlns:xs="http://www.w3.org/2001/XMLSchema" xmlns:p="http://schemas.microsoft.com/office/2006/metadata/properties" xmlns:ns2="1852a250-d143-4d1f-8398-96554ba0ccbc" xmlns:ns3="2070225d-f8cc-45f8-ade6-a00ef6a38cd3" xmlns:ns4="ad7bcb22-7a6b-4757-9a03-b66ef93c84c8" targetNamespace="http://schemas.microsoft.com/office/2006/metadata/properties" ma:root="true" ma:fieldsID="da04081ce37b6b02f9861036da04a1ae" ns2:_="" ns3:_="" ns4:_="">
    <xsd:import namespace="1852a250-d143-4d1f-8398-96554ba0ccbc"/>
    <xsd:import namespace="2070225d-f8cc-45f8-ade6-a00ef6a38cd3"/>
    <xsd:import namespace="ad7bcb22-7a6b-4757-9a03-b66ef93c84c8"/>
    <xsd:element name="properties">
      <xsd:complexType>
        <xsd:sequence>
          <xsd:element name="documentManagement">
            <xsd:complexType>
              <xsd:all>
                <xsd:element ref="ns2:MediaServiceMetadata" minOccurs="0"/>
                <xsd:element ref="ns2:MediaServiceFastMetadata" minOccurs="0"/>
                <xsd:element ref="ns3:SharedWithUsers" minOccurs="0"/>
                <xsd:element ref="ns3:SharedWithDetails" minOccurs="0"/>
                <xsd:element ref="ns2:MediaServiceAutoKeyPoints" minOccurs="0"/>
                <xsd:element ref="ns2:MediaServiceKeyPoints" minOccurs="0"/>
                <xsd:element ref="ns2:MediaServiceAutoTags" minOccurs="0"/>
                <xsd:element ref="ns2:MediaServiceOCR" minOccurs="0"/>
                <xsd:element ref="ns2:MediaServiceGenerationTime" minOccurs="0"/>
                <xsd:element ref="ns2:MediaServiceEventHashCode" minOccurs="0"/>
                <xsd:element ref="ns2:MediaServiceDateTaken" minOccurs="0"/>
                <xsd:element ref="ns2:MediaLengthInSeconds" minOccurs="0"/>
                <xsd:element ref="ns2:MediaServiceLocation" minOccurs="0"/>
                <xsd:element ref="ns2:lcf76f155ced4ddcb4097134ff3c332f" minOccurs="0"/>
                <xsd:element ref="ns4:TaxCatchAll" minOccurs="0"/>
                <xsd:element ref="ns2:MediaServiceObjectDetectorVersions" minOccurs="0"/>
                <xsd:element ref="ns2:MediaServiceSearchProperties" minOccurs="0"/>
                <xsd:element ref="ns2:MediaServiceBillingMetadata"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852a250-d143-4d1f-8398-96554ba0ccbc"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2" nillable="true" ma:displayName="MediaServiceAutoKeyPoints" ma:hidden="true" ma:internalName="MediaServiceAutoKeyPoints" ma:readOnly="true">
      <xsd:simpleType>
        <xsd:restriction base="dms:Note"/>
      </xsd:simpleType>
    </xsd:element>
    <xsd:element name="MediaServiceKeyPoints" ma:index="13" nillable="true" ma:displayName="KeyPoints" ma:internalName="MediaServiceKeyPoints" ma:readOnly="true">
      <xsd:simpleType>
        <xsd:restriction base="dms:Note">
          <xsd:maxLength value="255"/>
        </xsd:restriction>
      </xsd:simpleType>
    </xsd:element>
    <xsd:element name="MediaServiceAutoTags" ma:index="14" nillable="true" ma:displayName="Tags" ma:internalName="MediaServiceAutoTags"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ServiceDateTaken" ma:index="18" nillable="true" ma:displayName="MediaServiceDateTaken" ma:hidden="true" ma:internalName="MediaServiceDateTaken" ma:readOnly="true">
      <xsd:simpleType>
        <xsd:restriction base="dms:Text"/>
      </xsd:simpleType>
    </xsd:element>
    <xsd:element name="MediaLengthInSeconds" ma:index="19" nillable="true" ma:displayName="MediaLengthInSeconds" ma:hidden="true" ma:internalName="MediaLengthInSeconds" ma:readOnly="true">
      <xsd:simpleType>
        <xsd:restriction base="dms:Unknown"/>
      </xsd:simpleType>
    </xsd:element>
    <xsd:element name="MediaServiceLocation" ma:index="20" nillable="true" ma:displayName="Location" ma:internalName="MediaServiceLocation" ma:readOnly="true">
      <xsd:simpleType>
        <xsd:restriction base="dms:Text"/>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0e895586-ec57-4162-862b-45953123501e"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4" nillable="true" ma:displayName="MediaServiceObjectDetectorVersions" ma:hidden="true" ma:indexed="true" ma:internalName="MediaServiceObjectDetectorVersions" ma:readOnly="true">
      <xsd:simpleType>
        <xsd:restriction base="dms:Text"/>
      </xsd:simpleType>
    </xsd:element>
    <xsd:element name="MediaServiceSearchProperties" ma:index="25" nillable="true" ma:displayName="MediaServiceSearchProperties" ma:hidden="true" ma:internalName="MediaServiceSearchProperties" ma:readOnly="true">
      <xsd:simpleType>
        <xsd:restriction base="dms:Note"/>
      </xsd:simpleType>
    </xsd:element>
    <xsd:element name="MediaServiceBillingMetadata" ma:index="26" nillable="true" ma:displayName="MediaServiceBillingMetadata" ma:hidden="true" ma:internalName="MediaServiceBillingMetadata"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2070225d-f8cc-45f8-ade6-a00ef6a38cd3"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ad7bcb22-7a6b-4757-9a03-b66ef93c84c8" elementFormDefault="qualified">
    <xsd:import namespace="http://schemas.microsoft.com/office/2006/documentManagement/types"/>
    <xsd:import namespace="http://schemas.microsoft.com/office/infopath/2007/PartnerControls"/>
    <xsd:element name="TaxCatchAll" ma:index="23" nillable="true" ma:displayName="Taxonomy Catch All Column" ma:hidden="true" ma:list="{a970ca2d-b64c-43e5-acd5-e061bbbb590b}" ma:internalName="TaxCatchAll" ma:showField="CatchAllData" ma:web="ad7bcb22-7a6b-4757-9a03-b66ef93c84c8">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SharedWithUsers xmlns="2070225d-f8cc-45f8-ade6-a00ef6a38cd3">
      <UserInfo>
        <DisplayName>Osmani, Orhan</DisplayName>
        <AccountId>27</AccountId>
        <AccountType/>
      </UserInfo>
      <UserInfo>
        <DisplayName>Troein, Caroline</DisplayName>
        <AccountId>16</AccountId>
        <AccountType/>
      </UserInfo>
    </SharedWithUsers>
    <TaxCatchAll xmlns="ad7bcb22-7a6b-4757-9a03-b66ef93c84c8" xsi:nil="true"/>
    <lcf76f155ced4ddcb4097134ff3c332f xmlns="1852a250-d143-4d1f-8398-96554ba0ccbc">
      <Terms xmlns="http://schemas.microsoft.com/office/infopath/2007/PartnerControls"/>
    </lcf76f155ced4ddcb4097134ff3c332f>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620EE2DF-ECF2-4153-A220-89006CCA913E}">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852a250-d143-4d1f-8398-96554ba0ccbc"/>
    <ds:schemaRef ds:uri="2070225d-f8cc-45f8-ade6-a00ef6a38cd3"/>
    <ds:schemaRef ds:uri="ad7bcb22-7a6b-4757-9a03-b66ef93c84c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AAFD5780-29BC-4263-9919-2DB5A3E992CC}">
  <ds:schemaRefs>
    <ds:schemaRef ds:uri="f7312c47-05ba-4ce0-8e93-c12b6ed9be59"/>
    <ds:schemaRef ds:uri="http://purl.org/dc/dcmitype/"/>
    <ds:schemaRef ds:uri="337bf7ef-7cba-4f15-954e-29a358613283"/>
    <ds:schemaRef ds:uri="http://schemas.microsoft.com/office/2006/metadata/properties"/>
    <ds:schemaRef ds:uri="http://schemas.microsoft.com/office/2006/documentManagement/types"/>
    <ds:schemaRef ds:uri="http://www.w3.org/XML/1998/namespace"/>
    <ds:schemaRef ds:uri="http://purl.org/dc/elements/1.1/"/>
    <ds:schemaRef ds:uri="http://schemas.microsoft.com/office/infopath/2007/PartnerControls"/>
    <ds:schemaRef ds:uri="http://schemas.openxmlformats.org/package/2006/metadata/core-properties"/>
    <ds:schemaRef ds:uri="http://purl.org/dc/terms/"/>
    <ds:schemaRef ds:uri="2070225d-f8cc-45f8-ade6-a00ef6a38cd3"/>
    <ds:schemaRef ds:uri="ad7bcb22-7a6b-4757-9a03-b66ef93c84c8"/>
    <ds:schemaRef ds:uri="1852a250-d143-4d1f-8398-96554ba0ccbc"/>
  </ds:schemaRefs>
</ds:datastoreItem>
</file>

<file path=customXml/itemProps3.xml><?xml version="1.0" encoding="utf-8"?>
<ds:datastoreItem xmlns:ds="http://schemas.openxmlformats.org/officeDocument/2006/customXml" ds:itemID="{B3E318CC-1CAD-42BC-B8BA-009E55AD9E2E}">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7011</TotalTime>
  <Words>365</Words>
  <Application>Microsoft Macintosh PowerPoint</Application>
  <PresentationFormat>Widescreen</PresentationFormat>
  <Paragraphs>52</Paragraphs>
  <Slides>12</Slides>
  <Notes>5</Notes>
  <HiddenSlides>0</HiddenSlides>
  <MMClips>0</MMClips>
  <ScaleCrop>false</ScaleCrop>
  <HeadingPairs>
    <vt:vector size="6" baseType="variant">
      <vt:variant>
        <vt:lpstr>Fonts Used</vt:lpstr>
      </vt:variant>
      <vt:variant>
        <vt:i4>8</vt:i4>
      </vt:variant>
      <vt:variant>
        <vt:lpstr>Theme</vt:lpstr>
      </vt:variant>
      <vt:variant>
        <vt:i4>2</vt:i4>
      </vt:variant>
      <vt:variant>
        <vt:lpstr>Slide Titles</vt:lpstr>
      </vt:variant>
      <vt:variant>
        <vt:i4>12</vt:i4>
      </vt:variant>
    </vt:vector>
  </HeadingPairs>
  <TitlesOfParts>
    <vt:vector size="22" baseType="lpstr">
      <vt:lpstr>Arial</vt:lpstr>
      <vt:lpstr>Avenir</vt:lpstr>
      <vt:lpstr>Avenir Next</vt:lpstr>
      <vt:lpstr>Avenir Next LT Pro</vt:lpstr>
      <vt:lpstr>Avenir Nxt2 W1G</vt:lpstr>
      <vt:lpstr>Avenir Nxt2 W1G Demi</vt:lpstr>
      <vt:lpstr>Calibri</vt:lpstr>
      <vt:lpstr>Helvetica</vt:lpstr>
      <vt:lpstr>Blank</vt:lpstr>
      <vt:lpstr>ITU Theme - Page Numbers</vt:lpstr>
      <vt:lpstr>PowerPoint Presentation</vt:lpstr>
      <vt:lpstr>High levels of connectivity in Europe</vt:lpstr>
      <vt:lpstr>Internet use in rural area – Europe </vt:lpstr>
      <vt:lpstr>Mobile network coverage in the Europe Region</vt:lpstr>
      <vt:lpstr>5G</vt:lpstr>
      <vt:lpstr>Infrastructure Mapping</vt:lpstr>
      <vt:lpstr>ITU Broadband Maps</vt:lpstr>
      <vt:lpstr>Technical support</vt:lpstr>
      <vt:lpstr>Policy analysis</vt:lpstr>
      <vt:lpstr>Broadband Mapping</vt:lpstr>
      <vt:lpstr>School Connectivity Maps</vt:lpstr>
      <vt:lpstr>Africa-BB-Maps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First brainstorming – BDT gender strategy (15-06-2020)</dc:title>
  <dc:creator>Loly Gaitan</dc:creator>
  <cp:lastModifiedBy>Rinaldi, Isabella</cp:lastModifiedBy>
  <cp:revision>179</cp:revision>
  <dcterms:created xsi:type="dcterms:W3CDTF">2020-06-15T08:08:33Z</dcterms:created>
  <dcterms:modified xsi:type="dcterms:W3CDTF">2025-05-15T20:47:05Z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0x0101009CB96F980CA0EC469711BDD8EB2984CE</vt:lpwstr>
  </property>
  <property fmtid="{D5CDD505-2E9C-101B-9397-08002B2CF9AE}" pid="3" name="MediaServiceImageTags">
    <vt:lpwstr/>
  </property>
</Properties>
</file>