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ContentType="application/vnd.ms-office.classificationlabels+xml" PartName="/docMetadata/LabelInfo.xml"/>
  <Override ContentType="application/vnd.openxmlformats-officedocument.extended-properties+xml" PartName="/docProps/app.xml"/>
  <Override ContentType="application/vnd.openxmlformats-package.core-properties+xml" PartName="/docProps/core.xml"/>
  <Override ContentType="application/vnd.ms-powerpoint.authors+xml" PartName="/ppt/authors.xml"/>
  <Override ContentType="application/vnd.openxmlformats-officedocument.drawingml.chart+xml" PartName="/ppt/charts/chart1.xml"/>
  <Override ContentType="application/vnd.ms-office.chartcolorstyle+xml" PartName="/ppt/charts/colors1.xml"/>
  <Override ContentType="application/vnd.ms-office.chartstyle+xml" PartName="/ppt/charts/style1.xml"/>
  <Override ContentType="application/vnd.openxmlformats-officedocument.presentationml.notesMaster+xml" PartName="/ppt/notesMasters/notesMaster1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6.xml"/>
  <Override ContentType="application/vnd.openxmlformats-officedocument.presentationml.presProps+xml" PartName="/ppt/presProps.xml"/>
  <Override ContentType="application/vnd.openxmlformats-officedocument.presentationml.presentation.main+xml" PartName="/ppt/presentation.xml"/>
  <Override ContentType="application/vnd.ms-powerpoint.revisioninfo+xml" PartName="/ppt/revisionInfo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4.xml"/>
  <Override ContentType="application/vnd.openxmlformats-officedocument.presentationml.slideLayout+xml" PartName="/ppt/slideLayouts/slideLayout15.xml"/>
  <Override ContentType="application/vnd.openxmlformats-officedocument.presentationml.slideLayout+xml" PartName="/ppt/slideLayouts/slideLayout16.xml"/>
  <Override ContentType="application/vnd.openxmlformats-officedocument.presentationml.slideLayout+xml" PartName="/ppt/slideLayouts/slideLayout17.xml"/>
  <Override ContentType="application/vnd.openxmlformats-officedocument.presentationml.slideLayout+xml" PartName="/ppt/slideLayouts/slideLayout18.xml"/>
  <Override ContentType="application/vnd.openxmlformats-officedocument.presentationml.slideLayout+xml" PartName="/ppt/slideLayouts/slideLayout19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20.xml"/>
  <Override ContentType="application/vnd.openxmlformats-officedocument.presentationml.slideLayout+xml" PartName="/ppt/slideLayouts/slideLayout21.xml"/>
  <Override ContentType="application/vnd.openxmlformats-officedocument.presentationml.slideLayout+xml" PartName="/ppt/slideLayouts/slideLayout22.xml"/>
  <Override ContentType="application/vnd.openxmlformats-officedocument.presentationml.slideLayout+xml" PartName="/ppt/slideLayouts/slideLayout23.xml"/>
  <Override ContentType="application/vnd.openxmlformats-officedocument.presentationml.slideLayout+xml" PartName="/ppt/slideLayouts/slideLayout24.xml"/>
  <Override ContentType="application/vnd.openxmlformats-officedocument.presentationml.slideLayout+xml" PartName="/ppt/slideLayouts/slideLayout25.xml"/>
  <Override ContentType="application/vnd.openxmlformats-officedocument.presentationml.slideLayout+xml" PartName="/ppt/slideLayouts/slideLayout26.xml"/>
  <Override ContentType="application/vnd.openxmlformats-officedocument.presentationml.slideLayout+xml" PartName="/ppt/slideLayouts/slideLayout27.xml"/>
  <Override ContentType="application/vnd.openxmlformats-officedocument.presentationml.slideLayout+xml" PartName="/ppt/slideLayouts/slideLayout28.xml"/>
  <Override ContentType="application/vnd.openxmlformats-officedocument.presentationml.slideLayout+xml" PartName="/ppt/slideLayouts/slideLayout29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30.xml"/>
  <Override ContentType="application/vnd.openxmlformats-officedocument.presentationml.slideLayout+xml" PartName="/ppt/slideLayouts/slideLayout31.xml"/>
  <Override ContentType="application/vnd.openxmlformats-officedocument.presentationml.slideLayout+xml" PartName="/ppt/slideLayouts/slideLayout32.xml"/>
  <Override ContentType="application/vnd.openxmlformats-officedocument.presentationml.slideLayout+xml" PartName="/ppt/slideLayouts/slideLayout33.xml"/>
  <Override ContentType="application/vnd.openxmlformats-officedocument.presentationml.slideLayout+xml" PartName="/ppt/slideLayouts/slideLayout34.xml"/>
  <Override ContentType="application/vnd.openxmlformats-officedocument.presentationml.slideLayout+xml" PartName="/ppt/slideLayouts/slideLayout35.xml"/>
  <Override ContentType="application/vnd.openxmlformats-officedocument.presentationml.slideLayout+xml" PartName="/ppt/slideLayouts/slideLayout36.xml"/>
  <Override ContentType="application/vnd.openxmlformats-officedocument.presentationml.slideLayout+xml" PartName="/ppt/slideLayouts/slideLayout37.xml"/>
  <Override ContentType="application/vnd.openxmlformats-officedocument.presentationml.slideLayout+xml" PartName="/ppt/slideLayouts/slideLayout38.xml"/>
  <Override ContentType="application/vnd.openxmlformats-officedocument.presentationml.slideLayout+xml" PartName="/ppt/slideLayouts/slideLayout39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40.xml"/>
  <Override ContentType="application/vnd.openxmlformats-officedocument.presentationml.slideLayout+xml" PartName="/ppt/slideLayouts/slideLayout41.xml"/>
  <Override ContentType="application/vnd.openxmlformats-officedocument.presentationml.slideLayout+xml" PartName="/ppt/slideLayouts/slideLayout42.xml"/>
  <Override ContentType="application/vnd.openxmlformats-officedocument.presentationml.slideLayout+xml" PartName="/ppt/slideLayouts/slideLayout43.xml"/>
  <Override ContentType="application/vnd.openxmlformats-officedocument.presentationml.slideLayout+xml" PartName="/ppt/slideLayouts/slideLayout44.xml"/>
  <Override ContentType="application/vnd.openxmlformats-officedocument.presentationml.slideLayout+xml" PartName="/ppt/slideLayouts/slideLayout45.xml"/>
  <Override ContentType="application/vnd.openxmlformats-officedocument.presentationml.slideLayout+xml" PartName="/ppt/slideLayouts/slideLayout46.xml"/>
  <Override ContentType="application/vnd.openxmlformats-officedocument.presentationml.slideLayout+xml" PartName="/ppt/slideLayouts/slideLayout47.xml"/>
  <Override ContentType="application/vnd.openxmlformats-officedocument.presentationml.slideLayout+xml" PartName="/ppt/slideLayouts/slideLayout48.xml"/>
  <Override ContentType="application/vnd.openxmlformats-officedocument.presentationml.slideLayout+xml" PartName="/ppt/slideLayouts/slideLayout49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50.xml"/>
  <Override ContentType="application/vnd.openxmlformats-officedocument.presentationml.slideLayout+xml" PartName="/ppt/slideLayouts/slideLayout51.xml"/>
  <Override ContentType="application/vnd.openxmlformats-officedocument.presentationml.slideLayout+xml" PartName="/ppt/slideLayouts/slideLayout52.xml"/>
  <Override ContentType="application/vnd.openxmlformats-officedocument.presentationml.slideLayout+xml" PartName="/ppt/slideLayouts/slideLayout53.xml"/>
  <Override ContentType="application/vnd.openxmlformats-officedocument.presentationml.slideLayout+xml" PartName="/ppt/slideLayouts/slideLayout54.xml"/>
  <Override ContentType="application/vnd.openxmlformats-officedocument.presentationml.slideLayout+xml" PartName="/ppt/slideLayouts/slideLayout55.xml"/>
  <Override ContentType="application/vnd.openxmlformats-officedocument.presentationml.slideLayout+xml" PartName="/ppt/slideLayouts/slideLayout56.xml"/>
  <Override ContentType="application/vnd.openxmlformats-officedocument.presentationml.slideLayout+xml" PartName="/ppt/slideLayouts/slideLayout57.xml"/>
  <Override ContentType="application/vnd.openxmlformats-officedocument.presentationml.slideLayout+xml" PartName="/ppt/slideLayouts/slideLayout58.xml"/>
  <Override ContentType="application/vnd.openxmlformats-officedocument.presentationml.slideLayout+xml" PartName="/ppt/slideLayouts/slideLayout59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60.xml"/>
  <Override ContentType="application/vnd.openxmlformats-officedocument.presentationml.slideLayout+xml" PartName="/ppt/slideLayouts/slideLayout61.xml"/>
  <Override ContentType="application/vnd.openxmlformats-officedocument.presentationml.slideLayout+xml" PartName="/ppt/slideLayouts/slideLayout62.xml"/>
  <Override ContentType="application/vnd.openxmlformats-officedocument.presentationml.slideLayout+xml" PartName="/ppt/slideLayouts/slideLayout63.xml"/>
  <Override ContentType="application/vnd.openxmlformats-officedocument.presentationml.slideLayout+xml" PartName="/ppt/slideLayouts/slideLayout64.xml"/>
  <Override ContentType="application/vnd.openxmlformats-officedocument.presentationml.slideLayout+xml" PartName="/ppt/slideLayouts/slideLayout65.xml"/>
  <Override ContentType="application/vnd.openxmlformats-officedocument.presentationml.slideLayout+xml" PartName="/ppt/slideLayouts/slideLayout66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Master+xml" PartName="/ppt/slideMasters/slideMaster1.xml"/>
  <Override ContentType="application/vnd.openxmlformats-officedocument.presentationml.slideMaster+xml" PartName="/ppt/slideMasters/slideMaster2.xml"/>
  <Override ContentType="application/vnd.openxmlformats-officedocument.presentationml.slide+xml" PartName="/ppt/slides/slide1.xml"/>
  <Override ContentType="application/vnd.openxmlformats-officedocument.presentationml.slide+xml" PartName="/ppt/slides/slide10.xml"/>
  <Override ContentType="application/vnd.openxmlformats-officedocument.presentationml.slide+xml" PartName="/ppt/slides/slide1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4.xml"/>
  <Override ContentType="application/vnd.openxmlformats-officedocument.presentationml.slide+xml" PartName="/ppt/slides/slide5.xml"/>
  <Override ContentType="application/vnd.openxmlformats-officedocument.presentationml.slide+xml" PartName="/ppt/slides/slide6.xml"/>
  <Override ContentType="application/vnd.openxmlformats-officedocument.presentationml.slide+xml" PartName="/ppt/slides/slide7.xml"/>
  <Override ContentType="application/vnd.openxmlformats-officedocument.presentationml.slide+xml" PartName="/ppt/slides/slide8.xml"/>
  <Override ContentType="application/vnd.openxmlformats-officedocument.presentationml.slide+xml" PartName="/ppt/slides/slide9.xml"/>
  <Override ContentType="application/vnd.openxmlformats-officedocument.presentationml.tableStyles+xml" PartName="/ppt/tableStyle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theme+xml" PartName="/ppt/theme/theme3.xml"/>
  <Override ContentType="application/vnd.openxmlformats-officedocument.presentationml.viewProps+xml" PartName="/ppt/viewProps.xml"/>
</Types>
</file>

<file path=_rels/.rels><?xml version="1.0" encoding="UTF-8" ?><Relationships xmlns="http://schemas.openxmlformats.org/package/2006/relationships"><Relationship Target="ppt/presentation.xml" Type="http://schemas.openxmlformats.org/officeDocument/2006/relationships/officeDocument" Id="rId1"></Relationship><Relationship Target="docProps/core.xml" Type="http://schemas.openxmlformats.org/package/2006/relationships/metadata/core-properties" Id="rId6"></Relationship><Relationship Target="docProps/thumbnail.jpeg" Type="http://schemas.openxmlformats.org/package/2006/relationships/metadata/thumbnail" Id="rId7"></Relationship><Relationship Target="docMetadata/LabelInfo.xml" Type="http://schemas.microsoft.com/office/2020/02/relationships/classificationlabels" Id="rId8"></Relationship><Relationship Target="docProps/app.xml" Type="http://schemas.openxmlformats.org/officeDocument/2006/relationships/extended-properties" Id="rId9"></Relationship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93" r:id="rId2"/>
  </p:sldMasterIdLst>
  <p:notesMasterIdLst>
    <p:notesMasterId r:id="rId14"/>
  </p:notesMasterIdLst>
  <p:sldIdLst>
    <p:sldId id="2616" r:id="rId3"/>
    <p:sldId id="2821" r:id="rId4"/>
    <p:sldId id="2147483306" r:id="rId5"/>
    <p:sldId id="2147469130" r:id="rId6"/>
    <p:sldId id="2147483304" r:id="rId7"/>
    <p:sldId id="2147483305" r:id="rId8"/>
    <p:sldId id="433" r:id="rId9"/>
    <p:sldId id="272" r:id="rId10"/>
    <p:sldId id="2147483307" r:id="rId11"/>
    <p:sldId id="2147483308" r:id="rId12"/>
    <p:sldId id="2147483309" r:id="rId1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6857A366-CD6F-3BB6-3863-15AA1715181C}" name="Linus Melly" initials="LM" userId="S::lmelly@gsma.com::9a03dba5-287e-48ac-b9a4-2a165fce218a" providerId="AD"/>
  <p188:author id="{83633D76-6E0E-1F76-8896-2792F3968681}" name="Roddy McGlynn" initials="RM" userId="S::rmcglynn@gsma.com::28b79c52-8762-46d5-bb54-14ca4896d539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4DAA4465-5844-49A2-8FFB-8892AE0B5018}" v="35" dt="2025-05-20T13:17:17.575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31"/>
    <p:restoredTop sz="94624"/>
  </p:normalViewPr>
  <p:slideViewPr>
    <p:cSldViewPr snapToGrid="0">
      <p:cViewPr>
        <p:scale>
          <a:sx n="60" d="100"/>
          <a:sy n="60" d="100"/>
        </p:scale>
        <p:origin x="884" y="6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?><Relationships xmlns="http://schemas.openxmlformats.org/package/2006/relationships"><Relationship Target="slides/slide6.xml" Type="http://schemas.openxmlformats.org/officeDocument/2006/relationships/slide" Id="rId8"></Relationship><Relationship Target="slides/slide11.xml" Type="http://schemas.openxmlformats.org/officeDocument/2006/relationships/slide" Id="rId13"></Relationship><Relationship Target="tableStyles.xml" Type="http://schemas.openxmlformats.org/officeDocument/2006/relationships/tableStyles" Id="rId18"></Relationship><Relationship Target="slides/slide1.xml" Type="http://schemas.openxmlformats.org/officeDocument/2006/relationships/slide" Id="rId3"></Relationship><Relationship Target="slides/slide5.xml" Type="http://schemas.openxmlformats.org/officeDocument/2006/relationships/slide" Id="rId7"></Relationship><Relationship Target="slides/slide10.xml" Type="http://schemas.openxmlformats.org/officeDocument/2006/relationships/slide" Id="rId12"></Relationship><Relationship Target="theme/theme1.xml" Type="http://schemas.openxmlformats.org/officeDocument/2006/relationships/theme" Id="rId17"></Relationship><Relationship Target="slideMasters/slideMaster2.xml" Type="http://schemas.openxmlformats.org/officeDocument/2006/relationships/slideMaster" Id="rId2"></Relationship><Relationship Target="viewProps.xml" Type="http://schemas.openxmlformats.org/officeDocument/2006/relationships/viewProps" Id="rId16"></Relationship><Relationship Target="authors.xml" Type="http://schemas.microsoft.com/office/2018/10/relationships/authors" Id="rId20"></Relationship><Relationship Target="slideMasters/slideMaster1.xml" Type="http://schemas.openxmlformats.org/officeDocument/2006/relationships/slideMaster" Id="rId1"></Relationship><Relationship Target="slides/slide4.xml" Type="http://schemas.openxmlformats.org/officeDocument/2006/relationships/slide" Id="rId6"></Relationship><Relationship Target="slides/slide9.xml" Type="http://schemas.openxmlformats.org/officeDocument/2006/relationships/slide" Id="rId11"></Relationship><Relationship Target="slides/slide3.xml" Type="http://schemas.openxmlformats.org/officeDocument/2006/relationships/slide" Id="rId5"></Relationship><Relationship Target="presProps.xml" Type="http://schemas.openxmlformats.org/officeDocument/2006/relationships/presProps" Id="rId15"></Relationship><Relationship Target="slides/slide8.xml" Type="http://schemas.openxmlformats.org/officeDocument/2006/relationships/slide" Id="rId10"></Relationship><Relationship Target="revisionInfo.xml" Type="http://schemas.microsoft.com/office/2015/10/relationships/revisionInfo" Id="rId19"></Relationship><Relationship Target="slides/slide2.xml" Type="http://schemas.openxmlformats.org/officeDocument/2006/relationships/slide" Id="rId4"></Relationship><Relationship Target="slides/slide7.xml" Type="http://schemas.openxmlformats.org/officeDocument/2006/relationships/slide" Id="rId9"></Relationship><Relationship Target="notesMasters/notesMaster1.xml" Type="http://schemas.openxmlformats.org/officeDocument/2006/relationships/notesMaster" Id="rId14"></Relationship></Relationships>
</file>

<file path=ppt/charts/_rels/chart1.xml.rels><?xml version="1.0" encoding="UTF-8" ?><Relationships xmlns="http://schemas.openxmlformats.org/package/2006/relationships"><Relationship Target="colors1.xml" Type="http://schemas.microsoft.com/office/2011/relationships/chartColorStyle" Id="rId2"></Relationship><Relationship Target="style1.xml" Type="http://schemas.microsoft.com/office/2011/relationships/chartStyle" Id="rId1"></Relationship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lineChart>
        <c:grouping val="standar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Usage Gap</c:v>
                </c:pt>
              </c:strCache>
            </c:strRef>
          </c:tx>
          <c:spPr>
            <a:ln w="28575" cap="rnd">
              <a:solidFill>
                <a:schemeClr val="accent4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accent4"/>
              </a:solidFill>
              <a:ln w="9525" cap="rnd">
                <a:solidFill>
                  <a:schemeClr val="accent4"/>
                </a:solidFill>
              </a:ln>
              <a:effectLst/>
            </c:spPr>
          </c:marker>
          <c:cat>
            <c:numRef>
              <c:f>Sheet1!$A$2:$A$10</c:f>
              <c:numCache>
                <c:formatCode>General</c:formatCode>
                <c:ptCount val="9"/>
                <c:pt idx="0">
                  <c:v>2015</c:v>
                </c:pt>
                <c:pt idx="1">
                  <c:v>2016</c:v>
                </c:pt>
                <c:pt idx="2">
                  <c:v>2017</c:v>
                </c:pt>
                <c:pt idx="3">
                  <c:v>2018</c:v>
                </c:pt>
                <c:pt idx="4">
                  <c:v>2019</c:v>
                </c:pt>
                <c:pt idx="5">
                  <c:v>2020</c:v>
                </c:pt>
                <c:pt idx="6">
                  <c:v>2021</c:v>
                </c:pt>
                <c:pt idx="7">
                  <c:v>2022</c:v>
                </c:pt>
                <c:pt idx="8">
                  <c:v>2023</c:v>
                </c:pt>
              </c:numCache>
            </c:numRef>
          </c:cat>
          <c:val>
            <c:numRef>
              <c:f>Sheet1!$B$2:$B$10</c:f>
              <c:numCache>
                <c:formatCode>0%</c:formatCode>
                <c:ptCount val="9"/>
                <c:pt idx="0">
                  <c:v>0.49</c:v>
                </c:pt>
                <c:pt idx="1">
                  <c:v>0.48</c:v>
                </c:pt>
                <c:pt idx="2">
                  <c:v>0.46</c:v>
                </c:pt>
                <c:pt idx="3">
                  <c:v>0.45</c:v>
                </c:pt>
                <c:pt idx="4">
                  <c:v>0.44</c:v>
                </c:pt>
                <c:pt idx="5">
                  <c:v>0.42</c:v>
                </c:pt>
                <c:pt idx="6">
                  <c:v>0.41</c:v>
                </c:pt>
                <c:pt idx="7">
                  <c:v>0.4</c:v>
                </c:pt>
                <c:pt idx="8">
                  <c:v>0.39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3798-8142-828A-B377495AECA8}"/>
            </c:ext>
          </c:extLst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Coverage Gap</c:v>
                </c:pt>
              </c:strCache>
            </c:strRef>
          </c:tx>
          <c:spPr>
            <a:ln w="28575" cap="rnd">
              <a:solidFill>
                <a:schemeClr val="tx2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tx2"/>
              </a:solidFill>
              <a:ln w="9525">
                <a:solidFill>
                  <a:schemeClr val="tx2"/>
                </a:solidFill>
              </a:ln>
              <a:effectLst/>
            </c:spPr>
          </c:marker>
          <c:cat>
            <c:numRef>
              <c:f>Sheet1!$A$2:$A$10</c:f>
              <c:numCache>
                <c:formatCode>General</c:formatCode>
                <c:ptCount val="9"/>
                <c:pt idx="0">
                  <c:v>2015</c:v>
                </c:pt>
                <c:pt idx="1">
                  <c:v>2016</c:v>
                </c:pt>
                <c:pt idx="2">
                  <c:v>2017</c:v>
                </c:pt>
                <c:pt idx="3">
                  <c:v>2018</c:v>
                </c:pt>
                <c:pt idx="4">
                  <c:v>2019</c:v>
                </c:pt>
                <c:pt idx="5">
                  <c:v>2020</c:v>
                </c:pt>
                <c:pt idx="6">
                  <c:v>2021</c:v>
                </c:pt>
                <c:pt idx="7">
                  <c:v>2022</c:v>
                </c:pt>
                <c:pt idx="8">
                  <c:v>2023</c:v>
                </c:pt>
              </c:numCache>
            </c:numRef>
          </c:cat>
          <c:val>
            <c:numRef>
              <c:f>Sheet1!$C$2:$C$10</c:f>
              <c:numCache>
                <c:formatCode>0%</c:formatCode>
                <c:ptCount val="9"/>
                <c:pt idx="0">
                  <c:v>0.19</c:v>
                </c:pt>
                <c:pt idx="1">
                  <c:v>0.15</c:v>
                </c:pt>
                <c:pt idx="2">
                  <c:v>0.11</c:v>
                </c:pt>
                <c:pt idx="3">
                  <c:v>0.08</c:v>
                </c:pt>
                <c:pt idx="4">
                  <c:v>7.0000000000000007E-2</c:v>
                </c:pt>
                <c:pt idx="5">
                  <c:v>0.06</c:v>
                </c:pt>
                <c:pt idx="6">
                  <c:v>0.05</c:v>
                </c:pt>
                <c:pt idx="7">
                  <c:v>0.05</c:v>
                </c:pt>
                <c:pt idx="8">
                  <c:v>0.04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3798-8142-828A-B377495AECA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711904368"/>
        <c:axId val="1711906080"/>
      </c:lineChart>
      <c:catAx>
        <c:axId val="1711904368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711906080"/>
        <c:crosses val="autoZero"/>
        <c:auto val="1"/>
        <c:lblAlgn val="ctr"/>
        <c:lblOffset val="100"/>
        <c:noMultiLvlLbl val="0"/>
      </c:catAx>
      <c:valAx>
        <c:axId val="1711906080"/>
        <c:scaling>
          <c:orientation val="minMax"/>
          <c:max val="0.55000000000000004"/>
          <c:min val="0"/>
        </c:scaling>
        <c:delete val="0"/>
        <c:axPos val="l"/>
        <c:numFmt formatCode="0%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711904368"/>
        <c:crosses val="autoZero"/>
        <c:crossBetween val="between"/>
      </c:valAx>
      <c:spPr>
        <a:noFill/>
        <a:ln w="25400"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33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notesMasters/_rels/notesMaster1.xml.rels><?xml version="1.0" encoding="UTF-8" ?><Relationships xmlns="http://schemas.openxmlformats.org/package/2006/relationships"><Relationship Target="../theme/theme3.xml" Type="http://schemas.openxmlformats.org/officeDocument/2006/relationships/theme" Id="rId1"></Relationship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7477F79-3A82-44CE-9303-930213E4084B}" type="datetimeFigureOut">
              <a:rPr lang="en-GB" smtClean="0"/>
              <a:t>16/05/2025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FEBC840-0618-4B7E-BD49-03CB51B2983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3290112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D364252-BEDB-43FF-8BA8-06395D29B762}" type="slidenum">
              <a:rPr lang="en-GB" smtClean="0"/>
              <a:t>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9244782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7861" indent="-177861" defTabSz="1002756">
              <a:buFont typeface="Arial" panose="020B0604020202020204" pitchFamily="34" charset="0"/>
              <a:buChar char="•"/>
              <a:defRPr/>
            </a:pPr>
            <a:r>
              <a:rPr lang="en-US">
                <a:latin typeface="Arial" panose="020B0604020202020204" pitchFamily="34" charset="0"/>
                <a:cs typeface="Arial" panose="020B0604020202020204" pitchFamily="34" charset="0"/>
              </a:rPr>
              <a:t>With network expansion slowing, mobile internet adoption has begun to outpace increases in mobile broadband coverage. </a:t>
            </a:r>
          </a:p>
          <a:p>
            <a:pPr marL="177861" indent="-177861" defTabSz="1002756">
              <a:buFont typeface="Arial" panose="020B0604020202020204" pitchFamily="34" charset="0"/>
              <a:buChar char="•"/>
              <a:defRPr/>
            </a:pPr>
            <a:endParaRPr lang="en-US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177861" indent="-177861" defTabSz="1002756">
              <a:buFont typeface="Arial" panose="020B0604020202020204" pitchFamily="34" charset="0"/>
              <a:buChar char="•"/>
              <a:defRPr/>
            </a:pPr>
            <a:r>
              <a:rPr lang="en-US">
                <a:latin typeface="Arial" panose="020B0604020202020204" pitchFamily="34" charset="0"/>
                <a:cs typeface="Arial" panose="020B0604020202020204" pitchFamily="34" charset="0"/>
              </a:rPr>
              <a:t>After remaining relatively unchanged, the share of the population living within the footprint of a mobile broadband network but not using mobile internet (i.e. the usage gap) decreased from 45% in 2019 to 39% in 2023. </a:t>
            </a:r>
          </a:p>
          <a:p>
            <a:pPr marL="177861" indent="-177861" defTabSz="1002756">
              <a:buFont typeface="Arial" panose="020B0604020202020204" pitchFamily="34" charset="0"/>
              <a:buChar char="•"/>
              <a:defRPr/>
            </a:pPr>
            <a:endParaRPr lang="en-US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177861" indent="-177861" defTabSz="1002756">
              <a:buFont typeface="Arial" panose="020B0604020202020204" pitchFamily="34" charset="0"/>
              <a:buChar char="•"/>
              <a:defRPr/>
            </a:pPr>
            <a:r>
              <a:rPr lang="en-US">
                <a:latin typeface="Arial" panose="020B0604020202020204" pitchFamily="34" charset="0"/>
                <a:cs typeface="Arial" panose="020B0604020202020204" pitchFamily="34" charset="0"/>
              </a:rPr>
              <a:t>However, the usage gap remains substantial and is almost nine times the size of the coverage gap.</a:t>
            </a:r>
            <a:endParaRPr lang="en-GB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GB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D364252-BEDB-43FF-8BA8-06395D29B762}" type="slidenum">
              <a:rPr kumimoji="0" lang="en-GB" sz="13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-GB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6962710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5800" y="1143000"/>
            <a:ext cx="5486400" cy="30861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77800" indent="-177800" algn="just">
              <a:lnSpc>
                <a:spcPct val="107000"/>
              </a:lnSpc>
              <a:spcAft>
                <a:spcPts val="877"/>
              </a:spcAft>
              <a:buFont typeface="Arial,Sans-Serif"/>
              <a:buChar char="•"/>
            </a:pPr>
            <a:r>
              <a:rPr lang="en-GB"/>
              <a:t>Although the world is more connected than ever before, not everyone benefits equally.</a:t>
            </a:r>
          </a:p>
          <a:p>
            <a:pPr marL="177800" indent="-177800" algn="just">
              <a:lnSpc>
                <a:spcPct val="107000"/>
              </a:lnSpc>
              <a:spcAft>
                <a:spcPts val="877"/>
              </a:spcAft>
              <a:buFont typeface="Arial,Sans-Serif"/>
              <a:buChar char="•"/>
            </a:pPr>
            <a:r>
              <a:rPr lang="en-GB"/>
              <a:t>As we saw from the previous slide 96% of the population lives in an area that is covered by mobile broadband leaving the remaining 4% in areas without mobile broadband coverage. We call this the coverage gap.</a:t>
            </a:r>
          </a:p>
          <a:p>
            <a:pPr marL="250190" indent="-250190">
              <a:buFont typeface="Arial,Sans-Serif"/>
              <a:buChar char="•"/>
            </a:pPr>
            <a:endParaRPr lang="en-GB"/>
          </a:p>
          <a:p>
            <a:pPr marL="177800" indent="-177800">
              <a:buFont typeface="Arial,Sans-Serif"/>
              <a:buChar char="•"/>
            </a:pPr>
            <a:r>
              <a:rPr lang="en-GB"/>
              <a:t>So, if 96% of the population lives in an area that is covered by mobile broadband, then the coverage gap is the 4% that remain uncovered. 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6E7A4369-A50B-426A-BC2A-AA2864704053}" type="slidenum">
              <a:rPr kumimoji="0" lang="en-US" sz="12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ptos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ptos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689990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7399D4E-0C5E-50DF-0FB6-6CA05959B69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7E5F643E-3504-B688-72FA-2734A6642CA5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5E5C5F8E-209D-C175-FCE2-98A8AB0FE4C6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731CD1B-DCC9-BEEC-8491-C9A026037671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64E0384-D593-FC49-AA1D-4F7809DD4C5D}" type="slidenum">
              <a:rPr kumimoji="0" lang="en-GB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GB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1451619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64E0384-D593-FC49-AA1D-4F7809DD4C5D}" type="slidenum">
              <a:rPr kumimoji="0" lang="en-GB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GB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0799422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FEBC840-0618-4B7E-BD49-03CB51B29839}" type="slidenum">
              <a:rPr lang="en-GB" smtClean="0"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35552115"/>
      </p:ext>
    </p:extLst>
  </p:cSld>
  <p:clrMapOvr>
    <a:masterClrMapping/>
  </p:clrMapOvr>
</p:notes>
</file>

<file path=ppt/slideLayouts/_rels/slideLayout1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3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4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5.xml.rels><?xml version="1.0" encoding="UTF-8" ?><Relationships xmlns="http://schemas.openxmlformats.org/package/2006/relationships"><Relationship Target="../media/image3.png" Type="http://schemas.openxmlformats.org/officeDocument/2006/relationships/image" Id="rId3"></Relationship><Relationship Target="../media/image5.jpeg" Type="http://schemas.openxmlformats.org/officeDocument/2006/relationships/image" Id="rId2"></Relationship><Relationship Target="../slideMasters/slideMaster1.xml" Type="http://schemas.openxmlformats.org/officeDocument/2006/relationships/slideMaster" Id="rId1"></Relationship><Relationship Target="../media/image4.svg" Type="http://schemas.openxmlformats.org/officeDocument/2006/relationships/image" Id="rId4"></Relationship></Relationships>
</file>

<file path=ppt/slideLayouts/_rels/slideLayout6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7.xml.rels><?xml version="1.0" encoding="UTF-8" ?><Relationships xmlns="http://schemas.openxmlformats.org/package/2006/relationships"><Relationship Target="../media/image3.png" Type="http://schemas.openxmlformats.org/officeDocument/2006/relationships/image" Id="rId3"></Relationship><Relationship Target="../media/image6.jpeg" Type="http://schemas.openxmlformats.org/officeDocument/2006/relationships/image" Id="rId2"></Relationship><Relationship Target="../slideMasters/slideMaster1.xml" Type="http://schemas.openxmlformats.org/officeDocument/2006/relationships/slideMaster" Id="rId1"></Relationship><Relationship Target="../media/image4.svg" Type="http://schemas.openxmlformats.org/officeDocument/2006/relationships/image" Id="rId4"></Relationship></Relationships>
</file>

<file path=ppt/slideLayouts/_rels/slideLayout8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9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0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1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2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3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4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5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6.xml.rels><?xml version="1.0" encoding="UTF-8" ?><Relationships xmlns="http://schemas.openxmlformats.org/package/2006/relationships"><Relationship Target="../media/image7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7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8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19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0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1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2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3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4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5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6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7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8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29.xml.rels><?xml version="1.0" encoding="UTF-8" ?><Relationships xmlns="http://schemas.openxmlformats.org/package/2006/relationships"><Relationship Target="../media/image3.png" Type="http://schemas.openxmlformats.org/officeDocument/2006/relationships/image" Id="rId3"></Relationship><Relationship Target="../media/image8.jpeg" Type="http://schemas.openxmlformats.org/officeDocument/2006/relationships/image" Id="rId2"></Relationship><Relationship Target="../slideMasters/slideMaster1.xml" Type="http://schemas.openxmlformats.org/officeDocument/2006/relationships/slideMaster" Id="rId1"></Relationship><Relationship Target="../media/image4.svg" Type="http://schemas.openxmlformats.org/officeDocument/2006/relationships/image" Id="rId4"></Relationship></Relationships>
</file>

<file path=ppt/slideLayouts/_rels/slideLayout30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1.xml" Type="http://schemas.openxmlformats.org/officeDocument/2006/relationships/slideMaster" Id="rId1"></Relationship></Relationships>
</file>

<file path=ppt/slideLayouts/_rels/slideLayout31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32.xml.rels><?xml version="1.0" encoding="UTF-8" ?><Relationships xmlns="http://schemas.openxmlformats.org/package/2006/relationships"><Relationship Target="../slideMasters/slideMaster1.xml" Type="http://schemas.openxmlformats.org/officeDocument/2006/relationships/slideMaster" Id="rId1"></Relationship></Relationships>
</file>

<file path=ppt/slideLayouts/_rels/slideLayout33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34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35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36.xml.rels><?xml version="1.0" encoding="UTF-8" ?><Relationships xmlns="http://schemas.openxmlformats.org/package/2006/relationships"><Relationship Target="../slideMasters/slideMaster2.xml" Type="http://schemas.openxmlformats.org/officeDocument/2006/relationships/slideMaster" Id="rId1"></Relationship></Relationships>
</file>

<file path=ppt/slideLayouts/_rels/slideLayout37.xml.rels><?xml version="1.0" encoding="UTF-8" ?><Relationships xmlns="http://schemas.openxmlformats.org/package/2006/relationships"><Relationship Target="../media/image3.png" Type="http://schemas.openxmlformats.org/officeDocument/2006/relationships/image" Id="rId3"></Relationship><Relationship Target="../media/image5.jpeg" Type="http://schemas.openxmlformats.org/officeDocument/2006/relationships/image" Id="rId2"></Relationship><Relationship Target="../slideMasters/slideMaster2.xml" Type="http://schemas.openxmlformats.org/officeDocument/2006/relationships/slideMaster" Id="rId1"></Relationship><Relationship Target="../media/image4.svg" Type="http://schemas.openxmlformats.org/officeDocument/2006/relationships/image" Id="rId4"></Relationship></Relationships>
</file>

<file path=ppt/slideLayouts/_rels/slideLayout38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39.xml.rels><?xml version="1.0" encoding="UTF-8" ?><Relationships xmlns="http://schemas.openxmlformats.org/package/2006/relationships"><Relationship Target="../media/image3.png" Type="http://schemas.openxmlformats.org/officeDocument/2006/relationships/image" Id="rId3"></Relationship><Relationship Target="../media/image6.jpeg" Type="http://schemas.openxmlformats.org/officeDocument/2006/relationships/image" Id="rId2"></Relationship><Relationship Target="../slideMasters/slideMaster2.xml" Type="http://schemas.openxmlformats.org/officeDocument/2006/relationships/slideMaster" Id="rId1"></Relationship><Relationship Target="../media/image4.svg" Type="http://schemas.openxmlformats.org/officeDocument/2006/relationships/image" Id="rId4"></Relationship></Relationships>
</file>

<file path=ppt/slideLayouts/_rels/slideLayout40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41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42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43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44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45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46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47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48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49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50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51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52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53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54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55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56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57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58.xml.rels><?xml version="1.0" encoding="UTF-8" ?><Relationships xmlns="http://schemas.openxmlformats.org/package/2006/relationships"><Relationship Target="../media/image2.svg" Type="http://schemas.openxmlformats.org/officeDocument/2006/relationships/image" Id="rId3"></Relationship><Relationship Target="../media/image1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59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60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61.xml.rels><?xml version="1.0" encoding="UTF-8" ?><Relationships xmlns="http://schemas.openxmlformats.org/package/2006/relationships"><Relationship Target="../media/image3.png" Type="http://schemas.openxmlformats.org/officeDocument/2006/relationships/image" Id="rId3"></Relationship><Relationship Target="../media/image8.jpeg" Type="http://schemas.openxmlformats.org/officeDocument/2006/relationships/image" Id="rId2"></Relationship><Relationship Target="../slideMasters/slideMaster2.xml" Type="http://schemas.openxmlformats.org/officeDocument/2006/relationships/slideMaster" Id="rId1"></Relationship><Relationship Target="../media/image4.svg" Type="http://schemas.openxmlformats.org/officeDocument/2006/relationships/image" Id="rId4"></Relationship></Relationships>
</file>

<file path=ppt/slideLayouts/_rels/slideLayout62.xml.rels><?xml version="1.0" encoding="UTF-8" ?><Relationships xmlns="http://schemas.openxmlformats.org/package/2006/relationships"><Relationship Target="../media/image4.svg" Type="http://schemas.openxmlformats.org/officeDocument/2006/relationships/image" Id="rId3"></Relationship><Relationship Target="../media/image3.png" Type="http://schemas.openxmlformats.org/officeDocument/2006/relationships/image" Id="rId2"></Relationship><Relationship Target="../slideMasters/slideMaster2.xml" Type="http://schemas.openxmlformats.org/officeDocument/2006/relationships/slideMaster" Id="rId1"></Relationship></Relationships>
</file>

<file path=ppt/slideLayouts/_rels/slideLayout63.xml.rels><?xml version="1.0" encoding="UTF-8" ?><Relationships xmlns="http://schemas.openxmlformats.org/package/2006/relationships"><Relationship Target="../slideMasters/slideMaster2.xml" Type="http://schemas.openxmlformats.org/officeDocument/2006/relationships/slideMaster" Id="rId1"></Relationship></Relationships>
</file>

<file path=ppt/slideLayouts/_rels/slideLayout64.xml.rels><?xml version="1.0" encoding="UTF-8" ?><Relationships xmlns="http://schemas.openxmlformats.org/package/2006/relationships"><Relationship Target="../slideMasters/slideMaster2.xml" Type="http://schemas.openxmlformats.org/officeDocument/2006/relationships/slideMaster" Id="rId1"></Relationship></Relationships>
</file>

<file path=ppt/slideLayouts/_rels/slideLayout65.xml.rels><?xml version="1.0" encoding="UTF-8" ?><Relationships xmlns="http://schemas.openxmlformats.org/package/2006/relationships"><Relationship Target="../slideMasters/slideMaster2.xml" Type="http://schemas.openxmlformats.org/officeDocument/2006/relationships/slideMaster" Id="rId1"></Relationship></Relationships>
</file>

<file path=ppt/slideLayouts/_rels/slideLayout66.xml.rels><?xml version="1.0" encoding="UTF-8" ?><Relationships xmlns="http://schemas.openxmlformats.org/package/2006/relationships"><Relationship Target="../slideMasters/slideMaster2.xml" Type="http://schemas.openxmlformats.org/officeDocument/2006/relationships/slideMaster" Id="rId1"></Relationship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/>
          <a:lstStyle>
            <a:lvl1pPr>
              <a:defRPr sz="4000"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09039E-3F48-4BF4-BC59-03AB40DD2DC0}" type="datetime1">
              <a:rPr lang="en-GB" smtClean="0"/>
              <a:t>16/05/2025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t>‹#›</a:t>
            </a:fld>
            <a:endParaRPr lang="en-GB"/>
          </a:p>
        </p:txBody>
      </p:sp>
      <p:pic>
        <p:nvPicPr>
          <p:cNvPr id="8" name="Graphic 7">
            <a:extLst>
              <a:ext uri="{FF2B5EF4-FFF2-40B4-BE49-F238E27FC236}">
                <a16:creationId xmlns:a16="http://schemas.microsoft.com/office/drawing/2014/main" id="{9EBFC167-B716-A327-ECFD-AEC5D22B5F1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780588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_Whi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/>
          <a:lstStyle>
            <a:lvl1pPr>
              <a:defRPr sz="4000"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 sz="2200">
                <a:solidFill>
                  <a:schemeClr val="accent4"/>
                </a:solidFill>
              </a:defRPr>
            </a:lvl1pPr>
            <a:lvl2pPr>
              <a:defRPr sz="2200"/>
            </a:lvl2pPr>
            <a:lvl3pPr>
              <a:defRPr sz="1600"/>
            </a:lvl3pPr>
            <a:lvl4pPr>
              <a:buClr>
                <a:schemeClr val="accent4"/>
              </a:buClr>
              <a:defRPr sz="1600"/>
            </a:lvl4pPr>
            <a:lvl5pPr>
              <a:defRPr sz="900"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CCEADB6-F722-4B9F-A14D-58DDD1683164}" type="datetime1">
              <a:rPr lang="en-GB" smtClean="0"/>
              <a:t>16/05/2025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t>‹#›</a:t>
            </a:fld>
            <a:endParaRPr lang="en-GB"/>
          </a:p>
        </p:txBody>
      </p:sp>
      <p:pic>
        <p:nvPicPr>
          <p:cNvPr id="9" name="Graphic 8">
            <a:extLst>
              <a:ext uri="{FF2B5EF4-FFF2-40B4-BE49-F238E27FC236}">
                <a16:creationId xmlns:a16="http://schemas.microsoft.com/office/drawing/2014/main" id="{B8B74983-247E-E6E7-44B9-B45188B0AB0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77450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solidFill>
          <a:schemeClr val="accent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DA05A00C-646A-78AA-0057-40FFC58F46B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F422CB22-A80F-B3D8-0213-5BA9FAAD67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E49CDB8D-9295-3AC0-B4E8-596DA43879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1" name="Title 10">
            <a:extLst>
              <a:ext uri="{FF2B5EF4-FFF2-40B4-BE49-F238E27FC236}">
                <a16:creationId xmlns:a16="http://schemas.microsoft.com/office/drawing/2014/main" id="{9C5A4D93-8CE8-20E4-92D9-E14FE07BBD0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0561" y="1784171"/>
            <a:ext cx="11310086" cy="638637"/>
          </a:xfrm>
        </p:spPr>
        <p:txBody>
          <a:bodyPr/>
          <a:lstStyle>
            <a:lvl1pPr>
              <a:defRPr sz="500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add title</a:t>
            </a:r>
          </a:p>
        </p:txBody>
      </p:sp>
      <p:pic>
        <p:nvPicPr>
          <p:cNvPr id="3" name="Graphic 2">
            <a:extLst>
              <a:ext uri="{FF2B5EF4-FFF2-40B4-BE49-F238E27FC236}">
                <a16:creationId xmlns:a16="http://schemas.microsoft.com/office/drawing/2014/main" id="{2AB830C5-48C1-F895-C775-9780DF9B3487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C82A8F72-CB80-8FA5-CB83-FA47A693642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40560" y="2575207"/>
            <a:ext cx="11310086" cy="484748"/>
          </a:xfrm>
        </p:spPr>
        <p:txBody>
          <a:bodyPr/>
          <a:lstStyle>
            <a:lvl1pPr>
              <a:defRPr sz="2700" b="0">
                <a:solidFill>
                  <a:schemeClr val="bg1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0817218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_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Picture Placeholder 21">
            <a:extLst>
              <a:ext uri="{FF2B5EF4-FFF2-40B4-BE49-F238E27FC236}">
                <a16:creationId xmlns:a16="http://schemas.microsoft.com/office/drawing/2014/main" id="{5F9860D8-2D96-3FA5-00BA-AFE16A53A13E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12192000" cy="6858000"/>
          </a:xfrm>
          <a:custGeom>
            <a:avLst/>
            <a:gdLst>
              <a:gd name="connsiteX0" fmla="*/ 23225505 w 24382413"/>
              <a:gd name="connsiteY0" fmla="*/ 12921643 h 13716000"/>
              <a:gd name="connsiteX1" fmla="*/ 23325369 w 24382413"/>
              <a:gd name="connsiteY1" fmla="*/ 13067184 h 13716000"/>
              <a:gd name="connsiteX2" fmla="*/ 23125929 w 24382413"/>
              <a:gd name="connsiteY2" fmla="*/ 13067184 h 13716000"/>
              <a:gd name="connsiteX3" fmla="*/ 23177533 w 24382413"/>
              <a:gd name="connsiteY3" fmla="*/ 12879434 h 13716000"/>
              <a:gd name="connsiteX4" fmla="*/ 22955065 w 24382413"/>
              <a:gd name="connsiteY4" fmla="*/ 13196436 h 13716000"/>
              <a:gd name="connsiteX5" fmla="*/ 23037345 w 24382413"/>
              <a:gd name="connsiteY5" fmla="*/ 13196436 h 13716000"/>
              <a:gd name="connsiteX6" fmla="*/ 23086145 w 24382413"/>
              <a:gd name="connsiteY6" fmla="*/ 13125250 h 13716000"/>
              <a:gd name="connsiteX7" fmla="*/ 23365241 w 24382413"/>
              <a:gd name="connsiteY7" fmla="*/ 13125250 h 13716000"/>
              <a:gd name="connsiteX8" fmla="*/ 23414065 w 24382413"/>
              <a:gd name="connsiteY8" fmla="*/ 13196436 h 13716000"/>
              <a:gd name="connsiteX9" fmla="*/ 23499765 w 24382413"/>
              <a:gd name="connsiteY9" fmla="*/ 13196436 h 13716000"/>
              <a:gd name="connsiteX10" fmla="*/ 23277297 w 24382413"/>
              <a:gd name="connsiteY10" fmla="*/ 12879434 h 13716000"/>
              <a:gd name="connsiteX11" fmla="*/ 22395285 w 24382413"/>
              <a:gd name="connsiteY11" fmla="*/ 12879434 h 13716000"/>
              <a:gd name="connsiteX12" fmla="*/ 22395285 w 24382413"/>
              <a:gd name="connsiteY12" fmla="*/ 13196436 h 13716000"/>
              <a:gd name="connsiteX13" fmla="*/ 22468565 w 24382413"/>
              <a:gd name="connsiteY13" fmla="*/ 13196436 h 13716000"/>
              <a:gd name="connsiteX14" fmla="*/ 22468565 w 24382413"/>
              <a:gd name="connsiteY14" fmla="*/ 12966222 h 13716000"/>
              <a:gd name="connsiteX15" fmla="*/ 22613365 w 24382413"/>
              <a:gd name="connsiteY15" fmla="*/ 13196436 h 13716000"/>
              <a:gd name="connsiteX16" fmla="*/ 22713493 w 24382413"/>
              <a:gd name="connsiteY16" fmla="*/ 13196436 h 13716000"/>
              <a:gd name="connsiteX17" fmla="*/ 22857973 w 24382413"/>
              <a:gd name="connsiteY17" fmla="*/ 12967331 h 13716000"/>
              <a:gd name="connsiteX18" fmla="*/ 22858217 w 24382413"/>
              <a:gd name="connsiteY18" fmla="*/ 13196436 h 13716000"/>
              <a:gd name="connsiteX19" fmla="*/ 22932581 w 24382413"/>
              <a:gd name="connsiteY19" fmla="*/ 13196436 h 13716000"/>
              <a:gd name="connsiteX20" fmla="*/ 22932581 w 24382413"/>
              <a:gd name="connsiteY20" fmla="*/ 12879434 h 13716000"/>
              <a:gd name="connsiteX21" fmla="*/ 22838049 w 24382413"/>
              <a:gd name="connsiteY21" fmla="*/ 12879434 h 13716000"/>
              <a:gd name="connsiteX22" fmla="*/ 22664893 w 24382413"/>
              <a:gd name="connsiteY22" fmla="*/ 13150969 h 13716000"/>
              <a:gd name="connsiteX23" fmla="*/ 22491913 w 24382413"/>
              <a:gd name="connsiteY23" fmla="*/ 12879434 h 13716000"/>
              <a:gd name="connsiteX24" fmla="*/ 23439715 w 24382413"/>
              <a:gd name="connsiteY24" fmla="*/ 12879368 h 13716000"/>
              <a:gd name="connsiteX25" fmla="*/ 23439715 w 24382413"/>
              <a:gd name="connsiteY25" fmla="*/ 12926951 h 13716000"/>
              <a:gd name="connsiteX26" fmla="*/ 23447937 w 24382413"/>
              <a:gd name="connsiteY26" fmla="*/ 12926951 h 13716000"/>
              <a:gd name="connsiteX27" fmla="*/ 23447937 w 24382413"/>
              <a:gd name="connsiteY27" fmla="*/ 12892965 h 13716000"/>
              <a:gd name="connsiteX28" fmla="*/ 23462819 w 24382413"/>
              <a:gd name="connsiteY28" fmla="*/ 12915260 h 13716000"/>
              <a:gd name="connsiteX29" fmla="*/ 23463085 w 24382413"/>
              <a:gd name="connsiteY29" fmla="*/ 12915260 h 13716000"/>
              <a:gd name="connsiteX30" fmla="*/ 23478145 w 24382413"/>
              <a:gd name="connsiteY30" fmla="*/ 12892832 h 13716000"/>
              <a:gd name="connsiteX31" fmla="*/ 23478145 w 24382413"/>
              <a:gd name="connsiteY31" fmla="*/ 12926951 h 13716000"/>
              <a:gd name="connsiteX32" fmla="*/ 23486501 w 24382413"/>
              <a:gd name="connsiteY32" fmla="*/ 12926951 h 13716000"/>
              <a:gd name="connsiteX33" fmla="*/ 23486501 w 24382413"/>
              <a:gd name="connsiteY33" fmla="*/ 12879368 h 13716000"/>
              <a:gd name="connsiteX34" fmla="*/ 23477591 w 24382413"/>
              <a:gd name="connsiteY34" fmla="*/ 12879368 h 13716000"/>
              <a:gd name="connsiteX35" fmla="*/ 23463109 w 24382413"/>
              <a:gd name="connsiteY35" fmla="*/ 12901863 h 13716000"/>
              <a:gd name="connsiteX36" fmla="*/ 23448625 w 24382413"/>
              <a:gd name="connsiteY36" fmla="*/ 12879368 h 13716000"/>
              <a:gd name="connsiteX37" fmla="*/ 23395289 w 24382413"/>
              <a:gd name="connsiteY37" fmla="*/ 12879368 h 13716000"/>
              <a:gd name="connsiteX38" fmla="*/ 23395289 w 24382413"/>
              <a:gd name="connsiteY38" fmla="*/ 12887114 h 13716000"/>
              <a:gd name="connsiteX39" fmla="*/ 23410385 w 24382413"/>
              <a:gd name="connsiteY39" fmla="*/ 12887114 h 13716000"/>
              <a:gd name="connsiteX40" fmla="*/ 23410385 w 24382413"/>
              <a:gd name="connsiteY40" fmla="*/ 12926951 h 13716000"/>
              <a:gd name="connsiteX41" fmla="*/ 23418805 w 24382413"/>
              <a:gd name="connsiteY41" fmla="*/ 12926951 h 13716000"/>
              <a:gd name="connsiteX42" fmla="*/ 23418805 w 24382413"/>
              <a:gd name="connsiteY42" fmla="*/ 12887114 h 13716000"/>
              <a:gd name="connsiteX43" fmla="*/ 23433897 w 24382413"/>
              <a:gd name="connsiteY43" fmla="*/ 12887114 h 13716000"/>
              <a:gd name="connsiteX44" fmla="*/ 23433897 w 24382413"/>
              <a:gd name="connsiteY44" fmla="*/ 12879368 h 13716000"/>
              <a:gd name="connsiteX45" fmla="*/ 22114917 w 24382413"/>
              <a:gd name="connsiteY45" fmla="*/ 12871279 h 13716000"/>
              <a:gd name="connsiteX46" fmla="*/ 21932765 w 24382413"/>
              <a:gd name="connsiteY46" fmla="*/ 12909753 h 13716000"/>
              <a:gd name="connsiteX47" fmla="*/ 21909693 w 24382413"/>
              <a:gd name="connsiteY47" fmla="*/ 12973393 h 13716000"/>
              <a:gd name="connsiteX48" fmla="*/ 21928421 w 24382413"/>
              <a:gd name="connsiteY48" fmla="*/ 13027569 h 13716000"/>
              <a:gd name="connsiteX49" fmla="*/ 22121189 w 24382413"/>
              <a:gd name="connsiteY49" fmla="*/ 13067140 h 13716000"/>
              <a:gd name="connsiteX50" fmla="*/ 22261821 w 24382413"/>
              <a:gd name="connsiteY50" fmla="*/ 13086422 h 13716000"/>
              <a:gd name="connsiteX51" fmla="*/ 22269113 w 24382413"/>
              <a:gd name="connsiteY51" fmla="*/ 13107177 h 13716000"/>
              <a:gd name="connsiteX52" fmla="*/ 22260993 w 24382413"/>
              <a:gd name="connsiteY52" fmla="*/ 13128109 h 13716000"/>
              <a:gd name="connsiteX53" fmla="*/ 22128661 w 24382413"/>
              <a:gd name="connsiteY53" fmla="*/ 13147391 h 13716000"/>
              <a:gd name="connsiteX54" fmla="*/ 21900905 w 24382413"/>
              <a:gd name="connsiteY54" fmla="*/ 13105792 h 13716000"/>
              <a:gd name="connsiteX55" fmla="*/ 21900905 w 24382413"/>
              <a:gd name="connsiteY55" fmla="*/ 13168966 h 13716000"/>
              <a:gd name="connsiteX56" fmla="*/ 22128661 w 24382413"/>
              <a:gd name="connsiteY56" fmla="*/ 13204592 h 13716000"/>
              <a:gd name="connsiteX57" fmla="*/ 22320697 w 24382413"/>
              <a:gd name="connsiteY57" fmla="*/ 13163359 h 13716000"/>
              <a:gd name="connsiteX58" fmla="*/ 22343401 w 24382413"/>
              <a:gd name="connsiteY58" fmla="*/ 13099365 h 13716000"/>
              <a:gd name="connsiteX59" fmla="*/ 22323381 w 24382413"/>
              <a:gd name="connsiteY59" fmla="*/ 13043349 h 13716000"/>
              <a:gd name="connsiteX60" fmla="*/ 22125901 w 24382413"/>
              <a:gd name="connsiteY60" fmla="*/ 13004321 h 13716000"/>
              <a:gd name="connsiteX61" fmla="*/ 21990621 w 24382413"/>
              <a:gd name="connsiteY61" fmla="*/ 12985316 h 13716000"/>
              <a:gd name="connsiteX62" fmla="*/ 21983973 w 24382413"/>
              <a:gd name="connsiteY62" fmla="*/ 12966589 h 13716000"/>
              <a:gd name="connsiteX63" fmla="*/ 21991453 w 24382413"/>
              <a:gd name="connsiteY63" fmla="*/ 12946476 h 13716000"/>
              <a:gd name="connsiteX64" fmla="*/ 22115109 w 24382413"/>
              <a:gd name="connsiteY64" fmla="*/ 12928480 h 13716000"/>
              <a:gd name="connsiteX65" fmla="*/ 22316653 w 24382413"/>
              <a:gd name="connsiteY65" fmla="*/ 12964295 h 13716000"/>
              <a:gd name="connsiteX66" fmla="*/ 22316653 w 24382413"/>
              <a:gd name="connsiteY66" fmla="*/ 12901121 h 13716000"/>
              <a:gd name="connsiteX67" fmla="*/ 22114917 w 24382413"/>
              <a:gd name="connsiteY67" fmla="*/ 12871279 h 13716000"/>
              <a:gd name="connsiteX68" fmla="*/ 21626945 w 24382413"/>
              <a:gd name="connsiteY68" fmla="*/ 12871279 h 13716000"/>
              <a:gd name="connsiteX69" fmla="*/ 21413853 w 24382413"/>
              <a:gd name="connsiteY69" fmla="*/ 12927428 h 13716000"/>
              <a:gd name="connsiteX70" fmla="*/ 21372165 w 24382413"/>
              <a:gd name="connsiteY70" fmla="*/ 13037930 h 13716000"/>
              <a:gd name="connsiteX71" fmla="*/ 21413853 w 24382413"/>
              <a:gd name="connsiteY71" fmla="*/ 13148078 h 13716000"/>
              <a:gd name="connsiteX72" fmla="*/ 21626125 w 24382413"/>
              <a:gd name="connsiteY72" fmla="*/ 13204592 h 13716000"/>
              <a:gd name="connsiteX73" fmla="*/ 21824657 w 24382413"/>
              <a:gd name="connsiteY73" fmla="*/ 13153596 h 13716000"/>
              <a:gd name="connsiteX74" fmla="*/ 21858333 w 24382413"/>
              <a:gd name="connsiteY74" fmla="*/ 13056591 h 13716000"/>
              <a:gd name="connsiteX75" fmla="*/ 21858333 w 24382413"/>
              <a:gd name="connsiteY75" fmla="*/ 13019181 h 13716000"/>
              <a:gd name="connsiteX76" fmla="*/ 21587805 w 24382413"/>
              <a:gd name="connsiteY76" fmla="*/ 13019192 h 13716000"/>
              <a:gd name="connsiteX77" fmla="*/ 21587805 w 24382413"/>
              <a:gd name="connsiteY77" fmla="*/ 13076792 h 13716000"/>
              <a:gd name="connsiteX78" fmla="*/ 21783701 w 24382413"/>
              <a:gd name="connsiteY78" fmla="*/ 13076792 h 13716000"/>
              <a:gd name="connsiteX79" fmla="*/ 21768045 w 24382413"/>
              <a:gd name="connsiteY79" fmla="*/ 13116097 h 13716000"/>
              <a:gd name="connsiteX80" fmla="*/ 21626137 w 24382413"/>
              <a:gd name="connsiteY80" fmla="*/ 13146892 h 13716000"/>
              <a:gd name="connsiteX81" fmla="*/ 21472305 w 24382413"/>
              <a:gd name="connsiteY81" fmla="*/ 13109482 h 13716000"/>
              <a:gd name="connsiteX82" fmla="*/ 21447453 w 24382413"/>
              <a:gd name="connsiteY82" fmla="*/ 13037930 h 13716000"/>
              <a:gd name="connsiteX83" fmla="*/ 21472661 w 24382413"/>
              <a:gd name="connsiteY83" fmla="*/ 12966467 h 13716000"/>
              <a:gd name="connsiteX84" fmla="*/ 21626581 w 24382413"/>
              <a:gd name="connsiteY84" fmla="*/ 12930697 h 13716000"/>
              <a:gd name="connsiteX85" fmla="*/ 21835673 w 24382413"/>
              <a:gd name="connsiteY85" fmla="*/ 12972185 h 13716000"/>
              <a:gd name="connsiteX86" fmla="*/ 21835673 w 24382413"/>
              <a:gd name="connsiteY86" fmla="*/ 12905520 h 13716000"/>
              <a:gd name="connsiteX87" fmla="*/ 21626945 w 24382413"/>
              <a:gd name="connsiteY87" fmla="*/ 12871279 h 13716000"/>
              <a:gd name="connsiteX88" fmla="*/ 0 w 24382413"/>
              <a:gd name="connsiteY88" fmla="*/ 0 h 13716000"/>
              <a:gd name="connsiteX89" fmla="*/ 24382413 w 24382413"/>
              <a:gd name="connsiteY89" fmla="*/ 0 h 13716000"/>
              <a:gd name="connsiteX90" fmla="*/ 24382413 w 24382413"/>
              <a:gd name="connsiteY90" fmla="*/ 13716000 h 13716000"/>
              <a:gd name="connsiteX91" fmla="*/ 0 w 24382413"/>
              <a:gd name="connsiteY91" fmla="*/ 13716000 h 13716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</a:cxnLst>
            <a:rect l="l" t="t" r="r" b="b"/>
            <a:pathLst>
              <a:path w="24382413" h="13716000">
                <a:moveTo>
                  <a:pt x="23225505" y="12921643"/>
                </a:moveTo>
                <a:lnTo>
                  <a:pt x="23325369" y="13067184"/>
                </a:lnTo>
                <a:lnTo>
                  <a:pt x="23125929" y="13067184"/>
                </a:lnTo>
                <a:close/>
                <a:moveTo>
                  <a:pt x="23177533" y="12879434"/>
                </a:moveTo>
                <a:lnTo>
                  <a:pt x="22955065" y="13196436"/>
                </a:lnTo>
                <a:lnTo>
                  <a:pt x="23037345" y="13196436"/>
                </a:lnTo>
                <a:lnTo>
                  <a:pt x="23086145" y="13125250"/>
                </a:lnTo>
                <a:lnTo>
                  <a:pt x="23365241" y="13125250"/>
                </a:lnTo>
                <a:lnTo>
                  <a:pt x="23414065" y="13196436"/>
                </a:lnTo>
                <a:lnTo>
                  <a:pt x="23499765" y="13196436"/>
                </a:lnTo>
                <a:lnTo>
                  <a:pt x="23277297" y="12879434"/>
                </a:lnTo>
                <a:close/>
                <a:moveTo>
                  <a:pt x="22395285" y="12879434"/>
                </a:moveTo>
                <a:lnTo>
                  <a:pt x="22395285" y="13196436"/>
                </a:lnTo>
                <a:lnTo>
                  <a:pt x="22468565" y="13196436"/>
                </a:lnTo>
                <a:lnTo>
                  <a:pt x="22468565" y="12966222"/>
                </a:lnTo>
                <a:lnTo>
                  <a:pt x="22613365" y="13196436"/>
                </a:lnTo>
                <a:lnTo>
                  <a:pt x="22713493" y="13196436"/>
                </a:lnTo>
                <a:lnTo>
                  <a:pt x="22857973" y="12967331"/>
                </a:lnTo>
                <a:lnTo>
                  <a:pt x="22858217" y="13196436"/>
                </a:lnTo>
                <a:lnTo>
                  <a:pt x="22932581" y="13196436"/>
                </a:lnTo>
                <a:lnTo>
                  <a:pt x="22932581" y="12879434"/>
                </a:lnTo>
                <a:lnTo>
                  <a:pt x="22838049" y="12879434"/>
                </a:lnTo>
                <a:lnTo>
                  <a:pt x="22664893" y="13150969"/>
                </a:lnTo>
                <a:lnTo>
                  <a:pt x="22491913" y="12879434"/>
                </a:lnTo>
                <a:close/>
                <a:moveTo>
                  <a:pt x="23439715" y="12879368"/>
                </a:moveTo>
                <a:lnTo>
                  <a:pt x="23439715" y="12926951"/>
                </a:lnTo>
                <a:lnTo>
                  <a:pt x="23447937" y="12926951"/>
                </a:lnTo>
                <a:lnTo>
                  <a:pt x="23447937" y="12892965"/>
                </a:lnTo>
                <a:lnTo>
                  <a:pt x="23462819" y="12915260"/>
                </a:lnTo>
                <a:lnTo>
                  <a:pt x="23463085" y="12915260"/>
                </a:lnTo>
                <a:lnTo>
                  <a:pt x="23478145" y="12892832"/>
                </a:lnTo>
                <a:lnTo>
                  <a:pt x="23478145" y="12926951"/>
                </a:lnTo>
                <a:lnTo>
                  <a:pt x="23486501" y="12926951"/>
                </a:lnTo>
                <a:lnTo>
                  <a:pt x="23486501" y="12879368"/>
                </a:lnTo>
                <a:lnTo>
                  <a:pt x="23477591" y="12879368"/>
                </a:lnTo>
                <a:lnTo>
                  <a:pt x="23463109" y="12901863"/>
                </a:lnTo>
                <a:lnTo>
                  <a:pt x="23448625" y="12879368"/>
                </a:lnTo>
                <a:close/>
                <a:moveTo>
                  <a:pt x="23395289" y="12879368"/>
                </a:moveTo>
                <a:lnTo>
                  <a:pt x="23395289" y="12887114"/>
                </a:lnTo>
                <a:lnTo>
                  <a:pt x="23410385" y="12887114"/>
                </a:lnTo>
                <a:lnTo>
                  <a:pt x="23410385" y="12926951"/>
                </a:lnTo>
                <a:lnTo>
                  <a:pt x="23418805" y="12926951"/>
                </a:lnTo>
                <a:lnTo>
                  <a:pt x="23418805" y="12887114"/>
                </a:lnTo>
                <a:lnTo>
                  <a:pt x="23433897" y="12887114"/>
                </a:lnTo>
                <a:lnTo>
                  <a:pt x="23433897" y="12879368"/>
                </a:lnTo>
                <a:close/>
                <a:moveTo>
                  <a:pt x="22114917" y="12871279"/>
                </a:moveTo>
                <a:cubicBezTo>
                  <a:pt x="22002345" y="12871279"/>
                  <a:pt x="21956201" y="12886427"/>
                  <a:pt x="21932765" y="12909753"/>
                </a:cubicBezTo>
                <a:cubicBezTo>
                  <a:pt x="21914681" y="12927749"/>
                  <a:pt x="21909693" y="12949790"/>
                  <a:pt x="21909693" y="12973393"/>
                </a:cubicBezTo>
                <a:cubicBezTo>
                  <a:pt x="21909693" y="12996442"/>
                  <a:pt x="21915589" y="13014804"/>
                  <a:pt x="21928421" y="13027569"/>
                </a:cubicBezTo>
                <a:cubicBezTo>
                  <a:pt x="21951581" y="13050618"/>
                  <a:pt x="21994589" y="13061356"/>
                  <a:pt x="22121189" y="13067140"/>
                </a:cubicBezTo>
                <a:cubicBezTo>
                  <a:pt x="22234597" y="13072559"/>
                  <a:pt x="22252225" y="13076870"/>
                  <a:pt x="22261821" y="13086422"/>
                </a:cubicBezTo>
                <a:cubicBezTo>
                  <a:pt x="22266985" y="13091563"/>
                  <a:pt x="22269113" y="13098268"/>
                  <a:pt x="22269113" y="13107177"/>
                </a:cubicBezTo>
                <a:cubicBezTo>
                  <a:pt x="22269113" y="13114801"/>
                  <a:pt x="22267085" y="13122048"/>
                  <a:pt x="22260993" y="13128109"/>
                </a:cubicBezTo>
                <a:cubicBezTo>
                  <a:pt x="22247973" y="13141052"/>
                  <a:pt x="22214937" y="13147391"/>
                  <a:pt x="22128661" y="13147391"/>
                </a:cubicBezTo>
                <a:cubicBezTo>
                  <a:pt x="22051045" y="13147391"/>
                  <a:pt x="21948801" y="13128375"/>
                  <a:pt x="21900905" y="13105792"/>
                </a:cubicBezTo>
                <a:lnTo>
                  <a:pt x="21900905" y="13168966"/>
                </a:lnTo>
                <a:cubicBezTo>
                  <a:pt x="21950649" y="13190364"/>
                  <a:pt x="22038593" y="13204592"/>
                  <a:pt x="22128661" y="13204592"/>
                </a:cubicBezTo>
                <a:cubicBezTo>
                  <a:pt x="22250377" y="13204592"/>
                  <a:pt x="22297437" y="13186497"/>
                  <a:pt x="22320697" y="13163359"/>
                </a:cubicBezTo>
                <a:cubicBezTo>
                  <a:pt x="22338329" y="13145828"/>
                  <a:pt x="22343401" y="13123422"/>
                  <a:pt x="22343401" y="13099365"/>
                </a:cubicBezTo>
                <a:cubicBezTo>
                  <a:pt x="22343401" y="13076404"/>
                  <a:pt x="22336389" y="13056292"/>
                  <a:pt x="22323381" y="13043349"/>
                </a:cubicBezTo>
                <a:cubicBezTo>
                  <a:pt x="22300497" y="13020577"/>
                  <a:pt x="22259517" y="13010382"/>
                  <a:pt x="22125901" y="13004321"/>
                </a:cubicBezTo>
                <a:cubicBezTo>
                  <a:pt x="22024949" y="12999910"/>
                  <a:pt x="22000305" y="12994957"/>
                  <a:pt x="21990621" y="12985316"/>
                </a:cubicBezTo>
                <a:cubicBezTo>
                  <a:pt x="21986189" y="12980917"/>
                  <a:pt x="21983973" y="12974490"/>
                  <a:pt x="21983973" y="12966589"/>
                </a:cubicBezTo>
                <a:cubicBezTo>
                  <a:pt x="21983973" y="12958411"/>
                  <a:pt x="21986289" y="12951618"/>
                  <a:pt x="21991453" y="12946476"/>
                </a:cubicBezTo>
                <a:cubicBezTo>
                  <a:pt x="22001969" y="12936005"/>
                  <a:pt x="22029005" y="12928480"/>
                  <a:pt x="22115109" y="12928480"/>
                </a:cubicBezTo>
                <a:cubicBezTo>
                  <a:pt x="22185705" y="12928480"/>
                  <a:pt x="22267741" y="12943640"/>
                  <a:pt x="22316653" y="12964295"/>
                </a:cubicBezTo>
                <a:lnTo>
                  <a:pt x="22316653" y="12901121"/>
                </a:lnTo>
                <a:cubicBezTo>
                  <a:pt x="22273737" y="12884133"/>
                  <a:pt x="22203149" y="12871279"/>
                  <a:pt x="22114917" y="12871279"/>
                </a:cubicBezTo>
                <a:close/>
                <a:moveTo>
                  <a:pt x="21626945" y="12871279"/>
                </a:moveTo>
                <a:cubicBezTo>
                  <a:pt x="21504333" y="12871279"/>
                  <a:pt x="21443985" y="12897453"/>
                  <a:pt x="21413853" y="12927428"/>
                </a:cubicBezTo>
                <a:cubicBezTo>
                  <a:pt x="21386005" y="12955142"/>
                  <a:pt x="21372165" y="12993461"/>
                  <a:pt x="21372165" y="13037930"/>
                </a:cubicBezTo>
                <a:cubicBezTo>
                  <a:pt x="21372165" y="13084937"/>
                  <a:pt x="21387457" y="13121804"/>
                  <a:pt x="21413853" y="13148078"/>
                </a:cubicBezTo>
                <a:cubicBezTo>
                  <a:pt x="21444073" y="13178241"/>
                  <a:pt x="21497593" y="13204592"/>
                  <a:pt x="21626125" y="13204592"/>
                </a:cubicBezTo>
                <a:cubicBezTo>
                  <a:pt x="21736905" y="13204592"/>
                  <a:pt x="21794073" y="13184025"/>
                  <a:pt x="21824657" y="13153596"/>
                </a:cubicBezTo>
                <a:cubicBezTo>
                  <a:pt x="21847409" y="13130957"/>
                  <a:pt x="21858333" y="13102246"/>
                  <a:pt x="21858333" y="13056591"/>
                </a:cubicBezTo>
                <a:lnTo>
                  <a:pt x="21858333" y="13019181"/>
                </a:lnTo>
                <a:lnTo>
                  <a:pt x="21587805" y="13019192"/>
                </a:lnTo>
                <a:lnTo>
                  <a:pt x="21587805" y="13076792"/>
                </a:lnTo>
                <a:lnTo>
                  <a:pt x="21783701" y="13076792"/>
                </a:lnTo>
                <a:cubicBezTo>
                  <a:pt x="21783789" y="13090921"/>
                  <a:pt x="21780153" y="13104052"/>
                  <a:pt x="21768045" y="13116097"/>
                </a:cubicBezTo>
                <a:cubicBezTo>
                  <a:pt x="21749381" y="13134670"/>
                  <a:pt x="21700693" y="13146892"/>
                  <a:pt x="21626137" y="13146892"/>
                </a:cubicBezTo>
                <a:cubicBezTo>
                  <a:pt x="21532565" y="13146892"/>
                  <a:pt x="21493061" y="13130126"/>
                  <a:pt x="21472305" y="13109482"/>
                </a:cubicBezTo>
                <a:cubicBezTo>
                  <a:pt x="21456649" y="13093813"/>
                  <a:pt x="21447453" y="13071440"/>
                  <a:pt x="21447453" y="13037930"/>
                </a:cubicBezTo>
                <a:cubicBezTo>
                  <a:pt x="21447453" y="13006049"/>
                  <a:pt x="21456005" y="12983045"/>
                  <a:pt x="21472661" y="12966467"/>
                </a:cubicBezTo>
                <a:cubicBezTo>
                  <a:pt x="21492953" y="12946277"/>
                  <a:pt x="21539105" y="12930697"/>
                  <a:pt x="21626581" y="12930697"/>
                </a:cubicBezTo>
                <a:cubicBezTo>
                  <a:pt x="21715429" y="12930697"/>
                  <a:pt x="21789429" y="12948626"/>
                  <a:pt x="21835673" y="12972185"/>
                </a:cubicBezTo>
                <a:lnTo>
                  <a:pt x="21835673" y="12905520"/>
                </a:lnTo>
                <a:cubicBezTo>
                  <a:pt x="21796709" y="12887402"/>
                  <a:pt x="21724337" y="12871279"/>
                  <a:pt x="21626945" y="12871279"/>
                </a:cubicBezTo>
                <a:close/>
                <a:moveTo>
                  <a:pt x="0" y="0"/>
                </a:moveTo>
                <a:lnTo>
                  <a:pt x="24382413" y="0"/>
                </a:lnTo>
                <a:lnTo>
                  <a:pt x="24382413" y="13716000"/>
                </a:lnTo>
                <a:lnTo>
                  <a:pt x="0" y="13716000"/>
                </a:lnTo>
                <a:close/>
              </a:path>
            </a:pathLst>
          </a:custGeom>
          <a:solidFill>
            <a:schemeClr val="bg2">
              <a:lumMod val="90000"/>
            </a:schemeClr>
          </a:solidFill>
        </p:spPr>
        <p:txBody>
          <a:bodyPr wrap="square" anchor="ctr" anchorCtr="1">
            <a:noAutofit/>
          </a:bodyPr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2781F175-7E0F-A5F0-5EA8-84A156206C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DE5FF143-6937-F4F3-E199-A5174D32FA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5F2CA7A7-D746-BE19-F148-7811E73C49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1" name="Title 10">
            <a:extLst>
              <a:ext uri="{FF2B5EF4-FFF2-40B4-BE49-F238E27FC236}">
                <a16:creationId xmlns:a16="http://schemas.microsoft.com/office/drawing/2014/main" id="{60ACDC8D-FE47-7356-E580-965D01DB878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0560" y="1790372"/>
            <a:ext cx="11701430" cy="638637"/>
          </a:xfrm>
        </p:spPr>
        <p:txBody>
          <a:bodyPr/>
          <a:lstStyle>
            <a:lvl1pPr>
              <a:defRPr sz="500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14" name="Text Placeholder 10">
            <a:extLst>
              <a:ext uri="{FF2B5EF4-FFF2-40B4-BE49-F238E27FC236}">
                <a16:creationId xmlns:a16="http://schemas.microsoft.com/office/drawing/2014/main" id="{0C820201-394A-F114-2B1F-6214C40DE247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40560" y="2575207"/>
            <a:ext cx="11310086" cy="484748"/>
          </a:xfrm>
        </p:spPr>
        <p:txBody>
          <a:bodyPr/>
          <a:lstStyle>
            <a:lvl1pPr>
              <a:defRPr sz="2700" b="0">
                <a:solidFill>
                  <a:schemeClr val="bg1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8682897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ection Divider_Picture">
    <p:bg>
      <p:bgPr>
        <a:blipFill>
          <a:blip r:embed="rId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2781F175-7E0F-A5F0-5EA8-84A156206C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DE5FF143-6937-F4F3-E199-A5174D32FA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5F2CA7A7-D746-BE19-F148-7811E73C49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1" name="Title 10">
            <a:extLst>
              <a:ext uri="{FF2B5EF4-FFF2-40B4-BE49-F238E27FC236}">
                <a16:creationId xmlns:a16="http://schemas.microsoft.com/office/drawing/2014/main" id="{60ACDC8D-FE47-7356-E580-965D01DB878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0560" y="1790372"/>
            <a:ext cx="11701430" cy="638637"/>
          </a:xfrm>
        </p:spPr>
        <p:txBody>
          <a:bodyPr/>
          <a:lstStyle>
            <a:lvl1pPr>
              <a:defRPr sz="500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edit Master title style</a:t>
            </a:r>
          </a:p>
        </p:txBody>
      </p:sp>
      <p:pic>
        <p:nvPicPr>
          <p:cNvPr id="13" name="Graphic 12">
            <a:extLst>
              <a:ext uri="{FF2B5EF4-FFF2-40B4-BE49-F238E27FC236}">
                <a16:creationId xmlns:a16="http://schemas.microsoft.com/office/drawing/2014/main" id="{C179A0BF-49E1-7C12-B83B-507FBE716AE6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14" name="Text Placeholder 10">
            <a:extLst>
              <a:ext uri="{FF2B5EF4-FFF2-40B4-BE49-F238E27FC236}">
                <a16:creationId xmlns:a16="http://schemas.microsoft.com/office/drawing/2014/main" id="{0C820201-394A-F114-2B1F-6214C40DE247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40560" y="2575207"/>
            <a:ext cx="11310086" cy="484748"/>
          </a:xfrm>
        </p:spPr>
        <p:txBody>
          <a:bodyPr/>
          <a:lstStyle>
            <a:lvl1pPr>
              <a:defRPr sz="2700" b="0">
                <a:solidFill>
                  <a:schemeClr val="bg1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4999987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Divider 0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>
            <a:extLst>
              <a:ext uri="{FF2B5EF4-FFF2-40B4-BE49-F238E27FC236}">
                <a16:creationId xmlns:a16="http://schemas.microsoft.com/office/drawing/2014/main" id="{972ED41C-BC63-CCC9-525D-2F7C1D56F627}"/>
              </a:ext>
            </a:extLst>
          </p:cNvPr>
          <p:cNvGrpSpPr/>
          <p:nvPr userDrawn="1"/>
        </p:nvGrpSpPr>
        <p:grpSpPr>
          <a:xfrm rot="16200000">
            <a:off x="2667001" y="-2667002"/>
            <a:ext cx="6857999" cy="12192002"/>
            <a:chOff x="3" y="-1"/>
            <a:chExt cx="24382416" cy="24382424"/>
          </a:xfrm>
        </p:grpSpPr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5D1B524B-3D40-A964-AE67-36FE4D8385E0}"/>
                </a:ext>
              </a:extLst>
            </p:cNvPr>
            <p:cNvSpPr/>
            <p:nvPr/>
          </p:nvSpPr>
          <p:spPr>
            <a:xfrm rot="16200000">
              <a:off x="6096003" y="-6096000"/>
              <a:ext cx="12190416" cy="24382414"/>
            </a:xfrm>
            <a:prstGeom prst="rect">
              <a:avLst/>
            </a:prstGeom>
            <a:solidFill>
              <a:schemeClr val="accent4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900"/>
            </a:p>
          </p:txBody>
        </p:sp>
        <p:grpSp>
          <p:nvGrpSpPr>
            <p:cNvPr id="12" name="Group 11">
              <a:extLst>
                <a:ext uri="{FF2B5EF4-FFF2-40B4-BE49-F238E27FC236}">
                  <a16:creationId xmlns:a16="http://schemas.microsoft.com/office/drawing/2014/main" id="{D511F6C9-8F96-B31B-E24E-C5A2B8D6DA99}"/>
                </a:ext>
              </a:extLst>
            </p:cNvPr>
            <p:cNvGrpSpPr/>
            <p:nvPr userDrawn="1"/>
          </p:nvGrpSpPr>
          <p:grpSpPr>
            <a:xfrm>
              <a:off x="3" y="12191209"/>
              <a:ext cx="24382416" cy="12191214"/>
              <a:chOff x="3" y="12879162"/>
              <a:chExt cx="24382416" cy="6690742"/>
            </a:xfrm>
          </p:grpSpPr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289ECD7D-3D62-C3F0-8DC0-E6A2C72260EF}"/>
                  </a:ext>
                </a:extLst>
              </p:cNvPr>
              <p:cNvSpPr>
                <a:spLocks/>
              </p:cNvSpPr>
              <p:nvPr/>
            </p:nvSpPr>
            <p:spPr>
              <a:xfrm rot="16200000">
                <a:off x="10852760" y="2026407"/>
                <a:ext cx="2676903" cy="24382414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9" name="Rectangle 8">
                <a:extLst>
                  <a:ext uri="{FF2B5EF4-FFF2-40B4-BE49-F238E27FC236}">
                    <a16:creationId xmlns:a16="http://schemas.microsoft.com/office/drawing/2014/main" id="{0F71AC1C-6861-88DE-0456-AB5F6C35D8CE}"/>
                  </a:ext>
                </a:extLst>
              </p:cNvPr>
              <p:cNvSpPr/>
              <p:nvPr/>
            </p:nvSpPr>
            <p:spPr>
              <a:xfrm rot="16200000">
                <a:off x="11067304" y="4488770"/>
                <a:ext cx="2247816" cy="24382411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C7E037D4-079F-4C16-7B74-BDFEB31FD933}"/>
                  </a:ext>
                </a:extLst>
              </p:cNvPr>
              <p:cNvSpPr>
                <a:spLocks/>
              </p:cNvSpPr>
              <p:nvPr userDrawn="1"/>
            </p:nvSpPr>
            <p:spPr>
              <a:xfrm rot="16200000">
                <a:off x="11308201" y="6495688"/>
                <a:ext cx="1766018" cy="24382414"/>
              </a:xfrm>
              <a:prstGeom prst="rect">
                <a:avLst/>
              </a:prstGeom>
              <a:solidFill>
                <a:schemeClr val="accent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</p:grpSp>
      </p:grp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047735E-7B8F-8BC8-4F7E-BCF621E9717A}"/>
              </a:ext>
            </a:extLst>
          </p:cNvPr>
          <p:cNvSpPr>
            <a:spLocks noGrp="1"/>
          </p:cNvSpPr>
          <p:nvPr userDrawn="1"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2987D87-0237-95AC-CF2A-0A06A3DDEA15}"/>
              </a:ext>
            </a:extLst>
          </p:cNvPr>
          <p:cNvSpPr>
            <a:spLocks noGrp="1"/>
          </p:cNvSpPr>
          <p:nvPr userDrawn="1"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59CCE7D-722A-BE32-8704-7FDDF2102C3A}"/>
              </a:ext>
            </a:extLst>
          </p:cNvPr>
          <p:cNvSpPr>
            <a:spLocks noGrp="1"/>
          </p:cNvSpPr>
          <p:nvPr userDrawn="1"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27B900B3-DF3E-739D-34F9-3945912E3984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15" name="Title 10">
            <a:extLst>
              <a:ext uri="{FF2B5EF4-FFF2-40B4-BE49-F238E27FC236}">
                <a16:creationId xmlns:a16="http://schemas.microsoft.com/office/drawing/2014/main" id="{38DFF472-AE3A-8C04-7682-CF821E204F4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0561" y="1784171"/>
            <a:ext cx="11310086" cy="638637"/>
          </a:xfrm>
        </p:spPr>
        <p:txBody>
          <a:bodyPr/>
          <a:lstStyle>
            <a:lvl1pPr>
              <a:defRPr sz="500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add title</a:t>
            </a:r>
          </a:p>
        </p:txBody>
      </p:sp>
      <p:sp>
        <p:nvSpPr>
          <p:cNvPr id="16" name="Text Placeholder 10">
            <a:extLst>
              <a:ext uri="{FF2B5EF4-FFF2-40B4-BE49-F238E27FC236}">
                <a16:creationId xmlns:a16="http://schemas.microsoft.com/office/drawing/2014/main" id="{DEE1D423-C061-3CD7-1545-97D237C67E30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40560" y="2575207"/>
            <a:ext cx="11310086" cy="484748"/>
          </a:xfrm>
        </p:spPr>
        <p:txBody>
          <a:bodyPr/>
          <a:lstStyle>
            <a:lvl1pPr>
              <a:defRPr sz="2700" b="0">
                <a:solidFill>
                  <a:schemeClr val="bg1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99236249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pos="7679">
          <p15:clr>
            <a:srgbClr val="FBAE40"/>
          </p15:clr>
        </p15:guide>
        <p15:guide id="2" orient="horz" pos="4320">
          <p15:clr>
            <a:srgbClr val="FBAE4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Divider_0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2781F175-7E0F-A5F0-5EA8-84A156206C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DE5FF143-6937-F4F3-E199-A5174D32FA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5F2CA7A7-D746-BE19-F148-7811E73C49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2" name="Text Placeholder 10">
            <a:extLst>
              <a:ext uri="{FF2B5EF4-FFF2-40B4-BE49-F238E27FC236}">
                <a16:creationId xmlns:a16="http://schemas.microsoft.com/office/drawing/2014/main" id="{228D62D3-1FFD-0ABC-8607-9778DF92B0CB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40561" y="2813426"/>
            <a:ext cx="3498650" cy="3282575"/>
          </a:xfrm>
        </p:spPr>
        <p:txBody>
          <a:bodyPr/>
          <a:lstStyle>
            <a:lvl1pPr>
              <a:defRPr sz="2200">
                <a:solidFill>
                  <a:schemeClr val="bg1"/>
                </a:solidFill>
              </a:defRPr>
            </a:lvl1pPr>
            <a:lvl2pPr>
              <a:defRPr sz="2200">
                <a:solidFill>
                  <a:schemeClr val="bg1"/>
                </a:solidFill>
              </a:defRPr>
            </a:lvl2pPr>
            <a:lvl3pPr>
              <a:defRPr sz="1600">
                <a:solidFill>
                  <a:schemeClr val="bg1"/>
                </a:solidFill>
              </a:defRPr>
            </a:lvl3pPr>
            <a:lvl4pPr>
              <a:buClrTx/>
              <a:defRPr sz="1600">
                <a:solidFill>
                  <a:schemeClr val="bg1"/>
                </a:solidFill>
              </a:defRPr>
            </a:lvl4pPr>
            <a:lvl5pPr>
              <a:defRPr sz="9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54184F31-94DF-9F7A-09CB-A278E0B92C99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57140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Divider_02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icture Placeholder 6">
            <a:extLst>
              <a:ext uri="{FF2B5EF4-FFF2-40B4-BE49-F238E27FC236}">
                <a16:creationId xmlns:a16="http://schemas.microsoft.com/office/drawing/2014/main" id="{35FA7D57-A765-5652-445E-CA88F064A144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5448655" cy="6858000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6B21DDDF-9F58-018D-7641-C0172BCA5EB2}"/>
              </a:ext>
            </a:extLst>
          </p:cNvPr>
          <p:cNvGrpSpPr/>
          <p:nvPr userDrawn="1"/>
        </p:nvGrpSpPr>
        <p:grpSpPr>
          <a:xfrm rot="16200000">
            <a:off x="5391329" y="57326"/>
            <a:ext cx="6858000" cy="6743346"/>
            <a:chOff x="2" y="-1"/>
            <a:chExt cx="24382416" cy="24382423"/>
          </a:xfrm>
        </p:grpSpPr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6E9DEC84-A7A7-B2CA-1C51-4FBF92CB5FBE}"/>
                </a:ext>
              </a:extLst>
            </p:cNvPr>
            <p:cNvSpPr/>
            <p:nvPr/>
          </p:nvSpPr>
          <p:spPr>
            <a:xfrm rot="16200000">
              <a:off x="10897452" y="-10897451"/>
              <a:ext cx="2587514" cy="24382414"/>
            </a:xfrm>
            <a:prstGeom prst="rect">
              <a:avLst/>
            </a:prstGeom>
            <a:solidFill>
              <a:schemeClr val="accent4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900"/>
            </a:p>
          </p:txBody>
        </p:sp>
        <p:grpSp>
          <p:nvGrpSpPr>
            <p:cNvPr id="14" name="Group 13">
              <a:extLst>
                <a:ext uri="{FF2B5EF4-FFF2-40B4-BE49-F238E27FC236}">
                  <a16:creationId xmlns:a16="http://schemas.microsoft.com/office/drawing/2014/main" id="{55F24DB5-D27A-BC9D-0F48-6EDD8F7767F1}"/>
                </a:ext>
              </a:extLst>
            </p:cNvPr>
            <p:cNvGrpSpPr/>
            <p:nvPr userDrawn="1"/>
          </p:nvGrpSpPr>
          <p:grpSpPr>
            <a:xfrm>
              <a:off x="2" y="2587514"/>
              <a:ext cx="24382416" cy="21794908"/>
              <a:chOff x="2" y="7608494"/>
              <a:chExt cx="24382416" cy="11961410"/>
            </a:xfrm>
          </p:grpSpPr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16336F52-5DF8-8E29-4B99-0C1EC481382F}"/>
                  </a:ext>
                </a:extLst>
              </p:cNvPr>
              <p:cNvSpPr>
                <a:spLocks/>
              </p:cNvSpPr>
              <p:nvPr/>
            </p:nvSpPr>
            <p:spPr>
              <a:xfrm rot="16200000">
                <a:off x="11481174" y="-3872677"/>
                <a:ext cx="1420072" cy="24382414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8FFF0EEE-E29C-9168-E755-B3B0FFB521D0}"/>
                  </a:ext>
                </a:extLst>
              </p:cNvPr>
              <p:cNvSpPr/>
              <p:nvPr/>
            </p:nvSpPr>
            <p:spPr>
              <a:xfrm rot="16200000">
                <a:off x="11570069" y="-2541498"/>
                <a:ext cx="1242286" cy="24382413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17" name="Rectangle 16">
                <a:extLst>
                  <a:ext uri="{FF2B5EF4-FFF2-40B4-BE49-F238E27FC236}">
                    <a16:creationId xmlns:a16="http://schemas.microsoft.com/office/drawing/2014/main" id="{E5284B3E-6285-AEC4-D883-3D52839EFA8A}"/>
                  </a:ext>
                </a:extLst>
              </p:cNvPr>
              <p:cNvSpPr>
                <a:spLocks/>
              </p:cNvSpPr>
              <p:nvPr/>
            </p:nvSpPr>
            <p:spPr>
              <a:xfrm rot="16200000">
                <a:off x="7541683" y="2729170"/>
                <a:ext cx="9299053" cy="24382415"/>
              </a:xfrm>
              <a:prstGeom prst="rect">
                <a:avLst/>
              </a:prstGeom>
              <a:solidFill>
                <a:schemeClr val="accent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</p:grpSp>
      </p:grp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2781F175-7E0F-A5F0-5EA8-84A156206C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DE5FF143-6937-F4F3-E199-A5174D32FA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5F2CA7A7-D746-BE19-F148-7811E73C49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2" name="Text Placeholder 10">
            <a:extLst>
              <a:ext uri="{FF2B5EF4-FFF2-40B4-BE49-F238E27FC236}">
                <a16:creationId xmlns:a16="http://schemas.microsoft.com/office/drawing/2014/main" id="{228D62D3-1FFD-0ABC-8607-9778DF92B0CB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023454" y="2813426"/>
            <a:ext cx="3651012" cy="3282575"/>
          </a:xfrm>
        </p:spPr>
        <p:txBody>
          <a:bodyPr/>
          <a:lstStyle>
            <a:lvl1pPr>
              <a:defRPr sz="2200">
                <a:solidFill>
                  <a:schemeClr val="bg1"/>
                </a:solidFill>
              </a:defRPr>
            </a:lvl1pPr>
            <a:lvl2pPr>
              <a:defRPr sz="2200">
                <a:solidFill>
                  <a:schemeClr val="bg1"/>
                </a:solidFill>
              </a:defRPr>
            </a:lvl2pPr>
            <a:lvl3pPr>
              <a:defRPr sz="1600">
                <a:solidFill>
                  <a:schemeClr val="bg1"/>
                </a:solidFill>
              </a:defRPr>
            </a:lvl3pPr>
            <a:lvl4pPr>
              <a:buClrTx/>
              <a:defRPr sz="1600">
                <a:solidFill>
                  <a:schemeClr val="bg1"/>
                </a:solidFill>
              </a:defRPr>
            </a:lvl4pPr>
            <a:lvl5pPr>
              <a:defRPr sz="9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54184F31-94DF-9F7A-09CB-A278E0B92C99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68572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Divider 0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>
            <a:extLst>
              <a:ext uri="{FF2B5EF4-FFF2-40B4-BE49-F238E27FC236}">
                <a16:creationId xmlns:a16="http://schemas.microsoft.com/office/drawing/2014/main" id="{972ED41C-BC63-CCC9-525D-2F7C1D56F627}"/>
              </a:ext>
            </a:extLst>
          </p:cNvPr>
          <p:cNvGrpSpPr/>
          <p:nvPr userDrawn="1"/>
        </p:nvGrpSpPr>
        <p:grpSpPr>
          <a:xfrm rot="16200000">
            <a:off x="2667001" y="-2667002"/>
            <a:ext cx="6857999" cy="12192002"/>
            <a:chOff x="3" y="-1"/>
            <a:chExt cx="24382416" cy="24382424"/>
          </a:xfrm>
        </p:grpSpPr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5D1B524B-3D40-A964-AE67-36FE4D8385E0}"/>
                </a:ext>
              </a:extLst>
            </p:cNvPr>
            <p:cNvSpPr/>
            <p:nvPr/>
          </p:nvSpPr>
          <p:spPr>
            <a:xfrm rot="16200000">
              <a:off x="6096003" y="-6096000"/>
              <a:ext cx="12190416" cy="24382414"/>
            </a:xfrm>
            <a:prstGeom prst="rect">
              <a:avLst/>
            </a:prstGeom>
            <a:solidFill>
              <a:schemeClr val="accent4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900"/>
            </a:p>
          </p:txBody>
        </p:sp>
        <p:grpSp>
          <p:nvGrpSpPr>
            <p:cNvPr id="12" name="Group 11">
              <a:extLst>
                <a:ext uri="{FF2B5EF4-FFF2-40B4-BE49-F238E27FC236}">
                  <a16:creationId xmlns:a16="http://schemas.microsoft.com/office/drawing/2014/main" id="{D511F6C9-8F96-B31B-E24E-C5A2B8D6DA99}"/>
                </a:ext>
              </a:extLst>
            </p:cNvPr>
            <p:cNvGrpSpPr/>
            <p:nvPr userDrawn="1"/>
          </p:nvGrpSpPr>
          <p:grpSpPr>
            <a:xfrm>
              <a:off x="3" y="12191209"/>
              <a:ext cx="24382416" cy="12191214"/>
              <a:chOff x="3" y="12879162"/>
              <a:chExt cx="24382416" cy="6690742"/>
            </a:xfrm>
          </p:grpSpPr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289ECD7D-3D62-C3F0-8DC0-E6A2C72260EF}"/>
                  </a:ext>
                </a:extLst>
              </p:cNvPr>
              <p:cNvSpPr>
                <a:spLocks/>
              </p:cNvSpPr>
              <p:nvPr/>
            </p:nvSpPr>
            <p:spPr>
              <a:xfrm rot="16200000">
                <a:off x="10852760" y="2026407"/>
                <a:ext cx="2676903" cy="24382414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9" name="Rectangle 8">
                <a:extLst>
                  <a:ext uri="{FF2B5EF4-FFF2-40B4-BE49-F238E27FC236}">
                    <a16:creationId xmlns:a16="http://schemas.microsoft.com/office/drawing/2014/main" id="{0F71AC1C-6861-88DE-0456-AB5F6C35D8CE}"/>
                  </a:ext>
                </a:extLst>
              </p:cNvPr>
              <p:cNvSpPr/>
              <p:nvPr/>
            </p:nvSpPr>
            <p:spPr>
              <a:xfrm rot="16200000">
                <a:off x="11067304" y="4488770"/>
                <a:ext cx="2247816" cy="24382411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C7E037D4-079F-4C16-7B74-BDFEB31FD933}"/>
                  </a:ext>
                </a:extLst>
              </p:cNvPr>
              <p:cNvSpPr>
                <a:spLocks/>
              </p:cNvSpPr>
              <p:nvPr userDrawn="1"/>
            </p:nvSpPr>
            <p:spPr>
              <a:xfrm rot="16200000">
                <a:off x="11308201" y="6495688"/>
                <a:ext cx="1766018" cy="24382414"/>
              </a:xfrm>
              <a:prstGeom prst="rect">
                <a:avLst/>
              </a:prstGeom>
              <a:solidFill>
                <a:schemeClr val="accent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</p:grp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F2E0493D-61A7-878A-76BD-FCC834E1786E}"/>
              </a:ext>
            </a:extLst>
          </p:cNvPr>
          <p:cNvSpPr>
            <a:spLocks noGrp="1"/>
          </p:cNvSpPr>
          <p:nvPr userDrawn="1">
            <p:ph type="title"/>
          </p:nvPr>
        </p:nvSpPr>
        <p:spPr>
          <a:xfrm>
            <a:off x="440561" y="2965676"/>
            <a:ext cx="5208132" cy="421494"/>
          </a:xfrm>
        </p:spPr>
        <p:txBody>
          <a:bodyPr/>
          <a:lstStyle>
            <a:lvl1pPr>
              <a:defRPr sz="330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047735E-7B8F-8BC8-4F7E-BCF621E9717A}"/>
              </a:ext>
            </a:extLst>
          </p:cNvPr>
          <p:cNvSpPr>
            <a:spLocks noGrp="1"/>
          </p:cNvSpPr>
          <p:nvPr userDrawn="1"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2987D87-0237-95AC-CF2A-0A06A3DDEA15}"/>
              </a:ext>
            </a:extLst>
          </p:cNvPr>
          <p:cNvSpPr>
            <a:spLocks noGrp="1"/>
          </p:cNvSpPr>
          <p:nvPr userDrawn="1"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59CCE7D-722A-BE32-8704-7FDDF2102C3A}"/>
              </a:ext>
            </a:extLst>
          </p:cNvPr>
          <p:cNvSpPr>
            <a:spLocks noGrp="1"/>
          </p:cNvSpPr>
          <p:nvPr userDrawn="1"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27B900B3-DF3E-739D-34F9-3945912E3984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780988D1-2308-8A71-5492-5AE996641080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40561" y="3538620"/>
            <a:ext cx="5208132" cy="919081"/>
          </a:xfrm>
        </p:spPr>
        <p:txBody>
          <a:bodyPr/>
          <a:lstStyle>
            <a:lvl1pPr>
              <a:defRPr sz="1600" b="0"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Tx/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1430098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pos="7679">
          <p15:clr>
            <a:srgbClr val="FBAE40"/>
          </p15:clr>
        </p15:guide>
        <p15:guide id="2" orient="horz" pos="4320">
          <p15:clr>
            <a:srgbClr val="FBAE40"/>
          </p15:clr>
        </p15:guide>
      </p15:sldGuideLst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Message_Gray Background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2781F175-7E0F-A5F0-5EA8-84A156206C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88A085-3330-4B00-A60A-515326445D30}" type="datetime1">
              <a:rPr lang="en-GB" smtClean="0"/>
              <a:t>16/05/2025</a:t>
            </a:fld>
            <a:endParaRPr lang="en-GB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DE5FF143-6937-F4F3-E199-A5174D32FA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5F2CA7A7-D746-BE19-F148-7811E73C49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1" name="Title 10">
            <a:extLst>
              <a:ext uri="{FF2B5EF4-FFF2-40B4-BE49-F238E27FC236}">
                <a16:creationId xmlns:a16="http://schemas.microsoft.com/office/drawing/2014/main" id="{60ACDC8D-FE47-7356-E580-965D01DB878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0560" y="440532"/>
            <a:ext cx="8351587" cy="535531"/>
          </a:xfrm>
        </p:spPr>
        <p:txBody>
          <a:bodyPr/>
          <a:lstStyle>
            <a:lvl1pPr>
              <a:lnSpc>
                <a:spcPct val="87000"/>
              </a:lnSpc>
              <a:defRPr sz="4000"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12" name="Text Placeholder 10">
            <a:extLst>
              <a:ext uri="{FF2B5EF4-FFF2-40B4-BE49-F238E27FC236}">
                <a16:creationId xmlns:a16="http://schemas.microsoft.com/office/drawing/2014/main" id="{228D62D3-1FFD-0ABC-8607-9778DF92B0CB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920128" y="1406769"/>
            <a:ext cx="2830518" cy="4703885"/>
          </a:xfrm>
        </p:spPr>
        <p:txBody>
          <a:bodyPr/>
          <a:lstStyle>
            <a:lvl1pPr>
              <a:defRPr sz="2200"/>
            </a:lvl1pPr>
            <a:lvl2pPr>
              <a:defRPr sz="2200"/>
            </a:lvl2pPr>
            <a:lvl3pPr>
              <a:defRPr sz="1600"/>
            </a:lvl3pPr>
            <a:lvl4pPr>
              <a:defRPr sz="1600"/>
            </a:lvl4pPr>
            <a:lvl5pPr>
              <a:defRPr sz="900"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16" name="Graphic 15">
            <a:extLst>
              <a:ext uri="{FF2B5EF4-FFF2-40B4-BE49-F238E27FC236}">
                <a16:creationId xmlns:a16="http://schemas.microsoft.com/office/drawing/2014/main" id="{49192E39-2111-9126-4383-08527C3F4979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201821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Message_Red Background">
    <p:bg>
      <p:bgPr>
        <a:solidFill>
          <a:schemeClr val="accent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2781F175-7E0F-A5F0-5EA8-84A156206C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DE5FF143-6937-F4F3-E199-A5174D32FA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5F2CA7A7-D746-BE19-F148-7811E73C49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5" name="Graphic 14">
            <a:extLst>
              <a:ext uri="{FF2B5EF4-FFF2-40B4-BE49-F238E27FC236}">
                <a16:creationId xmlns:a16="http://schemas.microsoft.com/office/drawing/2014/main" id="{480A9ED2-01FA-5ACA-5AFB-D2496B64DDC2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16" name="Title 10">
            <a:extLst>
              <a:ext uri="{FF2B5EF4-FFF2-40B4-BE49-F238E27FC236}">
                <a16:creationId xmlns:a16="http://schemas.microsoft.com/office/drawing/2014/main" id="{502632FA-F949-4C8E-853E-FCA0B7EE5DC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0560" y="440532"/>
            <a:ext cx="8361113" cy="535531"/>
          </a:xfrm>
        </p:spPr>
        <p:txBody>
          <a:bodyPr/>
          <a:lstStyle>
            <a:lvl1pPr>
              <a:lnSpc>
                <a:spcPct val="87000"/>
              </a:lnSpc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17" name="Text Placeholder 10">
            <a:extLst>
              <a:ext uri="{FF2B5EF4-FFF2-40B4-BE49-F238E27FC236}">
                <a16:creationId xmlns:a16="http://schemas.microsoft.com/office/drawing/2014/main" id="{0C6B3C30-83BE-ABFA-B443-F6A77F552EC0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920128" y="1406769"/>
            <a:ext cx="2830518" cy="4703885"/>
          </a:xfrm>
        </p:spPr>
        <p:txBody>
          <a:bodyPr/>
          <a:lstStyle>
            <a:lvl1pPr>
              <a:defRPr sz="2200">
                <a:solidFill>
                  <a:schemeClr val="bg1"/>
                </a:solidFill>
              </a:defRPr>
            </a:lvl1pPr>
            <a:lvl2pPr>
              <a:defRPr sz="2200">
                <a:solidFill>
                  <a:schemeClr val="bg1"/>
                </a:solidFill>
              </a:defRPr>
            </a:lvl2pPr>
            <a:lvl3pPr>
              <a:defRPr sz="1600">
                <a:solidFill>
                  <a:schemeClr val="bg1"/>
                </a:solidFill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</a:defRPr>
            </a:lvl4pPr>
            <a:lvl5pPr>
              <a:defRPr sz="9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4643158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_Red">
    <p:bg>
      <p:bgPr>
        <a:solidFill>
          <a:schemeClr val="accent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/>
          <a:lstStyle>
            <a:lvl1pPr>
              <a:defRPr sz="400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 sz="2200">
                <a:solidFill>
                  <a:schemeClr val="bg1"/>
                </a:solidFill>
              </a:defRPr>
            </a:lvl1pPr>
            <a:lvl2pPr>
              <a:defRPr sz="2200">
                <a:solidFill>
                  <a:schemeClr val="bg1"/>
                </a:solidFill>
              </a:defRPr>
            </a:lvl2pPr>
            <a:lvl3pPr>
              <a:defRPr sz="1600">
                <a:solidFill>
                  <a:schemeClr val="bg1"/>
                </a:solidFill>
              </a:defRPr>
            </a:lvl3pPr>
            <a:lvl4pPr>
              <a:buClrTx/>
              <a:defRPr sz="1600">
                <a:solidFill>
                  <a:schemeClr val="bg1"/>
                </a:solidFill>
              </a:defRPr>
            </a:lvl4pPr>
            <a:lvl5pPr>
              <a:defRPr sz="9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CCEADB6-F722-4B9F-A14D-58DDD1683164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9" name="Graphic 8">
            <a:extLst>
              <a:ext uri="{FF2B5EF4-FFF2-40B4-BE49-F238E27FC236}">
                <a16:creationId xmlns:a16="http://schemas.microsoft.com/office/drawing/2014/main" id="{7AEF6063-5539-CDED-8ED3-B904B8687B72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9573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Column_Whi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/>
          <a:lstStyle>
            <a:lvl1pPr>
              <a:defRPr sz="4000"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0560" y="1768475"/>
            <a:ext cx="5466427" cy="4379119"/>
          </a:xfrm>
        </p:spPr>
        <p:txBody>
          <a:bodyPr/>
          <a:lstStyle>
            <a:lvl1pPr>
              <a:defRPr sz="2200">
                <a:solidFill>
                  <a:schemeClr val="accent4"/>
                </a:solidFill>
              </a:defRPr>
            </a:lvl1pPr>
            <a:lvl2pPr>
              <a:defRPr sz="2200"/>
            </a:lvl2pPr>
            <a:lvl3pPr>
              <a:defRPr sz="1600"/>
            </a:lvl3pPr>
            <a:lvl4pPr>
              <a:buClr>
                <a:schemeClr val="accent4"/>
              </a:buClr>
              <a:defRPr sz="1600"/>
            </a:lvl4pPr>
            <a:lvl5pPr>
              <a:defRPr sz="900"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CCEADB6-F722-4B9F-A14D-58DDD1683164}" type="datetime1">
              <a:rPr lang="en-GB" smtClean="0"/>
              <a:t>16/05/2025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t>‹#›</a:t>
            </a:fld>
            <a:endParaRPr lang="en-GB"/>
          </a:p>
        </p:txBody>
      </p:sp>
      <p:sp>
        <p:nvSpPr>
          <p:cNvPr id="10" name="Content Placeholder 9">
            <a:extLst>
              <a:ext uri="{FF2B5EF4-FFF2-40B4-BE49-F238E27FC236}">
                <a16:creationId xmlns:a16="http://schemas.microsoft.com/office/drawing/2014/main" id="{5B54E90F-50F9-D450-21A3-1F26B493D0BD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285012" y="1768475"/>
            <a:ext cx="5465634" cy="4379119"/>
          </a:xfrm>
        </p:spPr>
        <p:txBody>
          <a:bodyPr/>
          <a:lstStyle>
            <a:lvl1pPr>
              <a:defRPr sz="2200">
                <a:solidFill>
                  <a:schemeClr val="accent4"/>
                </a:solidFill>
              </a:defRPr>
            </a:lvl1pPr>
            <a:lvl2pPr>
              <a:defRPr sz="2200"/>
            </a:lvl2pPr>
            <a:lvl3pPr>
              <a:defRPr sz="1600"/>
            </a:lvl3pPr>
            <a:lvl4pPr>
              <a:defRPr sz="1600"/>
            </a:lvl4pPr>
            <a:lvl5pPr>
              <a:defRPr sz="900"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33240DBB-AF57-9221-705F-3C7F495A8FE6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78646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Column_Red">
    <p:bg>
      <p:bgPr>
        <a:solidFill>
          <a:schemeClr val="accent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/>
          <a:lstStyle>
            <a:lvl1pPr>
              <a:defRPr sz="400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0560" y="1768475"/>
            <a:ext cx="5466427" cy="4379119"/>
          </a:xfrm>
        </p:spPr>
        <p:txBody>
          <a:bodyPr/>
          <a:lstStyle>
            <a:lvl1pPr>
              <a:defRPr sz="2200">
                <a:solidFill>
                  <a:schemeClr val="bg1"/>
                </a:solidFill>
              </a:defRPr>
            </a:lvl1pPr>
            <a:lvl2pPr>
              <a:defRPr sz="2200">
                <a:solidFill>
                  <a:schemeClr val="bg1"/>
                </a:solidFill>
              </a:defRPr>
            </a:lvl2pPr>
            <a:lvl3pPr>
              <a:defRPr sz="1600">
                <a:solidFill>
                  <a:schemeClr val="bg1"/>
                </a:solidFill>
              </a:defRPr>
            </a:lvl3pPr>
            <a:lvl4pPr>
              <a:buClrTx/>
              <a:defRPr sz="1600">
                <a:solidFill>
                  <a:schemeClr val="bg1"/>
                </a:solidFill>
              </a:defRPr>
            </a:lvl4pPr>
            <a:lvl5pPr>
              <a:defRPr sz="9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CCEADB6-F722-4B9F-A14D-58DDD1683164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0" name="Content Placeholder 9">
            <a:extLst>
              <a:ext uri="{FF2B5EF4-FFF2-40B4-BE49-F238E27FC236}">
                <a16:creationId xmlns:a16="http://schemas.microsoft.com/office/drawing/2014/main" id="{5B54E90F-50F9-D450-21A3-1F26B493D0BD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285012" y="1768475"/>
            <a:ext cx="5465634" cy="4379119"/>
          </a:xfrm>
        </p:spPr>
        <p:txBody>
          <a:bodyPr/>
          <a:lstStyle>
            <a:lvl1pPr>
              <a:defRPr sz="2200">
                <a:solidFill>
                  <a:schemeClr val="bg1"/>
                </a:solidFill>
              </a:defRPr>
            </a:lvl1pPr>
            <a:lvl2pPr>
              <a:defRPr sz="2200">
                <a:solidFill>
                  <a:schemeClr val="bg1"/>
                </a:solidFill>
              </a:defRPr>
            </a:lvl2pPr>
            <a:lvl3pPr>
              <a:defRPr sz="1600">
                <a:solidFill>
                  <a:schemeClr val="bg1"/>
                </a:solidFill>
              </a:defRPr>
            </a:lvl3pPr>
            <a:lvl4pPr>
              <a:buClrTx/>
              <a:defRPr sz="1600">
                <a:solidFill>
                  <a:schemeClr val="bg1"/>
                </a:solidFill>
              </a:defRPr>
            </a:lvl4pPr>
            <a:lvl5pPr>
              <a:defRPr sz="9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5928FC6B-84ED-7344-6D4C-8E10BB0BD632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66806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Column_Whi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/>
          <a:lstStyle>
            <a:lvl1pPr>
              <a:defRPr sz="4000"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0561" y="1768475"/>
            <a:ext cx="3562520" cy="4379119"/>
          </a:xfrm>
        </p:spPr>
        <p:txBody>
          <a:bodyPr/>
          <a:lstStyle>
            <a:lvl1pPr>
              <a:defRPr sz="2200">
                <a:solidFill>
                  <a:schemeClr val="accent4"/>
                </a:solidFill>
              </a:defRPr>
            </a:lvl1pPr>
            <a:lvl2pPr>
              <a:defRPr sz="2200"/>
            </a:lvl2pPr>
            <a:lvl3pPr>
              <a:defRPr sz="1600"/>
            </a:lvl3pPr>
            <a:lvl4pPr>
              <a:buClr>
                <a:schemeClr val="accent4"/>
              </a:buClr>
              <a:defRPr sz="1600"/>
            </a:lvl4pPr>
            <a:lvl5pPr>
              <a:defRPr sz="900"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CCEADB6-F722-4B9F-A14D-58DDD1683164}" type="datetime1">
              <a:rPr lang="en-GB" smtClean="0"/>
              <a:t>16/05/2025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t>‹#›</a:t>
            </a:fld>
            <a:endParaRPr lang="en-GB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33240DBB-AF57-9221-705F-3C7F495A8FE6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C1CFBB50-87E0-D806-5666-9B050DB8CBC1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4314740" y="1768475"/>
            <a:ext cx="3562520" cy="4379119"/>
          </a:xfrm>
        </p:spPr>
        <p:txBody>
          <a:bodyPr/>
          <a:lstStyle>
            <a:lvl1pPr>
              <a:defRPr sz="2200">
                <a:solidFill>
                  <a:schemeClr val="accent4"/>
                </a:solidFill>
              </a:defRPr>
            </a:lvl1pPr>
            <a:lvl2pPr>
              <a:defRPr sz="2200"/>
            </a:lvl2pPr>
            <a:lvl3pPr>
              <a:defRPr sz="1600"/>
            </a:lvl3pPr>
            <a:lvl4pPr>
              <a:buClr>
                <a:schemeClr val="accent4"/>
              </a:buClr>
              <a:defRPr sz="1600"/>
            </a:lvl4pPr>
            <a:lvl5pPr>
              <a:defRPr sz="900"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750B4A51-2A2C-566C-3CFC-3BEF1B68A015}"/>
              </a:ext>
            </a:extLst>
          </p:cNvPr>
          <p:cNvSpPr>
            <a:spLocks noGrp="1"/>
          </p:cNvSpPr>
          <p:nvPr>
            <p:ph idx="14"/>
          </p:nvPr>
        </p:nvSpPr>
        <p:spPr>
          <a:xfrm>
            <a:off x="8187459" y="1768475"/>
            <a:ext cx="3562520" cy="4379119"/>
          </a:xfrm>
        </p:spPr>
        <p:txBody>
          <a:bodyPr/>
          <a:lstStyle>
            <a:lvl1pPr>
              <a:defRPr sz="2200">
                <a:solidFill>
                  <a:schemeClr val="accent4"/>
                </a:solidFill>
              </a:defRPr>
            </a:lvl1pPr>
            <a:lvl2pPr>
              <a:defRPr sz="2200"/>
            </a:lvl2pPr>
            <a:lvl3pPr>
              <a:defRPr sz="1600"/>
            </a:lvl3pPr>
            <a:lvl4pPr>
              <a:buClr>
                <a:schemeClr val="accent4"/>
              </a:buClr>
              <a:defRPr sz="1600"/>
            </a:lvl4pPr>
            <a:lvl5pPr>
              <a:defRPr sz="900"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9790815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Column_Red">
    <p:bg>
      <p:bgPr>
        <a:solidFill>
          <a:schemeClr val="accent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/>
          <a:lstStyle>
            <a:lvl1pPr>
              <a:defRPr sz="400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0561" y="1768475"/>
            <a:ext cx="3562520" cy="4379119"/>
          </a:xfrm>
        </p:spPr>
        <p:txBody>
          <a:bodyPr/>
          <a:lstStyle>
            <a:lvl1pPr>
              <a:defRPr sz="2200">
                <a:solidFill>
                  <a:schemeClr val="bg1"/>
                </a:solidFill>
              </a:defRPr>
            </a:lvl1pPr>
            <a:lvl2pPr>
              <a:defRPr sz="2200">
                <a:solidFill>
                  <a:schemeClr val="bg1"/>
                </a:solidFill>
              </a:defRPr>
            </a:lvl2pPr>
            <a:lvl3pPr>
              <a:defRPr sz="1600">
                <a:solidFill>
                  <a:schemeClr val="bg1"/>
                </a:solidFill>
              </a:defRPr>
            </a:lvl3pPr>
            <a:lvl4pPr>
              <a:buClr>
                <a:schemeClr val="bg1"/>
              </a:buClr>
              <a:defRPr sz="1600">
                <a:solidFill>
                  <a:schemeClr val="bg1"/>
                </a:solidFill>
              </a:defRPr>
            </a:lvl4pPr>
            <a:lvl5pPr>
              <a:defRPr sz="9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CCEADB6-F722-4B9F-A14D-58DDD1683164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33240DBB-AF57-9221-705F-3C7F495A8FE6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C1CFBB50-87E0-D806-5666-9B050DB8CBC1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4314740" y="1768475"/>
            <a:ext cx="3562520" cy="4379119"/>
          </a:xfrm>
        </p:spPr>
        <p:txBody>
          <a:bodyPr/>
          <a:lstStyle>
            <a:lvl1pPr>
              <a:defRPr sz="2200">
                <a:solidFill>
                  <a:schemeClr val="bg1"/>
                </a:solidFill>
              </a:defRPr>
            </a:lvl1pPr>
            <a:lvl2pPr>
              <a:defRPr sz="2200">
                <a:solidFill>
                  <a:schemeClr val="bg1"/>
                </a:solidFill>
              </a:defRPr>
            </a:lvl2pPr>
            <a:lvl3pPr>
              <a:defRPr sz="1600">
                <a:solidFill>
                  <a:schemeClr val="bg1"/>
                </a:solidFill>
              </a:defRPr>
            </a:lvl3pPr>
            <a:lvl4pPr marL="324000" indent="-324000">
              <a:buClr>
                <a:schemeClr val="accent4"/>
              </a:buClr>
              <a:defRPr lang="en-US" sz="1600" kern="1200" spc="-65" baseline="0" dirty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>
              <a:defRPr sz="9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marL="324000" lvl="3" indent="-324000" algn="l" defTabSz="914355" rtl="0" eaLnBrk="1" latinLnBrk="0" hangingPunct="1">
              <a:lnSpc>
                <a:spcPct val="88000"/>
              </a:lnSpc>
              <a:spcBef>
                <a:spcPts val="0"/>
              </a:spcBef>
              <a:spcAft>
                <a:spcPts val="900"/>
              </a:spcAft>
              <a:buClr>
                <a:schemeClr val="bg1"/>
              </a:buClr>
              <a:buFont typeface="Arial" panose="020B0604020202020204" pitchFamily="34" charset="0"/>
              <a:buChar char="–"/>
            </a:pPr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750B4A51-2A2C-566C-3CFC-3BEF1B68A015}"/>
              </a:ext>
            </a:extLst>
          </p:cNvPr>
          <p:cNvSpPr>
            <a:spLocks noGrp="1"/>
          </p:cNvSpPr>
          <p:nvPr>
            <p:ph idx="14"/>
          </p:nvPr>
        </p:nvSpPr>
        <p:spPr>
          <a:xfrm>
            <a:off x="8187459" y="1768475"/>
            <a:ext cx="3562520" cy="4379119"/>
          </a:xfrm>
        </p:spPr>
        <p:txBody>
          <a:bodyPr/>
          <a:lstStyle>
            <a:lvl1pPr>
              <a:defRPr sz="2200">
                <a:solidFill>
                  <a:schemeClr val="bg1"/>
                </a:solidFill>
              </a:defRPr>
            </a:lvl1pPr>
            <a:lvl2pPr>
              <a:defRPr sz="2200">
                <a:solidFill>
                  <a:schemeClr val="bg1"/>
                </a:solidFill>
              </a:defRPr>
            </a:lvl2pPr>
            <a:lvl3pPr>
              <a:defRPr sz="1600">
                <a:solidFill>
                  <a:schemeClr val="bg1"/>
                </a:solidFill>
              </a:defRPr>
            </a:lvl3pPr>
            <a:lvl4pPr marL="324000" indent="-324000">
              <a:buClr>
                <a:schemeClr val="accent4"/>
              </a:buClr>
              <a:defRPr lang="en-US" sz="1600" kern="1200" spc="-65" baseline="0" dirty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>
              <a:defRPr sz="900"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marL="324000" lvl="3" indent="-324000" algn="l" defTabSz="914355" rtl="0" eaLnBrk="1" latinLnBrk="0" hangingPunct="1">
              <a:lnSpc>
                <a:spcPct val="88000"/>
              </a:lnSpc>
              <a:spcBef>
                <a:spcPts val="0"/>
              </a:spcBef>
              <a:spcAft>
                <a:spcPts val="900"/>
              </a:spcAft>
              <a:buClr>
                <a:schemeClr val="bg1"/>
              </a:buClr>
              <a:buFont typeface="Arial" panose="020B0604020202020204" pitchFamily="34" charset="0"/>
              <a:buChar char="–"/>
            </a:pPr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9228789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Picture A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t>‹#›</a:t>
            </a:fld>
            <a:endParaRPr lang="en-GB"/>
          </a:p>
        </p:txBody>
      </p:sp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DC931263-CF04-265D-F287-4D5ACD269E29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8004234" cy="6858000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7B4841FE-32C4-0298-142F-7A21E85D0C51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920128" y="1013320"/>
            <a:ext cx="2830518" cy="5134274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8" name="Graphic 7">
            <a:extLst>
              <a:ext uri="{FF2B5EF4-FFF2-40B4-BE49-F238E27FC236}">
                <a16:creationId xmlns:a16="http://schemas.microsoft.com/office/drawing/2014/main" id="{18FB3E3C-747F-02C7-8E65-60460527994A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98217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Picture A_Red">
    <p:bg>
      <p:bgPr>
        <a:solidFill>
          <a:schemeClr val="accent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DC931263-CF04-265D-F287-4D5ACD269E29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8004234" cy="6858000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7B4841FE-32C4-0298-142F-7A21E85D0C51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920128" y="1013320"/>
            <a:ext cx="2830518" cy="513427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Tx/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8" name="Graphic 7">
            <a:extLst>
              <a:ext uri="{FF2B5EF4-FFF2-40B4-BE49-F238E27FC236}">
                <a16:creationId xmlns:a16="http://schemas.microsoft.com/office/drawing/2014/main" id="{0AEB487A-C207-885A-8A9D-688F14E5C00C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384268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Picture B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DC931263-CF04-265D-F287-4D5ACD269E29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440560" y="440531"/>
            <a:ext cx="7563673" cy="5707063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7B4841FE-32C4-0298-142F-7A21E85D0C51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920128" y="1013320"/>
            <a:ext cx="2830518" cy="5134274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9" name="Date Placeholder 8">
            <a:extLst>
              <a:ext uri="{FF2B5EF4-FFF2-40B4-BE49-F238E27FC236}">
                <a16:creationId xmlns:a16="http://schemas.microsoft.com/office/drawing/2014/main" id="{912AE86A-C8E6-21B6-852A-D756DCEEDAE7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7E88A085-3330-4B00-A60A-515326445D30}" type="datetime1">
              <a:rPr lang="en-GB" smtClean="0"/>
              <a:t>16/05/2025</a:t>
            </a:fld>
            <a:endParaRPr lang="en-GB"/>
          </a:p>
        </p:txBody>
      </p:sp>
      <p:sp>
        <p:nvSpPr>
          <p:cNvPr id="10" name="Footer Placeholder 9">
            <a:extLst>
              <a:ext uri="{FF2B5EF4-FFF2-40B4-BE49-F238E27FC236}">
                <a16:creationId xmlns:a16="http://schemas.microsoft.com/office/drawing/2014/main" id="{7B0191E1-0EA8-2612-5330-63F317927630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6407607C-CE0E-2DE4-7856-E46C106F27B2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Graphic 12">
            <a:extLst>
              <a:ext uri="{FF2B5EF4-FFF2-40B4-BE49-F238E27FC236}">
                <a16:creationId xmlns:a16="http://schemas.microsoft.com/office/drawing/2014/main" id="{54D64EAF-C3F4-EBEE-D7D3-F4E432F2F587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23925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Picture B_Red">
    <p:bg>
      <p:bgPr>
        <a:solidFill>
          <a:schemeClr val="accent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2781F175-7E0F-A5F0-5EA8-84A156206C97}"/>
              </a:ext>
            </a:extLst>
          </p:cNvPr>
          <p:cNvSpPr>
            <a:spLocks noGrp="1"/>
          </p:cNvSpPr>
          <p:nvPr userDrawn="1"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DE5FF143-6937-F4F3-E199-A5174D32FA83}"/>
              </a:ext>
            </a:extLst>
          </p:cNvPr>
          <p:cNvSpPr>
            <a:spLocks noGrp="1"/>
          </p:cNvSpPr>
          <p:nvPr userDrawn="1"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5F2CA7A7-D746-BE19-F148-7811E73C490C}"/>
              </a:ext>
            </a:extLst>
          </p:cNvPr>
          <p:cNvSpPr>
            <a:spLocks noGrp="1"/>
          </p:cNvSpPr>
          <p:nvPr userDrawn="1"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2" name="Text Placeholder 10">
            <a:extLst>
              <a:ext uri="{FF2B5EF4-FFF2-40B4-BE49-F238E27FC236}">
                <a16:creationId xmlns:a16="http://schemas.microsoft.com/office/drawing/2014/main" id="{228D62D3-1FFD-0ABC-8607-9778DF92B0CB}"/>
              </a:ext>
            </a:extLst>
          </p:cNvPr>
          <p:cNvSpPr>
            <a:spLocks noGrp="1"/>
          </p:cNvSpPr>
          <p:nvPr userDrawn="1">
            <p:ph type="body" sz="quarter" idx="14"/>
          </p:nvPr>
        </p:nvSpPr>
        <p:spPr>
          <a:xfrm>
            <a:off x="8920128" y="1013320"/>
            <a:ext cx="2830518" cy="513427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Tx/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51" name="Picture Placeholder 50">
            <a:extLst>
              <a:ext uri="{FF2B5EF4-FFF2-40B4-BE49-F238E27FC236}">
                <a16:creationId xmlns:a16="http://schemas.microsoft.com/office/drawing/2014/main" id="{3724C21E-4471-E2C2-F25E-15C7BC4D99B3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440560" y="963745"/>
            <a:ext cx="7576690" cy="4598496"/>
          </a:xfrm>
          <a:custGeom>
            <a:avLst/>
            <a:gdLst>
              <a:gd name="connsiteX0" fmla="*/ 0 w 15152394"/>
              <a:gd name="connsiteY0" fmla="*/ 6895008 h 9196992"/>
              <a:gd name="connsiteX1" fmla="*/ 3524400 w 15152394"/>
              <a:gd name="connsiteY1" fmla="*/ 6895008 h 9196992"/>
              <a:gd name="connsiteX2" fmla="*/ 3524400 w 15152394"/>
              <a:gd name="connsiteY2" fmla="*/ 9194400 h 9196992"/>
              <a:gd name="connsiteX3" fmla="*/ 0 w 15152394"/>
              <a:gd name="connsiteY3" fmla="*/ 9194400 h 9196992"/>
              <a:gd name="connsiteX4" fmla="*/ 3876528 w 15152394"/>
              <a:gd name="connsiteY4" fmla="*/ 4599790 h 9196992"/>
              <a:gd name="connsiteX5" fmla="*/ 7400929 w 15152394"/>
              <a:gd name="connsiteY5" fmla="*/ 4599790 h 9196992"/>
              <a:gd name="connsiteX6" fmla="*/ 7400929 w 15152394"/>
              <a:gd name="connsiteY6" fmla="*/ 9196991 h 9196992"/>
              <a:gd name="connsiteX7" fmla="*/ 3876528 w 15152394"/>
              <a:gd name="connsiteY7" fmla="*/ 9196991 h 9196992"/>
              <a:gd name="connsiteX8" fmla="*/ 7753055 w 15152394"/>
              <a:gd name="connsiteY8" fmla="*/ 2299392 h 9196992"/>
              <a:gd name="connsiteX9" fmla="*/ 11277456 w 15152394"/>
              <a:gd name="connsiteY9" fmla="*/ 2299392 h 9196992"/>
              <a:gd name="connsiteX10" fmla="*/ 11277456 w 15152394"/>
              <a:gd name="connsiteY10" fmla="*/ 9196992 h 9196992"/>
              <a:gd name="connsiteX11" fmla="*/ 7753055 w 15152394"/>
              <a:gd name="connsiteY11" fmla="*/ 9196992 h 9196992"/>
              <a:gd name="connsiteX12" fmla="*/ 11627993 w 15152394"/>
              <a:gd name="connsiteY12" fmla="*/ 0 h 9196992"/>
              <a:gd name="connsiteX13" fmla="*/ 15152394 w 15152394"/>
              <a:gd name="connsiteY13" fmla="*/ 0 h 9196992"/>
              <a:gd name="connsiteX14" fmla="*/ 15152394 w 15152394"/>
              <a:gd name="connsiteY14" fmla="*/ 9194400 h 9196992"/>
              <a:gd name="connsiteX15" fmla="*/ 11627993 w 15152394"/>
              <a:gd name="connsiteY15" fmla="*/ 9194400 h 91969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</a:cxnLst>
            <a:rect l="l" t="t" r="r" b="b"/>
            <a:pathLst>
              <a:path w="15152394" h="9196992">
                <a:moveTo>
                  <a:pt x="0" y="6895008"/>
                </a:moveTo>
                <a:lnTo>
                  <a:pt x="3524400" y="6895008"/>
                </a:lnTo>
                <a:lnTo>
                  <a:pt x="3524400" y="9194400"/>
                </a:lnTo>
                <a:lnTo>
                  <a:pt x="0" y="9194400"/>
                </a:lnTo>
                <a:close/>
                <a:moveTo>
                  <a:pt x="3876528" y="4599790"/>
                </a:moveTo>
                <a:lnTo>
                  <a:pt x="7400929" y="4599790"/>
                </a:lnTo>
                <a:lnTo>
                  <a:pt x="7400929" y="9196991"/>
                </a:lnTo>
                <a:lnTo>
                  <a:pt x="3876528" y="9196991"/>
                </a:lnTo>
                <a:close/>
                <a:moveTo>
                  <a:pt x="7753055" y="2299392"/>
                </a:moveTo>
                <a:lnTo>
                  <a:pt x="11277456" y="2299392"/>
                </a:lnTo>
                <a:lnTo>
                  <a:pt x="11277456" y="9196992"/>
                </a:lnTo>
                <a:lnTo>
                  <a:pt x="7753055" y="9196992"/>
                </a:lnTo>
                <a:close/>
                <a:moveTo>
                  <a:pt x="11627993" y="0"/>
                </a:moveTo>
                <a:lnTo>
                  <a:pt x="15152394" y="0"/>
                </a:lnTo>
                <a:lnTo>
                  <a:pt x="15152394" y="9194400"/>
                </a:lnTo>
                <a:lnTo>
                  <a:pt x="11627993" y="919440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</p:spPr>
        <p:txBody>
          <a:bodyPr wrap="square" anchor="ctr" anchorCtr="1">
            <a:noAutofit/>
          </a:bodyPr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pic>
        <p:nvPicPr>
          <p:cNvPr id="13" name="Graphic 12">
            <a:extLst>
              <a:ext uri="{FF2B5EF4-FFF2-40B4-BE49-F238E27FC236}">
                <a16:creationId xmlns:a16="http://schemas.microsoft.com/office/drawing/2014/main" id="{0F3063AC-CFAA-6E28-1948-E7ADDEA6FB89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826903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arge Picture C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DC931263-CF04-265D-F287-4D5ACD269E29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440560" y="909594"/>
            <a:ext cx="11310086" cy="5238000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7B4841FE-32C4-0298-142F-7A21E85D0C51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40560" y="440532"/>
            <a:ext cx="4427032" cy="181017"/>
          </a:xfrm>
        </p:spPr>
        <p:txBody>
          <a:bodyPr wrap="square">
            <a:spAutoFit/>
          </a:bodyPr>
          <a:lstStyle>
            <a:lvl1pPr>
              <a:lnSpc>
                <a:spcPct val="95000"/>
              </a:lnSpc>
              <a:defRPr sz="1200" b="0" spc="-15"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9" name="Date Placeholder 8">
            <a:extLst>
              <a:ext uri="{FF2B5EF4-FFF2-40B4-BE49-F238E27FC236}">
                <a16:creationId xmlns:a16="http://schemas.microsoft.com/office/drawing/2014/main" id="{912AE86A-C8E6-21B6-852A-D756DCEEDAE7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7E88A085-3330-4B00-A60A-515326445D30}" type="datetime1">
              <a:rPr lang="en-GB" smtClean="0"/>
              <a:t>16/05/2025</a:t>
            </a:fld>
            <a:endParaRPr lang="en-GB"/>
          </a:p>
        </p:txBody>
      </p:sp>
      <p:sp>
        <p:nvSpPr>
          <p:cNvPr id="10" name="Footer Placeholder 9">
            <a:extLst>
              <a:ext uri="{FF2B5EF4-FFF2-40B4-BE49-F238E27FC236}">
                <a16:creationId xmlns:a16="http://schemas.microsoft.com/office/drawing/2014/main" id="{7B0191E1-0EA8-2612-5330-63F317927630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6407607C-CE0E-2DE4-7856-E46C106F27B2}"/>
              </a:ext>
            </a:extLst>
          </p:cNvPr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Graphic 12">
            <a:extLst>
              <a:ext uri="{FF2B5EF4-FFF2-40B4-BE49-F238E27FC236}">
                <a16:creationId xmlns:a16="http://schemas.microsoft.com/office/drawing/2014/main" id="{7CF08E3A-0E93-7115-F8FA-A5AD0229675F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64140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ulti-Picture_and Conten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t>‹#›</a:t>
            </a:fld>
            <a:endParaRPr lang="en-GB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7B4841FE-32C4-0298-142F-7A21E85D0C51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920128" y="1013320"/>
            <a:ext cx="2830518" cy="5134274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3806FCBA-A490-2F94-0542-196A1D088CF2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7E88A085-3330-4B00-A60A-515326445D30}" type="datetime1">
              <a:rPr lang="en-GB" smtClean="0"/>
              <a:t>16/05/2025</a:t>
            </a:fld>
            <a:endParaRPr lang="en-GB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B23AC10-DA36-8668-FC79-CED2494FB350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13" name="Picture Placeholder 6">
            <a:extLst>
              <a:ext uri="{FF2B5EF4-FFF2-40B4-BE49-F238E27FC236}">
                <a16:creationId xmlns:a16="http://schemas.microsoft.com/office/drawing/2014/main" id="{9A2048E1-631B-804B-CE01-38E58D4F80AE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441355" y="443730"/>
            <a:ext cx="2830517" cy="2788932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16" name="Picture Placeholder 6">
            <a:extLst>
              <a:ext uri="{FF2B5EF4-FFF2-40B4-BE49-F238E27FC236}">
                <a16:creationId xmlns:a16="http://schemas.microsoft.com/office/drawing/2014/main" id="{C86C63EE-228E-AE8B-0C6F-10BBE5D88F2E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4383500" y="3358662"/>
            <a:ext cx="3816136" cy="2788932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17" name="Picture Placeholder 6">
            <a:extLst>
              <a:ext uri="{FF2B5EF4-FFF2-40B4-BE49-F238E27FC236}">
                <a16:creationId xmlns:a16="http://schemas.microsoft.com/office/drawing/2014/main" id="{1C942F2F-C76A-4105-04E1-3174C6060D98}"/>
              </a:ext>
            </a:extLst>
          </p:cNvPr>
          <p:cNvSpPr>
            <a:spLocks noGrp="1"/>
          </p:cNvSpPr>
          <p:nvPr>
            <p:ph type="pic" sz="quarter" idx="18"/>
          </p:nvPr>
        </p:nvSpPr>
        <p:spPr>
          <a:xfrm>
            <a:off x="441355" y="3358662"/>
            <a:ext cx="3815802" cy="2788932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18" name="Picture Placeholder 6">
            <a:extLst>
              <a:ext uri="{FF2B5EF4-FFF2-40B4-BE49-F238E27FC236}">
                <a16:creationId xmlns:a16="http://schemas.microsoft.com/office/drawing/2014/main" id="{72238313-B7CE-B0D6-2883-63C1F2B02E96}"/>
              </a:ext>
            </a:extLst>
          </p:cNvPr>
          <p:cNvSpPr>
            <a:spLocks noGrp="1"/>
          </p:cNvSpPr>
          <p:nvPr>
            <p:ph type="pic" sz="quarter" idx="19"/>
          </p:nvPr>
        </p:nvSpPr>
        <p:spPr>
          <a:xfrm>
            <a:off x="3397880" y="443730"/>
            <a:ext cx="4801756" cy="2788932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pic>
        <p:nvPicPr>
          <p:cNvPr id="14" name="Graphic 13">
            <a:extLst>
              <a:ext uri="{FF2B5EF4-FFF2-40B4-BE49-F238E27FC236}">
                <a16:creationId xmlns:a16="http://schemas.microsoft.com/office/drawing/2014/main" id="{D65B50D6-954C-BE41-5B3B-A63C8CA74D32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910892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ulti-Picture_and Content 02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t>‹#›</a:t>
            </a:fld>
            <a:endParaRPr lang="en-GB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7B4841FE-32C4-0298-142F-7A21E85D0C51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920128" y="1013320"/>
            <a:ext cx="2830518" cy="5134274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3806FCBA-A490-2F94-0542-196A1D088CF2}"/>
              </a:ext>
            </a:extLst>
          </p:cNvPr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7E88A085-3330-4B00-A60A-515326445D30}" type="datetime1">
              <a:rPr lang="en-GB" smtClean="0"/>
              <a:t>16/05/2025</a:t>
            </a:fld>
            <a:endParaRPr lang="en-GB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B23AC10-DA36-8668-FC79-CED2494FB350}"/>
              </a:ext>
            </a:extLst>
          </p:cNvPr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13" name="Picture Placeholder 6">
            <a:extLst>
              <a:ext uri="{FF2B5EF4-FFF2-40B4-BE49-F238E27FC236}">
                <a16:creationId xmlns:a16="http://schemas.microsoft.com/office/drawing/2014/main" id="{9A2048E1-631B-804B-CE01-38E58D4F80AE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1134281" cy="1441939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16" name="Picture Placeholder 6">
            <a:extLst>
              <a:ext uri="{FF2B5EF4-FFF2-40B4-BE49-F238E27FC236}">
                <a16:creationId xmlns:a16="http://schemas.microsoft.com/office/drawing/2014/main" id="{C86C63EE-228E-AE8B-0C6F-10BBE5D88F2E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3714424" y="3522317"/>
            <a:ext cx="2331170" cy="1856134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17" name="Picture Placeholder 6">
            <a:extLst>
              <a:ext uri="{FF2B5EF4-FFF2-40B4-BE49-F238E27FC236}">
                <a16:creationId xmlns:a16="http://schemas.microsoft.com/office/drawing/2014/main" id="{1C942F2F-C76A-4105-04E1-3174C6060D98}"/>
              </a:ext>
            </a:extLst>
          </p:cNvPr>
          <p:cNvSpPr>
            <a:spLocks noGrp="1"/>
          </p:cNvSpPr>
          <p:nvPr>
            <p:ph type="pic" sz="quarter" idx="18"/>
          </p:nvPr>
        </p:nvSpPr>
        <p:spPr>
          <a:xfrm>
            <a:off x="1" y="3522317"/>
            <a:ext cx="3596288" cy="3335684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18" name="Picture Placeholder 6">
            <a:extLst>
              <a:ext uri="{FF2B5EF4-FFF2-40B4-BE49-F238E27FC236}">
                <a16:creationId xmlns:a16="http://schemas.microsoft.com/office/drawing/2014/main" id="{72238313-B7CE-B0D6-2883-63C1F2B02E96}"/>
              </a:ext>
            </a:extLst>
          </p:cNvPr>
          <p:cNvSpPr>
            <a:spLocks noGrp="1"/>
          </p:cNvSpPr>
          <p:nvPr>
            <p:ph type="pic" sz="quarter" idx="19"/>
          </p:nvPr>
        </p:nvSpPr>
        <p:spPr>
          <a:xfrm>
            <a:off x="1243625" y="0"/>
            <a:ext cx="2361456" cy="3393831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pic>
        <p:nvPicPr>
          <p:cNvPr id="14" name="Graphic 13">
            <a:extLst>
              <a:ext uri="{FF2B5EF4-FFF2-40B4-BE49-F238E27FC236}">
                <a16:creationId xmlns:a16="http://schemas.microsoft.com/office/drawing/2014/main" id="{D65B50D6-954C-BE41-5B3B-A63C8CA74D32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15" name="Picture Placeholder 6">
            <a:extLst>
              <a:ext uri="{FF2B5EF4-FFF2-40B4-BE49-F238E27FC236}">
                <a16:creationId xmlns:a16="http://schemas.microsoft.com/office/drawing/2014/main" id="{2DF14031-165E-B684-2564-3B08D3918486}"/>
              </a:ext>
            </a:extLst>
          </p:cNvPr>
          <p:cNvSpPr>
            <a:spLocks noGrp="1"/>
          </p:cNvSpPr>
          <p:nvPr>
            <p:ph type="pic" sz="quarter" idx="20"/>
          </p:nvPr>
        </p:nvSpPr>
        <p:spPr>
          <a:xfrm>
            <a:off x="0" y="1567939"/>
            <a:ext cx="1134281" cy="1825893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19" name="Picture Placeholder 6">
            <a:extLst>
              <a:ext uri="{FF2B5EF4-FFF2-40B4-BE49-F238E27FC236}">
                <a16:creationId xmlns:a16="http://schemas.microsoft.com/office/drawing/2014/main" id="{0B8D5C2D-A510-F754-FD37-3F8E946B31A4}"/>
              </a:ext>
            </a:extLst>
          </p:cNvPr>
          <p:cNvSpPr>
            <a:spLocks noGrp="1"/>
          </p:cNvSpPr>
          <p:nvPr>
            <p:ph type="pic" sz="quarter" idx="21"/>
          </p:nvPr>
        </p:nvSpPr>
        <p:spPr>
          <a:xfrm>
            <a:off x="3714424" y="0"/>
            <a:ext cx="4795130" cy="3393831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20" name="Picture Placeholder 6">
            <a:extLst>
              <a:ext uri="{FF2B5EF4-FFF2-40B4-BE49-F238E27FC236}">
                <a16:creationId xmlns:a16="http://schemas.microsoft.com/office/drawing/2014/main" id="{281444C7-18A7-40F1-3EE0-0B10293F93CC}"/>
              </a:ext>
            </a:extLst>
          </p:cNvPr>
          <p:cNvSpPr>
            <a:spLocks noGrp="1"/>
          </p:cNvSpPr>
          <p:nvPr>
            <p:ph type="pic" sz="quarter" idx="22"/>
          </p:nvPr>
        </p:nvSpPr>
        <p:spPr>
          <a:xfrm>
            <a:off x="6178384" y="3522317"/>
            <a:ext cx="2331170" cy="2510184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21" name="Picture Placeholder 6">
            <a:extLst>
              <a:ext uri="{FF2B5EF4-FFF2-40B4-BE49-F238E27FC236}">
                <a16:creationId xmlns:a16="http://schemas.microsoft.com/office/drawing/2014/main" id="{DE4EFABD-EB8F-5F0B-93B7-8C847FF6511C}"/>
              </a:ext>
            </a:extLst>
          </p:cNvPr>
          <p:cNvSpPr>
            <a:spLocks noGrp="1"/>
          </p:cNvSpPr>
          <p:nvPr>
            <p:ph type="pic" sz="quarter" idx="23"/>
          </p:nvPr>
        </p:nvSpPr>
        <p:spPr>
          <a:xfrm>
            <a:off x="3714424" y="5507573"/>
            <a:ext cx="2331170" cy="1350428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  <p:sp>
        <p:nvSpPr>
          <p:cNvPr id="22" name="Picture Placeholder 6">
            <a:extLst>
              <a:ext uri="{FF2B5EF4-FFF2-40B4-BE49-F238E27FC236}">
                <a16:creationId xmlns:a16="http://schemas.microsoft.com/office/drawing/2014/main" id="{BDBC280A-3074-AE3A-5A2D-01696D7CCEFB}"/>
              </a:ext>
            </a:extLst>
          </p:cNvPr>
          <p:cNvSpPr>
            <a:spLocks noGrp="1"/>
          </p:cNvSpPr>
          <p:nvPr>
            <p:ph type="pic" sz="quarter" idx="24"/>
          </p:nvPr>
        </p:nvSpPr>
        <p:spPr>
          <a:xfrm>
            <a:off x="6178384" y="6160986"/>
            <a:ext cx="2331170" cy="697015"/>
          </a:xfrm>
          <a:solidFill>
            <a:schemeClr val="bg1">
              <a:lumMod val="85000"/>
            </a:schemeClr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  <a:lvl3pPr algn="ctr">
              <a:defRPr/>
            </a:lvl3pPr>
          </a:lstStyle>
          <a:p>
            <a:pPr lvl="0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35956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/>
          <a:lstStyle>
            <a:lvl1pPr>
              <a:defRPr sz="4000"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09039E-3F48-4BF4-BC59-03AB40DD2DC0}" type="datetime1">
              <a:rPr lang="en-GB" smtClean="0"/>
              <a:t>16/05/2025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t>‹#›</a:t>
            </a:fld>
            <a:endParaRPr lang="en-GB"/>
          </a:p>
        </p:txBody>
      </p:sp>
      <p:pic>
        <p:nvPicPr>
          <p:cNvPr id="8" name="Graphic 7">
            <a:extLst>
              <a:ext uri="{FF2B5EF4-FFF2-40B4-BE49-F238E27FC236}">
                <a16:creationId xmlns:a16="http://schemas.microsoft.com/office/drawing/2014/main" id="{9EBFC167-B716-A327-ECFD-AEC5D22B5F1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7" name="Table Placeholder 6">
            <a:extLst>
              <a:ext uri="{FF2B5EF4-FFF2-40B4-BE49-F238E27FC236}">
                <a16:creationId xmlns:a16="http://schemas.microsoft.com/office/drawing/2014/main" id="{069D4443-6336-46DD-8E82-884AF33A4D8A}"/>
              </a:ext>
            </a:extLst>
          </p:cNvPr>
          <p:cNvSpPr>
            <a:spLocks noGrp="1"/>
          </p:cNvSpPr>
          <p:nvPr>
            <p:ph type="tbl" sz="quarter" idx="13"/>
          </p:nvPr>
        </p:nvSpPr>
        <p:spPr>
          <a:xfrm>
            <a:off x="440560" y="1409700"/>
            <a:ext cx="11310086" cy="3981450"/>
          </a:xfrm>
          <a:solidFill>
            <a:schemeClr val="bg2"/>
          </a:solidFill>
        </p:spPr>
        <p:txBody>
          <a:bodyPr anchor="ctr" anchorCtr="0"/>
          <a:lstStyle>
            <a:lvl1pPr algn="ctr">
              <a:defRPr sz="1600" b="0"/>
            </a:lvl1pPr>
          </a:lstStyle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295936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h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/>
          <a:lstStyle>
            <a:lvl1pPr>
              <a:defRPr sz="4000"/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09039E-3F48-4BF4-BC59-03AB40DD2DC0}" type="datetime1">
              <a:rPr lang="en-GB" smtClean="0"/>
              <a:t>16/05/2025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t>‹#›</a:t>
            </a:fld>
            <a:endParaRPr lang="en-GB"/>
          </a:p>
        </p:txBody>
      </p:sp>
      <p:pic>
        <p:nvPicPr>
          <p:cNvPr id="8" name="Graphic 7">
            <a:extLst>
              <a:ext uri="{FF2B5EF4-FFF2-40B4-BE49-F238E27FC236}">
                <a16:creationId xmlns:a16="http://schemas.microsoft.com/office/drawing/2014/main" id="{9EBFC167-B716-A327-ECFD-AEC5D22B5F1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9" name="Chart Placeholder 8">
            <a:extLst>
              <a:ext uri="{FF2B5EF4-FFF2-40B4-BE49-F238E27FC236}">
                <a16:creationId xmlns:a16="http://schemas.microsoft.com/office/drawing/2014/main" id="{1E775B15-C19F-A275-AA12-D48FD7814F1C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>
          <a:xfrm>
            <a:off x="440560" y="1291080"/>
            <a:ext cx="8284908" cy="4762500"/>
          </a:xfrm>
          <a:solidFill>
            <a:schemeClr val="bg2"/>
          </a:solidFill>
        </p:spPr>
        <p:txBody>
          <a:bodyPr anchor="ctr" anchorCtr="0"/>
          <a:lstStyle>
            <a:lvl1pPr algn="ctr">
              <a:defRPr sz="1800" b="0"/>
            </a:lvl1pPr>
          </a:lstStyle>
          <a:p>
            <a:endParaRPr lang="en-GB"/>
          </a:p>
        </p:txBody>
      </p:sp>
      <p:sp>
        <p:nvSpPr>
          <p:cNvPr id="10" name="Text Placeholder 10">
            <a:extLst>
              <a:ext uri="{FF2B5EF4-FFF2-40B4-BE49-F238E27FC236}">
                <a16:creationId xmlns:a16="http://schemas.microsoft.com/office/drawing/2014/main" id="{AE34AEAC-C444-1EFA-6E88-59AFBBAD41F4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920128" y="1291080"/>
            <a:ext cx="2830518" cy="4762500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2551730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6CC87D-9129-4EE7-962F-1305B8DAD3A1}" type="datetime1">
              <a:rPr lang="en-GB" smtClean="0"/>
              <a:t>16/05/2025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t>‹#›</a:t>
            </a:fld>
            <a:endParaRPr lang="en-GB"/>
          </a:p>
        </p:txBody>
      </p:sp>
      <p:pic>
        <p:nvPicPr>
          <p:cNvPr id="7" name="Graphic 6">
            <a:extLst>
              <a:ext uri="{FF2B5EF4-FFF2-40B4-BE49-F238E27FC236}">
                <a16:creationId xmlns:a16="http://schemas.microsoft.com/office/drawing/2014/main" id="{52758138-419D-87A6-0DB7-D6D676766312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79024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peaker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>
            <a:extLst>
              <a:ext uri="{FF2B5EF4-FFF2-40B4-BE49-F238E27FC236}">
                <a16:creationId xmlns:a16="http://schemas.microsoft.com/office/drawing/2014/main" id="{972ED41C-BC63-CCC9-525D-2F7C1D56F627}"/>
              </a:ext>
            </a:extLst>
          </p:cNvPr>
          <p:cNvGrpSpPr/>
          <p:nvPr userDrawn="1"/>
        </p:nvGrpSpPr>
        <p:grpSpPr>
          <a:xfrm>
            <a:off x="2" y="-1"/>
            <a:ext cx="12192001" cy="6857997"/>
            <a:chOff x="-2" y="0"/>
            <a:chExt cx="24382419" cy="13715997"/>
          </a:xfrm>
        </p:grpSpPr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5D1B524B-3D40-A964-AE67-36FE4D8385E0}"/>
                </a:ext>
              </a:extLst>
            </p:cNvPr>
            <p:cNvSpPr/>
            <p:nvPr/>
          </p:nvSpPr>
          <p:spPr>
            <a:xfrm rot="16200000">
              <a:off x="6013123" y="-6013119"/>
              <a:ext cx="12356175" cy="24382413"/>
            </a:xfrm>
            <a:prstGeom prst="rect">
              <a:avLst/>
            </a:prstGeom>
            <a:solidFill>
              <a:schemeClr val="accent4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900"/>
            </a:p>
          </p:txBody>
        </p:sp>
        <p:grpSp>
          <p:nvGrpSpPr>
            <p:cNvPr id="12" name="Group 11">
              <a:extLst>
                <a:ext uri="{FF2B5EF4-FFF2-40B4-BE49-F238E27FC236}">
                  <a16:creationId xmlns:a16="http://schemas.microsoft.com/office/drawing/2014/main" id="{D511F6C9-8F96-B31B-E24E-C5A2B8D6DA99}"/>
                </a:ext>
              </a:extLst>
            </p:cNvPr>
            <p:cNvGrpSpPr/>
            <p:nvPr userDrawn="1"/>
          </p:nvGrpSpPr>
          <p:grpSpPr>
            <a:xfrm>
              <a:off x="-2" y="11238272"/>
              <a:ext cx="24382419" cy="2477725"/>
              <a:chOff x="-2" y="12356176"/>
              <a:chExt cx="24382419" cy="1359817"/>
            </a:xfrm>
          </p:grpSpPr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289ECD7D-3D62-C3F0-8DC0-E6A2C72260EF}"/>
                  </a:ext>
                </a:extLst>
              </p:cNvPr>
              <p:cNvSpPr>
                <a:spLocks/>
              </p:cNvSpPr>
              <p:nvPr/>
            </p:nvSpPr>
            <p:spPr>
              <a:xfrm rot="16200000">
                <a:off x="11959907" y="396273"/>
                <a:ext cx="462607" cy="24382413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9" name="Rectangle 8">
                <a:extLst>
                  <a:ext uri="{FF2B5EF4-FFF2-40B4-BE49-F238E27FC236}">
                    <a16:creationId xmlns:a16="http://schemas.microsoft.com/office/drawing/2014/main" id="{0F71AC1C-6861-88DE-0456-AB5F6C35D8CE}"/>
                  </a:ext>
                </a:extLst>
              </p:cNvPr>
              <p:cNvSpPr/>
              <p:nvPr/>
            </p:nvSpPr>
            <p:spPr>
              <a:xfrm rot="16200000">
                <a:off x="11959907" y="844878"/>
                <a:ext cx="462607" cy="24382413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C7E037D4-079F-4C16-7B74-BDFEB31FD933}"/>
                  </a:ext>
                </a:extLst>
              </p:cNvPr>
              <p:cNvSpPr>
                <a:spLocks/>
              </p:cNvSpPr>
              <p:nvPr/>
            </p:nvSpPr>
            <p:spPr>
              <a:xfrm rot="16200000">
                <a:off x="11959902" y="1293482"/>
                <a:ext cx="462607" cy="24382415"/>
              </a:xfrm>
              <a:prstGeom prst="rect">
                <a:avLst/>
              </a:prstGeom>
              <a:solidFill>
                <a:schemeClr val="accent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</p:grpSp>
      </p:grp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047735E-7B8F-8BC8-4F7E-BCF621E9717A}"/>
              </a:ext>
            </a:extLst>
          </p:cNvPr>
          <p:cNvSpPr>
            <a:spLocks noGrp="1"/>
          </p:cNvSpPr>
          <p:nvPr userDrawn="1"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2987D87-0237-95AC-CF2A-0A06A3DDEA15}"/>
              </a:ext>
            </a:extLst>
          </p:cNvPr>
          <p:cNvSpPr>
            <a:spLocks noGrp="1"/>
          </p:cNvSpPr>
          <p:nvPr userDrawn="1"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59CCE7D-722A-BE32-8704-7FDDF2102C3A}"/>
              </a:ext>
            </a:extLst>
          </p:cNvPr>
          <p:cNvSpPr>
            <a:spLocks noGrp="1"/>
          </p:cNvSpPr>
          <p:nvPr userDrawn="1"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27B900B3-DF3E-739D-34F9-3945912E3984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780988D1-2308-8A71-5492-5AE996641080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264790" y="5255898"/>
            <a:ext cx="2269668" cy="328474"/>
          </a:xfrm>
        </p:spPr>
        <p:txBody>
          <a:bodyPr/>
          <a:lstStyle>
            <a:lvl1pPr algn="ctr">
              <a:defRPr sz="1200" b="0"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Tx/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16" name="Text Placeholder 10">
            <a:extLst>
              <a:ext uri="{FF2B5EF4-FFF2-40B4-BE49-F238E27FC236}">
                <a16:creationId xmlns:a16="http://schemas.microsoft.com/office/drawing/2014/main" id="{2EA6A2F7-CA39-CC34-72FC-369FA3812C4F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4844246" y="5255898"/>
            <a:ext cx="2250854" cy="328474"/>
          </a:xfrm>
        </p:spPr>
        <p:txBody>
          <a:bodyPr/>
          <a:lstStyle>
            <a:lvl1pPr algn="ctr">
              <a:defRPr sz="1200" b="0"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Tx/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18" name="Text Placeholder 10">
            <a:extLst>
              <a:ext uri="{FF2B5EF4-FFF2-40B4-BE49-F238E27FC236}">
                <a16:creationId xmlns:a16="http://schemas.microsoft.com/office/drawing/2014/main" id="{990A1014-F90D-E672-9816-2372FD212CDE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8404888" y="5255898"/>
            <a:ext cx="2281890" cy="328474"/>
          </a:xfrm>
        </p:spPr>
        <p:txBody>
          <a:bodyPr/>
          <a:lstStyle>
            <a:lvl1pPr algn="ctr">
              <a:defRPr sz="1200" b="0"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Tx/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19" name="Text Placeholder 10">
            <a:extLst>
              <a:ext uri="{FF2B5EF4-FFF2-40B4-BE49-F238E27FC236}">
                <a16:creationId xmlns:a16="http://schemas.microsoft.com/office/drawing/2014/main" id="{2B790185-201F-47AF-7183-CE2CA54C2420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4844246" y="4966961"/>
            <a:ext cx="2250854" cy="232783"/>
          </a:xfrm>
        </p:spPr>
        <p:txBody>
          <a:bodyPr/>
          <a:lstStyle>
            <a:lvl1pPr algn="ctr" defTabSz="914355" rtl="0" eaLnBrk="1" latinLnBrk="0" hangingPunct="1">
              <a:lnSpc>
                <a:spcPct val="83000"/>
              </a:lnSpc>
              <a:spcBef>
                <a:spcPct val="0"/>
              </a:spcBef>
              <a:buNone/>
              <a:defRPr lang="en-GB" sz="1600" b="1" kern="1200" spc="-175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Tx/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20" name="Text Placeholder 10">
            <a:extLst>
              <a:ext uri="{FF2B5EF4-FFF2-40B4-BE49-F238E27FC236}">
                <a16:creationId xmlns:a16="http://schemas.microsoft.com/office/drawing/2014/main" id="{E82E0977-BDCB-389D-25B7-32B8EE48360F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8423702" y="4966961"/>
            <a:ext cx="2250854" cy="232783"/>
          </a:xfrm>
        </p:spPr>
        <p:txBody>
          <a:bodyPr/>
          <a:lstStyle>
            <a:lvl1pPr algn="ctr">
              <a:defRPr lang="en-GB" sz="1600" b="1" kern="1200" spc="-175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Tx/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marL="0" lvl="0" indent="0" algn="ctr" defTabSz="914355" rtl="0" eaLnBrk="1" latinLnBrk="0" hangingPunct="1">
              <a:lnSpc>
                <a:spcPct val="83000"/>
              </a:lnSpc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GB"/>
              <a:t>Click to edit Master text styles</a:t>
            </a:r>
          </a:p>
        </p:txBody>
      </p:sp>
      <p:sp>
        <p:nvSpPr>
          <p:cNvPr id="21" name="Text Placeholder 10">
            <a:extLst>
              <a:ext uri="{FF2B5EF4-FFF2-40B4-BE49-F238E27FC236}">
                <a16:creationId xmlns:a16="http://schemas.microsoft.com/office/drawing/2014/main" id="{DA277695-E9F8-F057-7AA2-9AE78E846D57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1264790" y="4966961"/>
            <a:ext cx="2250854" cy="232783"/>
          </a:xfrm>
        </p:spPr>
        <p:txBody>
          <a:bodyPr/>
          <a:lstStyle>
            <a:lvl1pPr algn="ctr" defTabSz="914355" rtl="0" eaLnBrk="1" latinLnBrk="0" hangingPunct="1">
              <a:lnSpc>
                <a:spcPct val="83000"/>
              </a:lnSpc>
              <a:spcBef>
                <a:spcPct val="0"/>
              </a:spcBef>
              <a:buNone/>
              <a:defRPr lang="en-GB" sz="1600" b="1" kern="1200" spc="-175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Tx/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0914644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pos="7679">
          <p15:clr>
            <a:srgbClr val="FBAE40"/>
          </p15:clr>
        </p15:guide>
      </p15:sldGuideLst>
    </p:ext>
  </p:extLst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peaker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>
            <a:extLst>
              <a:ext uri="{FF2B5EF4-FFF2-40B4-BE49-F238E27FC236}">
                <a16:creationId xmlns:a16="http://schemas.microsoft.com/office/drawing/2014/main" id="{972ED41C-BC63-CCC9-525D-2F7C1D56F627}"/>
              </a:ext>
            </a:extLst>
          </p:cNvPr>
          <p:cNvGrpSpPr/>
          <p:nvPr userDrawn="1"/>
        </p:nvGrpSpPr>
        <p:grpSpPr>
          <a:xfrm rot="16200000">
            <a:off x="2667000" y="-2667002"/>
            <a:ext cx="6858001" cy="12192003"/>
            <a:chOff x="-1" y="-1"/>
            <a:chExt cx="24382419" cy="24382426"/>
          </a:xfrm>
        </p:grpSpPr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5D1B524B-3D40-A964-AE67-36FE4D8385E0}"/>
                </a:ext>
              </a:extLst>
            </p:cNvPr>
            <p:cNvSpPr/>
            <p:nvPr/>
          </p:nvSpPr>
          <p:spPr>
            <a:xfrm rot="16200000">
              <a:off x="7934789" y="-7934787"/>
              <a:ext cx="8512841" cy="24382414"/>
            </a:xfrm>
            <a:prstGeom prst="rect">
              <a:avLst/>
            </a:prstGeom>
            <a:solidFill>
              <a:schemeClr val="accent4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900"/>
            </a:p>
          </p:txBody>
        </p:sp>
        <p:grpSp>
          <p:nvGrpSpPr>
            <p:cNvPr id="12" name="Group 11">
              <a:extLst>
                <a:ext uri="{FF2B5EF4-FFF2-40B4-BE49-F238E27FC236}">
                  <a16:creationId xmlns:a16="http://schemas.microsoft.com/office/drawing/2014/main" id="{D511F6C9-8F96-B31B-E24E-C5A2B8D6DA99}"/>
                </a:ext>
              </a:extLst>
            </p:cNvPr>
            <p:cNvGrpSpPr/>
            <p:nvPr userDrawn="1"/>
          </p:nvGrpSpPr>
          <p:grpSpPr>
            <a:xfrm>
              <a:off x="-1" y="8391310"/>
              <a:ext cx="24382419" cy="15991115"/>
              <a:chOff x="-1" y="10793714"/>
              <a:chExt cx="24382419" cy="8776191"/>
            </a:xfrm>
          </p:grpSpPr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289ECD7D-3D62-C3F0-8DC0-E6A2C72260EF}"/>
                  </a:ext>
                </a:extLst>
              </p:cNvPr>
              <p:cNvSpPr>
                <a:spLocks/>
              </p:cNvSpPr>
              <p:nvPr/>
            </p:nvSpPr>
            <p:spPr>
              <a:xfrm rot="16200000">
                <a:off x="11959907" y="-1166189"/>
                <a:ext cx="462607" cy="24382414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9" name="Rectangle 8">
                <a:extLst>
                  <a:ext uri="{FF2B5EF4-FFF2-40B4-BE49-F238E27FC236}">
                    <a16:creationId xmlns:a16="http://schemas.microsoft.com/office/drawing/2014/main" id="{0F71AC1C-6861-88DE-0456-AB5F6C35D8CE}"/>
                  </a:ext>
                </a:extLst>
              </p:cNvPr>
              <p:cNvSpPr/>
              <p:nvPr/>
            </p:nvSpPr>
            <p:spPr>
              <a:xfrm rot="16200000">
                <a:off x="11959906" y="-717584"/>
                <a:ext cx="462607" cy="24382413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C7E037D4-079F-4C16-7B74-BDFEB31FD933}"/>
                  </a:ext>
                </a:extLst>
              </p:cNvPr>
              <p:cNvSpPr>
                <a:spLocks/>
              </p:cNvSpPr>
              <p:nvPr/>
            </p:nvSpPr>
            <p:spPr>
              <a:xfrm rot="16200000">
                <a:off x="8251717" y="3439207"/>
                <a:ext cx="7878980" cy="24382415"/>
              </a:xfrm>
              <a:prstGeom prst="rect">
                <a:avLst/>
              </a:prstGeom>
              <a:solidFill>
                <a:schemeClr val="accent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</p:grp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F2E0493D-61A7-878A-76BD-FCC834E1786E}"/>
              </a:ext>
            </a:extLst>
          </p:cNvPr>
          <p:cNvSpPr>
            <a:spLocks noGrp="1"/>
          </p:cNvSpPr>
          <p:nvPr userDrawn="1">
            <p:ph type="title"/>
          </p:nvPr>
        </p:nvSpPr>
        <p:spPr>
          <a:xfrm>
            <a:off x="5434870" y="2965676"/>
            <a:ext cx="6315776" cy="421494"/>
          </a:xfrm>
        </p:spPr>
        <p:txBody>
          <a:bodyPr/>
          <a:lstStyle>
            <a:lvl1pPr>
              <a:defRPr sz="330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047735E-7B8F-8BC8-4F7E-BCF621E9717A}"/>
              </a:ext>
            </a:extLst>
          </p:cNvPr>
          <p:cNvSpPr>
            <a:spLocks noGrp="1"/>
          </p:cNvSpPr>
          <p:nvPr userDrawn="1"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2987D87-0237-95AC-CF2A-0A06A3DDEA15}"/>
              </a:ext>
            </a:extLst>
          </p:cNvPr>
          <p:cNvSpPr>
            <a:spLocks noGrp="1"/>
          </p:cNvSpPr>
          <p:nvPr userDrawn="1"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59CCE7D-722A-BE32-8704-7FDDF2102C3A}"/>
              </a:ext>
            </a:extLst>
          </p:cNvPr>
          <p:cNvSpPr>
            <a:spLocks noGrp="1"/>
          </p:cNvSpPr>
          <p:nvPr userDrawn="1"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27B900B3-DF3E-739D-34F9-3945912E3984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780988D1-2308-8A71-5492-5AE996641080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5434870" y="3538620"/>
            <a:ext cx="6315776" cy="919081"/>
          </a:xfrm>
        </p:spPr>
        <p:txBody>
          <a:bodyPr/>
          <a:lstStyle>
            <a:lvl1pPr>
              <a:defRPr sz="1600" b="0"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Tx/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2013946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pos="7679">
          <p15:clr>
            <a:srgbClr val="FBAE40"/>
          </p15:clr>
        </p15:guide>
        <p15:guide id="2" orient="horz" pos="4320">
          <p15:clr>
            <a:srgbClr val="FBAE40"/>
          </p15:clr>
        </p15:guide>
      </p15:sldGuideLst>
    </p:ext>
  </p:extLst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hank You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0561" y="441937"/>
            <a:ext cx="11310086" cy="270844"/>
          </a:xfrm>
        </p:spPr>
        <p:txBody>
          <a:bodyPr/>
          <a:lstStyle>
            <a:lvl1pPr>
              <a:lnSpc>
                <a:spcPct val="88000"/>
              </a:lnSpc>
              <a:defRPr sz="2000" spc="-65" baseline="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E709039E-3F48-4BF4-BC59-03AB40DD2DC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8" name="Graphic 7">
            <a:extLst>
              <a:ext uri="{FF2B5EF4-FFF2-40B4-BE49-F238E27FC236}">
                <a16:creationId xmlns:a16="http://schemas.microsoft.com/office/drawing/2014/main" id="{D11567FF-E9AA-49ED-9131-480141738D1C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939529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Speaker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>
            <a:extLst>
              <a:ext uri="{FF2B5EF4-FFF2-40B4-BE49-F238E27FC236}">
                <a16:creationId xmlns:a16="http://schemas.microsoft.com/office/drawing/2014/main" id="{972ED41C-BC63-CCC9-525D-2F7C1D56F627}"/>
              </a:ext>
            </a:extLst>
          </p:cNvPr>
          <p:cNvGrpSpPr/>
          <p:nvPr userDrawn="1"/>
        </p:nvGrpSpPr>
        <p:grpSpPr>
          <a:xfrm>
            <a:off x="2" y="-1"/>
            <a:ext cx="12192001" cy="6857997"/>
            <a:chOff x="-2" y="0"/>
            <a:chExt cx="24382419" cy="13715997"/>
          </a:xfrm>
        </p:grpSpPr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5D1B524B-3D40-A964-AE67-36FE4D8385E0}"/>
                </a:ext>
              </a:extLst>
            </p:cNvPr>
            <p:cNvSpPr/>
            <p:nvPr/>
          </p:nvSpPr>
          <p:spPr>
            <a:xfrm rot="16200000">
              <a:off x="6013123" y="-6013119"/>
              <a:ext cx="12356175" cy="24382413"/>
            </a:xfrm>
            <a:prstGeom prst="rect">
              <a:avLst/>
            </a:prstGeom>
            <a:solidFill>
              <a:schemeClr val="accent4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900"/>
            </a:p>
          </p:txBody>
        </p:sp>
        <p:grpSp>
          <p:nvGrpSpPr>
            <p:cNvPr id="12" name="Group 11">
              <a:extLst>
                <a:ext uri="{FF2B5EF4-FFF2-40B4-BE49-F238E27FC236}">
                  <a16:creationId xmlns:a16="http://schemas.microsoft.com/office/drawing/2014/main" id="{D511F6C9-8F96-B31B-E24E-C5A2B8D6DA99}"/>
                </a:ext>
              </a:extLst>
            </p:cNvPr>
            <p:cNvGrpSpPr/>
            <p:nvPr userDrawn="1"/>
          </p:nvGrpSpPr>
          <p:grpSpPr>
            <a:xfrm>
              <a:off x="-2" y="11238272"/>
              <a:ext cx="24382419" cy="2477725"/>
              <a:chOff x="-2" y="12356176"/>
              <a:chExt cx="24382419" cy="1359817"/>
            </a:xfrm>
          </p:grpSpPr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289ECD7D-3D62-C3F0-8DC0-E6A2C72260EF}"/>
                  </a:ext>
                </a:extLst>
              </p:cNvPr>
              <p:cNvSpPr>
                <a:spLocks/>
              </p:cNvSpPr>
              <p:nvPr/>
            </p:nvSpPr>
            <p:spPr>
              <a:xfrm rot="16200000">
                <a:off x="11959907" y="396273"/>
                <a:ext cx="462607" cy="24382413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9" name="Rectangle 8">
                <a:extLst>
                  <a:ext uri="{FF2B5EF4-FFF2-40B4-BE49-F238E27FC236}">
                    <a16:creationId xmlns:a16="http://schemas.microsoft.com/office/drawing/2014/main" id="{0F71AC1C-6861-88DE-0456-AB5F6C35D8CE}"/>
                  </a:ext>
                </a:extLst>
              </p:cNvPr>
              <p:cNvSpPr/>
              <p:nvPr/>
            </p:nvSpPr>
            <p:spPr>
              <a:xfrm rot="16200000">
                <a:off x="11959907" y="844878"/>
                <a:ext cx="462607" cy="24382413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C7E037D4-079F-4C16-7B74-BDFEB31FD933}"/>
                  </a:ext>
                </a:extLst>
              </p:cNvPr>
              <p:cNvSpPr>
                <a:spLocks/>
              </p:cNvSpPr>
              <p:nvPr/>
            </p:nvSpPr>
            <p:spPr>
              <a:xfrm rot="16200000">
                <a:off x="11959902" y="1293482"/>
                <a:ext cx="462607" cy="24382415"/>
              </a:xfrm>
              <a:prstGeom prst="rect">
                <a:avLst/>
              </a:prstGeom>
              <a:solidFill>
                <a:schemeClr val="accent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900"/>
              </a:p>
            </p:txBody>
          </p:sp>
        </p:grp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F2E0493D-61A7-878A-76BD-FCC834E1786E}"/>
              </a:ext>
            </a:extLst>
          </p:cNvPr>
          <p:cNvSpPr>
            <a:spLocks noGrp="1"/>
          </p:cNvSpPr>
          <p:nvPr userDrawn="1">
            <p:ph type="title"/>
          </p:nvPr>
        </p:nvSpPr>
        <p:spPr>
          <a:xfrm>
            <a:off x="4791618" y="3994376"/>
            <a:ext cx="6959028" cy="421494"/>
          </a:xfrm>
        </p:spPr>
        <p:txBody>
          <a:bodyPr/>
          <a:lstStyle>
            <a:lvl1pPr>
              <a:defRPr sz="3300">
                <a:solidFill>
                  <a:schemeClr val="bg1"/>
                </a:solidFill>
              </a:defRPr>
            </a:lvl1pPr>
          </a:lstStyle>
          <a:p>
            <a:r>
              <a:rPr lang="en-GB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047735E-7B8F-8BC8-4F7E-BCF621E9717A}"/>
              </a:ext>
            </a:extLst>
          </p:cNvPr>
          <p:cNvSpPr>
            <a:spLocks noGrp="1"/>
          </p:cNvSpPr>
          <p:nvPr userDrawn="1"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E88A085-3330-4B00-A60A-515326445D30}" type="datetime1">
              <a:rPr lang="en-GB" smtClean="0"/>
              <a:pPr/>
              <a:t>16/05/2025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2987D87-0237-95AC-CF2A-0A06A3DDEA15}"/>
              </a:ext>
            </a:extLst>
          </p:cNvPr>
          <p:cNvSpPr>
            <a:spLocks noGrp="1"/>
          </p:cNvSpPr>
          <p:nvPr userDrawn="1"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59CCE7D-722A-BE32-8704-7FDDF2102C3A}"/>
              </a:ext>
            </a:extLst>
          </p:cNvPr>
          <p:cNvSpPr>
            <a:spLocks noGrp="1"/>
          </p:cNvSpPr>
          <p:nvPr userDrawn="1"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27B900B3-DF3E-739D-34F9-3945912E3984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8" y="6435640"/>
            <a:ext cx="1063869" cy="166773"/>
          </a:xfrm>
          <a:prstGeom prst="rect">
            <a:avLst/>
          </a:prstGeom>
        </p:spPr>
      </p:pic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780988D1-2308-8A71-5492-5AE996641080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791618" y="4567320"/>
            <a:ext cx="6959028" cy="919081"/>
          </a:xfrm>
        </p:spPr>
        <p:txBody>
          <a:bodyPr/>
          <a:lstStyle>
            <a:lvl1pPr>
              <a:defRPr sz="1600" b="0"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buClrTx/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9586958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pos="7679">
          <p15:clr>
            <a:srgbClr val="FBAE40"/>
          </p15:clr>
        </p15:guide>
      </p15:sldGuideLst>
    </p:ext>
  </p:extLst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Blank">
    <p:bg>
      <p:bgPr>
        <a:solidFill>
          <a:srgbClr val="DE002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7D8F836A-DFE3-7F68-33E0-FD5940B359CE}"/>
              </a:ext>
            </a:extLst>
          </p:cNvPr>
          <p:cNvSpPr/>
          <p:nvPr userDrawn="1"/>
        </p:nvSpPr>
        <p:spPr>
          <a:xfrm flipH="1">
            <a:off x="0" y="0"/>
            <a:ext cx="12192000" cy="6858000"/>
          </a:xfrm>
          <a:prstGeom prst="rect">
            <a:avLst/>
          </a:prstGeom>
          <a:gradFill flip="none" rotWithShape="1">
            <a:gsLst>
              <a:gs pos="0">
                <a:srgbClr val="37000B">
                  <a:alpha val="17000"/>
                </a:srgbClr>
              </a:gs>
              <a:gs pos="36000">
                <a:srgbClr val="DE002B">
                  <a:alpha val="12000"/>
                </a:srgbClr>
              </a:gs>
              <a:gs pos="100000">
                <a:schemeClr val="tx1">
                  <a:alpha val="20000"/>
                </a:schemeClr>
              </a:gs>
            </a:gsLst>
            <a:lin ang="12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29504666-C312-FD4C-385A-3B74DC49B5D2}"/>
              </a:ext>
            </a:extLst>
          </p:cNvPr>
          <p:cNvSpPr/>
          <p:nvPr userDrawn="1"/>
        </p:nvSpPr>
        <p:spPr>
          <a:xfrm flipH="1">
            <a:off x="0" y="0"/>
            <a:ext cx="12192000" cy="6858000"/>
          </a:xfrm>
          <a:prstGeom prst="rect">
            <a:avLst/>
          </a:prstGeom>
          <a:gradFill flip="none" rotWithShape="1">
            <a:gsLst>
              <a:gs pos="0">
                <a:srgbClr val="37000B">
                  <a:alpha val="17000"/>
                </a:srgbClr>
              </a:gs>
              <a:gs pos="36000">
                <a:srgbClr val="DE002B">
                  <a:alpha val="12000"/>
                </a:srgbClr>
              </a:gs>
              <a:gs pos="100000">
                <a:schemeClr val="tx1">
                  <a:alpha val="20000"/>
                </a:schemeClr>
              </a:gs>
            </a:gsLst>
            <a:lin ang="12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EE56A38E-1144-D2E1-C355-84B4C61E281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74171" y="365126"/>
            <a:ext cx="11843658" cy="810532"/>
          </a:xfrm>
        </p:spPr>
        <p:txBody>
          <a:bodyPr lIns="0" tIns="0" rIns="0" bIns="0">
            <a:noAutofit/>
          </a:bodyPr>
          <a:lstStyle>
            <a:lvl1pPr marL="0" algn="ctr" defTabSz="914400" rtl="0" eaLnBrk="1" latinLnBrk="0" hangingPunct="1">
              <a:tabLst>
                <a:tab pos="1973263" algn="l"/>
              </a:tabLst>
              <a:defRPr lang="en-GB" sz="4400" kern="1200" dirty="0">
                <a:solidFill>
                  <a:schemeClr val="bg1"/>
                </a:solidFill>
                <a:latin typeface="Arial Black" panose="020B0A04020102020204" pitchFamily="34" charset="0"/>
                <a:ea typeface="+mn-ea"/>
                <a:cs typeface="+mn-cs"/>
              </a:defRPr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44326540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92D781-984D-41CC-8D69-04AB4DED01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BDB44AB-4AF5-46EB-B307-5FD6E2CAE77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CB8093A-6D3C-47EC-9959-D2201EC1371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20CB0E5-9365-482D-9DF0-E11AF7C4DF9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5FD874-6D07-498B-BBCE-1B4A77AC5AE4}" type="datetimeFigureOut">
              <a:rPr lang="en-GB" smtClean="0"/>
              <a:t>16/05/2025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08BFEEB-6A4A-4B3D-BC0B-F8617F990CA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6922A53-9BF0-42C6-9532-E4EBD99552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EBFC64-175B-485F-9CBA-27C78E95A0B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601509208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82336C-62F4-F37A-23E6-F3BC97F1681E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61EABDA-E8FE-F7A3-F258-CC52EFD903EE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E8FED60B-9051-475E-AA61-F172B3D18BBA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C2AF71D-A546-2897-9B5B-1E8C832579E8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E22E41E-29C6-7E35-263E-563B2BCE6355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25AF5CBC-00CF-4CFE-A204-E4A107CEC9DC}" type="slidenum">
              <a:t>‹#›</a:t>
            </a:fld>
            <a:endParaRPr lang="en-GB"/>
          </a:p>
        </p:txBody>
      </p:sp>
      <p:pic>
        <p:nvPicPr>
          <p:cNvPr id="6" name="Graphic 7">
            <a:extLst>
              <a:ext uri="{FF2B5EF4-FFF2-40B4-BE49-F238E27FC236}">
                <a16:creationId xmlns:a16="http://schemas.microsoft.com/office/drawing/2014/main" id="{BC9BCD64-FC42-9443-439C-8059EB10859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1664509045"/>
      </p:ext>
    </p:extLst>
  </p:cSld>
  <p:clrMapOvr>
    <a:masterClrMapping/>
  </p:clrMapOvr>
  <p:transition spd="med">
    <p:fade/>
  </p:transition>
  <p:hf sldNum="0" hdr="0" ftr="0" dt="0"/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_Whi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1B6FC2-797D-80B9-45B7-433CFEA0E1B4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FE5ED1F-4566-80A5-6834-EA823294C69B}"/>
              </a:ext>
            </a:extLst>
          </p:cNvPr>
          <p:cNvSpPr txBox="1"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DC002B"/>
                </a:solidFill>
              </a:defRPr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3C06E77-720D-5678-A3ED-5955BDC89F5C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9C1FF6E2-C689-4FC2-85A1-1859FD63A558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2387265-4B1E-02C1-A3F7-179FFC4C85BC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89E1FC1-A0F7-429A-B57E-B3958D906E43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3A03202B-552E-40D2-9E13-9193EBC0A3B5}" type="slidenum">
              <a:t>‹#›</a:t>
            </a:fld>
            <a:endParaRPr lang="en-GB"/>
          </a:p>
        </p:txBody>
      </p:sp>
      <p:pic>
        <p:nvPicPr>
          <p:cNvPr id="7" name="Graphic 8">
            <a:extLst>
              <a:ext uri="{FF2B5EF4-FFF2-40B4-BE49-F238E27FC236}">
                <a16:creationId xmlns:a16="http://schemas.microsoft.com/office/drawing/2014/main" id="{EC431128-EFB9-9A08-B37A-1B9BA0EE6FA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1237067186"/>
      </p:ext>
    </p:extLst>
  </p:cSld>
  <p:clrMapOvr>
    <a:masterClrMapping/>
  </p:clrMapOvr>
  <p:transition spd="med">
    <p:fade/>
  </p:transition>
  <p:hf sldNum="0" hdr="0" ftr="0" dt="0"/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solidFill>
          <a:srgbClr val="DC002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7">
            <a:extLst>
              <a:ext uri="{FF2B5EF4-FFF2-40B4-BE49-F238E27FC236}">
                <a16:creationId xmlns:a16="http://schemas.microsoft.com/office/drawing/2014/main" id="{2DE78961-F9DF-553A-4C18-0F440784985E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0F2EB1D5-F206-49D1-B38D-F3E937171FC7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3" name="Footer Placeholder 8">
            <a:extLst>
              <a:ext uri="{FF2B5EF4-FFF2-40B4-BE49-F238E27FC236}">
                <a16:creationId xmlns:a16="http://schemas.microsoft.com/office/drawing/2014/main" id="{A601591A-7796-2E29-2426-85ED6D63608C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4" name="Slide Number Placeholder 9">
            <a:extLst>
              <a:ext uri="{FF2B5EF4-FFF2-40B4-BE49-F238E27FC236}">
                <a16:creationId xmlns:a16="http://schemas.microsoft.com/office/drawing/2014/main" id="{ED5263E6-94D9-AF19-0CA1-1A44120616BA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291EF459-D318-48C8-B929-1598231A7EF5}" type="slidenum">
              <a:t>‹#›</a:t>
            </a:fld>
            <a:endParaRPr lang="en-GB"/>
          </a:p>
        </p:txBody>
      </p:sp>
      <p:sp>
        <p:nvSpPr>
          <p:cNvPr id="5" name="Title 10">
            <a:extLst>
              <a:ext uri="{FF2B5EF4-FFF2-40B4-BE49-F238E27FC236}">
                <a16:creationId xmlns:a16="http://schemas.microsoft.com/office/drawing/2014/main" id="{7398EF12-0585-8E17-185C-6BDAA71B8590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40557" y="1784168"/>
            <a:ext cx="11310085" cy="638635"/>
          </a:xfrm>
        </p:spPr>
        <p:txBody>
          <a:bodyPr/>
          <a:lstStyle>
            <a:lvl1pPr>
              <a:defRPr sz="500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add title</a:t>
            </a:r>
          </a:p>
        </p:txBody>
      </p:sp>
      <p:pic>
        <p:nvPicPr>
          <p:cNvPr id="6" name="Graphic 2">
            <a:extLst>
              <a:ext uri="{FF2B5EF4-FFF2-40B4-BE49-F238E27FC236}">
                <a16:creationId xmlns:a16="http://schemas.microsoft.com/office/drawing/2014/main" id="{6AD24DE8-0DDE-D2B3-A2DF-802DD7B1881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7" name="Text Placeholder 10">
            <a:extLst>
              <a:ext uri="{FF2B5EF4-FFF2-40B4-BE49-F238E27FC236}">
                <a16:creationId xmlns:a16="http://schemas.microsoft.com/office/drawing/2014/main" id="{02F590AD-C7BA-7BE7-3AF5-778A51DA070C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440557" y="2575206"/>
            <a:ext cx="11310085" cy="484750"/>
          </a:xfrm>
        </p:spPr>
        <p:txBody>
          <a:bodyPr/>
          <a:lstStyle>
            <a:lvl1pPr>
              <a:defRPr sz="2700" b="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410055954"/>
      </p:ext>
    </p:extLst>
  </p:cSld>
  <p:clrMapOvr>
    <a:masterClrMapping/>
  </p:clrMapOvr>
  <p:transition spd="med">
    <p:fade/>
  </p:transition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_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21">
            <a:extLst>
              <a:ext uri="{FF2B5EF4-FFF2-40B4-BE49-F238E27FC236}">
                <a16:creationId xmlns:a16="http://schemas.microsoft.com/office/drawing/2014/main" id="{B988717D-38B2-AFB8-FB21-851D58A70792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0" y="0"/>
            <a:ext cx="12191996" cy="6858000"/>
          </a:xfrm>
          <a:solidFill>
            <a:srgbClr val="D8D8D8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3" name="Date Placeholder 7">
            <a:extLst>
              <a:ext uri="{FF2B5EF4-FFF2-40B4-BE49-F238E27FC236}">
                <a16:creationId xmlns:a16="http://schemas.microsoft.com/office/drawing/2014/main" id="{0AA7E383-AC16-16A2-1F83-0C5710DD87BB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186918BC-8011-4C0F-B2C5-B85F97483347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4" name="Footer Placeholder 8">
            <a:extLst>
              <a:ext uri="{FF2B5EF4-FFF2-40B4-BE49-F238E27FC236}">
                <a16:creationId xmlns:a16="http://schemas.microsoft.com/office/drawing/2014/main" id="{F698A457-4EA3-B114-C3A3-B852077BEBA4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5" name="Slide Number Placeholder 9">
            <a:extLst>
              <a:ext uri="{FF2B5EF4-FFF2-40B4-BE49-F238E27FC236}">
                <a16:creationId xmlns:a16="http://schemas.microsoft.com/office/drawing/2014/main" id="{96C54283-5416-E4FB-293F-568F5586E28D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26ED5762-0FDD-45A5-B6ED-FE0638CD1FC2}" type="slidenum">
              <a:t>‹#›</a:t>
            </a:fld>
            <a:endParaRPr lang="en-GB"/>
          </a:p>
        </p:txBody>
      </p:sp>
      <p:sp>
        <p:nvSpPr>
          <p:cNvPr id="6" name="Title 10">
            <a:extLst>
              <a:ext uri="{FF2B5EF4-FFF2-40B4-BE49-F238E27FC236}">
                <a16:creationId xmlns:a16="http://schemas.microsoft.com/office/drawing/2014/main" id="{137E7C3A-7068-8680-E6A9-82BA04D74E60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40557" y="1790367"/>
            <a:ext cx="11701430" cy="638635"/>
          </a:xfrm>
        </p:spPr>
        <p:txBody>
          <a:bodyPr/>
          <a:lstStyle>
            <a:lvl1pPr>
              <a:defRPr sz="500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7" name="Text Placeholder 10">
            <a:extLst>
              <a:ext uri="{FF2B5EF4-FFF2-40B4-BE49-F238E27FC236}">
                <a16:creationId xmlns:a16="http://schemas.microsoft.com/office/drawing/2014/main" id="{B8E59F04-02F1-2B11-C419-2128F439AE31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440557" y="2575206"/>
            <a:ext cx="11310085" cy="484750"/>
          </a:xfrm>
        </p:spPr>
        <p:txBody>
          <a:bodyPr/>
          <a:lstStyle>
            <a:lvl1pPr>
              <a:defRPr sz="2700" b="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865741576"/>
      </p:ext>
    </p:extLst>
  </p:cSld>
  <p:clrMapOvr>
    <a:masterClrMapping/>
  </p:clrMapOvr>
  <p:transition spd="med">
    <p:fade/>
  </p:transition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Section Divider_Picture">
    <p:bg>
      <p:bgPr>
        <a:blipFill>
          <a:blip r:embed="rId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7">
            <a:extLst>
              <a:ext uri="{FF2B5EF4-FFF2-40B4-BE49-F238E27FC236}">
                <a16:creationId xmlns:a16="http://schemas.microsoft.com/office/drawing/2014/main" id="{48CE5F75-4E06-D500-009C-3DDD33C05ADB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6676B5C8-5126-4801-AEC7-6EBBC42C3761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3" name="Footer Placeholder 8">
            <a:extLst>
              <a:ext uri="{FF2B5EF4-FFF2-40B4-BE49-F238E27FC236}">
                <a16:creationId xmlns:a16="http://schemas.microsoft.com/office/drawing/2014/main" id="{9B64CBAF-0A49-0207-B60E-DCC5B788DDC4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4" name="Slide Number Placeholder 9">
            <a:extLst>
              <a:ext uri="{FF2B5EF4-FFF2-40B4-BE49-F238E27FC236}">
                <a16:creationId xmlns:a16="http://schemas.microsoft.com/office/drawing/2014/main" id="{5CE64CA9-12E4-6406-9C1C-45F15124821A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ED193CCC-4709-428C-8059-67533A640A76}" type="slidenum">
              <a:t>‹#›</a:t>
            </a:fld>
            <a:endParaRPr lang="en-GB"/>
          </a:p>
        </p:txBody>
      </p:sp>
      <p:sp>
        <p:nvSpPr>
          <p:cNvPr id="5" name="Title 10">
            <a:extLst>
              <a:ext uri="{FF2B5EF4-FFF2-40B4-BE49-F238E27FC236}">
                <a16:creationId xmlns:a16="http://schemas.microsoft.com/office/drawing/2014/main" id="{8C936F09-07DD-AAFE-023F-D190C89152EB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40557" y="1790367"/>
            <a:ext cx="11701430" cy="638635"/>
          </a:xfrm>
        </p:spPr>
        <p:txBody>
          <a:bodyPr/>
          <a:lstStyle>
            <a:lvl1pPr>
              <a:defRPr sz="500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pic>
        <p:nvPicPr>
          <p:cNvPr id="6" name="Graphic 12">
            <a:extLst>
              <a:ext uri="{FF2B5EF4-FFF2-40B4-BE49-F238E27FC236}">
                <a16:creationId xmlns:a16="http://schemas.microsoft.com/office/drawing/2014/main" id="{92BF78B3-9562-8F7F-EDCD-5E835F5FA6D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7" name="Text Placeholder 10">
            <a:extLst>
              <a:ext uri="{FF2B5EF4-FFF2-40B4-BE49-F238E27FC236}">
                <a16:creationId xmlns:a16="http://schemas.microsoft.com/office/drawing/2014/main" id="{8F9A147D-D39A-A728-3412-7D9595937039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440557" y="2575206"/>
            <a:ext cx="11310085" cy="484750"/>
          </a:xfrm>
        </p:spPr>
        <p:txBody>
          <a:bodyPr/>
          <a:lstStyle>
            <a:lvl1pPr>
              <a:defRPr sz="2700" b="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568222736"/>
      </p:ext>
    </p:extLst>
  </p:cSld>
  <p:clrMapOvr>
    <a:masterClrMapping/>
  </p:clrMapOvr>
  <p:transition spd="med">
    <p:fade/>
  </p:transition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ection Divider 0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3">
            <a:extLst>
              <a:ext uri="{FF2B5EF4-FFF2-40B4-BE49-F238E27FC236}">
                <a16:creationId xmlns:a16="http://schemas.microsoft.com/office/drawing/2014/main" id="{7BA2F7AC-A929-5B42-F2AD-37D806758F2D}"/>
              </a:ext>
            </a:extLst>
          </p:cNvPr>
          <p:cNvGrpSpPr/>
          <p:nvPr/>
        </p:nvGrpSpPr>
        <p:grpSpPr>
          <a:xfrm>
            <a:off x="8" y="0"/>
            <a:ext cx="12191988" cy="6858000"/>
            <a:chOff x="8" y="0"/>
            <a:chExt cx="12191988" cy="6858000"/>
          </a:xfrm>
        </p:grpSpPr>
        <p:sp>
          <p:nvSpPr>
            <p:cNvPr id="3" name="Rectangle 6">
              <a:extLst>
                <a:ext uri="{FF2B5EF4-FFF2-40B4-BE49-F238E27FC236}">
                  <a16:creationId xmlns:a16="http://schemas.microsoft.com/office/drawing/2014/main" id="{24C88A70-483F-4FB7-EAB3-E6E9E3EC974B}"/>
                </a:ext>
              </a:extLst>
            </p:cNvPr>
            <p:cNvSpPr/>
            <p:nvPr/>
          </p:nvSpPr>
          <p:spPr>
            <a:xfrm rot="10799991">
              <a:off x="8" y="0"/>
              <a:ext cx="6095600" cy="6858000"/>
            </a:xfrm>
            <a:prstGeom prst="rect">
              <a:avLst/>
            </a:prstGeom>
            <a:solidFill>
              <a:srgbClr val="DC002B"/>
            </a:solidFill>
            <a:ln cap="flat">
              <a:noFill/>
              <a:prstDash val="solid"/>
            </a:ln>
          </p:spPr>
          <p:txBody>
            <a:bodyPr vert="horz" wrap="square" lIns="91440" tIns="45720" rIns="91440" bIns="45720" anchor="ctr" anchorCtr="1" compatLnSpc="1">
              <a:noAutofit/>
            </a:bodyPr>
            <a:lstStyle/>
            <a:p>
              <a:pPr marL="0" marR="0" lvl="0" indent="0" algn="ctr" defTabSz="914400" rtl="0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  <a:tabLst/>
                <a:defRPr sz="1800" b="0" i="0" u="none" strike="noStrike" kern="0" cap="none" spc="0" baseline="0">
                  <a:solidFill>
                    <a:srgbClr val="000000"/>
                  </a:solidFill>
                  <a:uFillTx/>
                </a:defRPr>
              </a:pPr>
              <a:endParaRPr lang="en-GB" sz="900" b="0" i="0" u="none" strike="noStrike" kern="1200" cap="none" spc="0" baseline="0">
                <a:solidFill>
                  <a:srgbClr val="FFFFFF"/>
                </a:solidFill>
                <a:uFillTx/>
                <a:latin typeface="Arial"/>
              </a:endParaRPr>
            </a:p>
          </p:txBody>
        </p:sp>
        <p:grpSp>
          <p:nvGrpSpPr>
            <p:cNvPr id="4" name="Group 11">
              <a:extLst>
                <a:ext uri="{FF2B5EF4-FFF2-40B4-BE49-F238E27FC236}">
                  <a16:creationId xmlns:a16="http://schemas.microsoft.com/office/drawing/2014/main" id="{4C9181B4-B96B-82BE-ED65-DDE7ECD6AC9B}"/>
                </a:ext>
              </a:extLst>
            </p:cNvPr>
            <p:cNvGrpSpPr/>
            <p:nvPr/>
          </p:nvGrpSpPr>
          <p:grpSpPr>
            <a:xfrm>
              <a:off x="6096003" y="0"/>
              <a:ext cx="6095993" cy="6858000"/>
              <a:chOff x="6096003" y="0"/>
              <a:chExt cx="6095993" cy="6858000"/>
            </a:xfrm>
          </p:grpSpPr>
          <p:sp>
            <p:nvSpPr>
              <p:cNvPr id="5" name="Rectangle 7">
                <a:extLst>
                  <a:ext uri="{FF2B5EF4-FFF2-40B4-BE49-F238E27FC236}">
                    <a16:creationId xmlns:a16="http://schemas.microsoft.com/office/drawing/2014/main" id="{137860A6-2571-F14E-250C-85D68BC57272}"/>
                  </a:ext>
                </a:extLst>
              </p:cNvPr>
              <p:cNvSpPr/>
              <p:nvPr/>
            </p:nvSpPr>
            <p:spPr>
              <a:xfrm rot="10799991">
                <a:off x="6096003" y="0"/>
                <a:ext cx="2438951" cy="6858000"/>
              </a:xfrm>
              <a:prstGeom prst="rect">
                <a:avLst/>
              </a:prstGeom>
              <a:solidFill>
                <a:srgbClr val="BA0328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6" name="Rectangle 8">
                <a:extLst>
                  <a:ext uri="{FF2B5EF4-FFF2-40B4-BE49-F238E27FC236}">
                    <a16:creationId xmlns:a16="http://schemas.microsoft.com/office/drawing/2014/main" id="{8D10ED1F-A84C-76BC-796E-A405E9C601E4}"/>
                  </a:ext>
                </a:extLst>
              </p:cNvPr>
              <p:cNvSpPr/>
              <p:nvPr/>
            </p:nvSpPr>
            <p:spPr>
              <a:xfrm rot="10799991">
                <a:off x="8534944" y="0"/>
                <a:ext cx="2048009" cy="6858000"/>
              </a:xfrm>
              <a:prstGeom prst="rect">
                <a:avLst/>
              </a:prstGeom>
              <a:solidFill>
                <a:srgbClr val="970725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7" name="Rectangle 9">
                <a:extLst>
                  <a:ext uri="{FF2B5EF4-FFF2-40B4-BE49-F238E27FC236}">
                    <a16:creationId xmlns:a16="http://schemas.microsoft.com/office/drawing/2014/main" id="{1BF810D9-0460-4152-22A1-004BD973C2BF}"/>
                  </a:ext>
                </a:extLst>
              </p:cNvPr>
              <p:cNvSpPr/>
              <p:nvPr/>
            </p:nvSpPr>
            <p:spPr>
              <a:xfrm rot="10799991">
                <a:off x="10582963" y="0"/>
                <a:ext cx="1609033" cy="6858000"/>
              </a:xfrm>
              <a:prstGeom prst="rect">
                <a:avLst/>
              </a:prstGeom>
              <a:solidFill>
                <a:srgbClr val="750A22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</p:grpSp>
      </p:grpSp>
      <p:sp>
        <p:nvSpPr>
          <p:cNvPr id="8" name="Date Placeholder 2">
            <a:extLst>
              <a:ext uri="{FF2B5EF4-FFF2-40B4-BE49-F238E27FC236}">
                <a16:creationId xmlns:a16="http://schemas.microsoft.com/office/drawing/2014/main" id="{DBFA2117-8F2E-6A8E-6DAF-F4B4FBB77A7B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F758CE36-B933-43C2-8BE5-5A7D5A80E0B1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9" name="Footer Placeholder 3">
            <a:extLst>
              <a:ext uri="{FF2B5EF4-FFF2-40B4-BE49-F238E27FC236}">
                <a16:creationId xmlns:a16="http://schemas.microsoft.com/office/drawing/2014/main" id="{F72C7B21-58E6-B081-4516-C60855BBC0F1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10" name="Slide Number Placeholder 4">
            <a:extLst>
              <a:ext uri="{FF2B5EF4-FFF2-40B4-BE49-F238E27FC236}">
                <a16:creationId xmlns:a16="http://schemas.microsoft.com/office/drawing/2014/main" id="{52B262CC-DF89-795C-6F1C-588396B61DA5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EF78EAEE-E0EA-4359-9477-7AC6D8292011}" type="slidenum">
              <a:t>‹#›</a:t>
            </a:fld>
            <a:endParaRPr lang="en-GB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6313C203-66F3-E65C-FAFA-41715CA9575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12" name="Title 10">
            <a:extLst>
              <a:ext uri="{FF2B5EF4-FFF2-40B4-BE49-F238E27FC236}">
                <a16:creationId xmlns:a16="http://schemas.microsoft.com/office/drawing/2014/main" id="{89F4A4A2-E9FA-18A4-4534-9EF50A39C1C9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40557" y="1784168"/>
            <a:ext cx="11310085" cy="638635"/>
          </a:xfrm>
        </p:spPr>
        <p:txBody>
          <a:bodyPr/>
          <a:lstStyle>
            <a:lvl1pPr>
              <a:defRPr sz="500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add title</a:t>
            </a:r>
          </a:p>
        </p:txBody>
      </p:sp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42C91387-B936-58F8-51A8-B15EE8C1268F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440557" y="2575206"/>
            <a:ext cx="11310085" cy="484750"/>
          </a:xfrm>
        </p:spPr>
        <p:txBody>
          <a:bodyPr/>
          <a:lstStyle>
            <a:lvl1pPr>
              <a:defRPr sz="2700" b="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500831392"/>
      </p:ext>
    </p:extLst>
  </p:cSld>
  <p:clrMapOvr>
    <a:masterClrMapping/>
  </p:clrMapOvr>
  <p:transition spd="med">
    <p:fade/>
  </p:transition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ection Divider_01">
    <p:bg>
      <p:bgPr>
        <a:blipFill>
          <a:blip r:embed="rId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7">
            <a:extLst>
              <a:ext uri="{FF2B5EF4-FFF2-40B4-BE49-F238E27FC236}">
                <a16:creationId xmlns:a16="http://schemas.microsoft.com/office/drawing/2014/main" id="{AA4E6357-93A5-35FC-D115-2A00FE6C7075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5E1040AB-0D01-4F79-A691-B74F5633B8DB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3" name="Footer Placeholder 8">
            <a:extLst>
              <a:ext uri="{FF2B5EF4-FFF2-40B4-BE49-F238E27FC236}">
                <a16:creationId xmlns:a16="http://schemas.microsoft.com/office/drawing/2014/main" id="{51D99B15-3CCA-1D6C-93F0-F4A254927CBA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4" name="Slide Number Placeholder 9">
            <a:extLst>
              <a:ext uri="{FF2B5EF4-FFF2-40B4-BE49-F238E27FC236}">
                <a16:creationId xmlns:a16="http://schemas.microsoft.com/office/drawing/2014/main" id="{C0435DBF-88AB-782B-8A9F-A1F176F14AEF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7B9DA3C7-9876-4CD9-89B7-B005A0A3C7A7}" type="slidenum">
              <a:t>‹#›</a:t>
            </a:fld>
            <a:endParaRPr lang="en-GB"/>
          </a:p>
        </p:txBody>
      </p:sp>
      <p:sp>
        <p:nvSpPr>
          <p:cNvPr id="5" name="Text Placeholder 10">
            <a:extLst>
              <a:ext uri="{FF2B5EF4-FFF2-40B4-BE49-F238E27FC236}">
                <a16:creationId xmlns:a16="http://schemas.microsoft.com/office/drawing/2014/main" id="{497F0B51-F466-13E8-8467-6DC9FC7C65DC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440557" y="2813425"/>
            <a:ext cx="3498649" cy="3282577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lvl2pPr>
              <a:defRPr>
                <a:solidFill>
                  <a:srgbClr val="FFFFFF"/>
                </a:solidFill>
              </a:defRPr>
            </a:lvl2pPr>
            <a:lvl3pPr>
              <a:defRPr>
                <a:solidFill>
                  <a:srgbClr val="FFFFFF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6" name="Graphic 10">
            <a:extLst>
              <a:ext uri="{FF2B5EF4-FFF2-40B4-BE49-F238E27FC236}">
                <a16:creationId xmlns:a16="http://schemas.microsoft.com/office/drawing/2014/main" id="{0828FE10-5846-58E8-A8F4-4AA0C28F0A5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3342445864"/>
      </p:ext>
    </p:extLst>
  </p:cSld>
  <p:clrMapOvr>
    <a:masterClrMapping/>
  </p:clrMapOvr>
  <p:transition spd="med">
    <p:fade/>
  </p:transition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ection Divider_02"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6">
            <a:extLst>
              <a:ext uri="{FF2B5EF4-FFF2-40B4-BE49-F238E27FC236}">
                <a16:creationId xmlns:a16="http://schemas.microsoft.com/office/drawing/2014/main" id="{B697B6AE-37DD-9004-2F6F-DAD4076184BC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0" y="0"/>
            <a:ext cx="5448653" cy="6858000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grpSp>
        <p:nvGrpSpPr>
          <p:cNvPr id="3" name="Group 6">
            <a:extLst>
              <a:ext uri="{FF2B5EF4-FFF2-40B4-BE49-F238E27FC236}">
                <a16:creationId xmlns:a16="http://schemas.microsoft.com/office/drawing/2014/main" id="{42E1786A-C1BD-24E0-11EA-FA8C8C82CA18}"/>
              </a:ext>
            </a:extLst>
          </p:cNvPr>
          <p:cNvGrpSpPr/>
          <p:nvPr/>
        </p:nvGrpSpPr>
        <p:grpSpPr>
          <a:xfrm>
            <a:off x="5448653" y="0"/>
            <a:ext cx="6743343" cy="6858000"/>
            <a:chOff x="5448653" y="0"/>
            <a:chExt cx="6743343" cy="6858000"/>
          </a:xfrm>
        </p:grpSpPr>
        <p:sp>
          <p:nvSpPr>
            <p:cNvPr id="4" name="Rectangle 12">
              <a:extLst>
                <a:ext uri="{FF2B5EF4-FFF2-40B4-BE49-F238E27FC236}">
                  <a16:creationId xmlns:a16="http://schemas.microsoft.com/office/drawing/2014/main" id="{41B07E17-A5D7-9D80-C9C6-F956D1B49B86}"/>
                </a:ext>
              </a:extLst>
            </p:cNvPr>
            <p:cNvSpPr/>
            <p:nvPr/>
          </p:nvSpPr>
          <p:spPr>
            <a:xfrm rot="10799991">
              <a:off x="5448653" y="0"/>
              <a:ext cx="715618" cy="6858000"/>
            </a:xfrm>
            <a:prstGeom prst="rect">
              <a:avLst/>
            </a:prstGeom>
            <a:solidFill>
              <a:srgbClr val="DC002B"/>
            </a:solidFill>
            <a:ln cap="flat">
              <a:noFill/>
              <a:prstDash val="solid"/>
            </a:ln>
          </p:spPr>
          <p:txBody>
            <a:bodyPr vert="horz" wrap="square" lIns="91440" tIns="45720" rIns="91440" bIns="45720" anchor="ctr" anchorCtr="1" compatLnSpc="1">
              <a:noAutofit/>
            </a:bodyPr>
            <a:lstStyle/>
            <a:p>
              <a:pPr marL="0" marR="0" lvl="0" indent="0" algn="ctr" defTabSz="914400" rtl="0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  <a:tabLst/>
                <a:defRPr sz="1800" b="0" i="0" u="none" strike="noStrike" kern="0" cap="none" spc="0" baseline="0">
                  <a:solidFill>
                    <a:srgbClr val="000000"/>
                  </a:solidFill>
                  <a:uFillTx/>
                </a:defRPr>
              </a:pPr>
              <a:endParaRPr lang="en-GB" sz="900" b="0" i="0" u="none" strike="noStrike" kern="1200" cap="none" spc="0" baseline="0">
                <a:solidFill>
                  <a:srgbClr val="FFFFFF"/>
                </a:solidFill>
                <a:uFillTx/>
                <a:latin typeface="Arial"/>
              </a:endParaRPr>
            </a:p>
          </p:txBody>
        </p:sp>
        <p:grpSp>
          <p:nvGrpSpPr>
            <p:cNvPr id="5" name="Group 13">
              <a:extLst>
                <a:ext uri="{FF2B5EF4-FFF2-40B4-BE49-F238E27FC236}">
                  <a16:creationId xmlns:a16="http://schemas.microsoft.com/office/drawing/2014/main" id="{854DA67F-4124-5950-01EF-6B8CF2100562}"/>
                </a:ext>
              </a:extLst>
            </p:cNvPr>
            <p:cNvGrpSpPr/>
            <p:nvPr/>
          </p:nvGrpSpPr>
          <p:grpSpPr>
            <a:xfrm>
              <a:off x="6164272" y="0"/>
              <a:ext cx="6027724" cy="6858000"/>
              <a:chOff x="6164272" y="0"/>
              <a:chExt cx="6027724" cy="6858000"/>
            </a:xfrm>
          </p:grpSpPr>
          <p:sp>
            <p:nvSpPr>
              <p:cNvPr id="6" name="Rectangle 14">
                <a:extLst>
                  <a:ext uri="{FF2B5EF4-FFF2-40B4-BE49-F238E27FC236}">
                    <a16:creationId xmlns:a16="http://schemas.microsoft.com/office/drawing/2014/main" id="{430CAFA8-F38D-E1BB-F2D1-00C6E4F05C1C}"/>
                  </a:ext>
                </a:extLst>
              </p:cNvPr>
              <p:cNvSpPr/>
              <p:nvPr/>
            </p:nvSpPr>
            <p:spPr>
              <a:xfrm rot="10799991">
                <a:off x="6164272" y="0"/>
                <a:ext cx="715618" cy="6858000"/>
              </a:xfrm>
              <a:prstGeom prst="rect">
                <a:avLst/>
              </a:prstGeom>
              <a:solidFill>
                <a:srgbClr val="BA0328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7" name="Rectangle 15">
                <a:extLst>
                  <a:ext uri="{FF2B5EF4-FFF2-40B4-BE49-F238E27FC236}">
                    <a16:creationId xmlns:a16="http://schemas.microsoft.com/office/drawing/2014/main" id="{B52C50AB-99CA-3468-FEFC-D649D5599861}"/>
                  </a:ext>
                </a:extLst>
              </p:cNvPr>
              <p:cNvSpPr/>
              <p:nvPr/>
            </p:nvSpPr>
            <p:spPr>
              <a:xfrm rot="10799991">
                <a:off x="6879900" y="0"/>
                <a:ext cx="626025" cy="6858000"/>
              </a:xfrm>
              <a:prstGeom prst="rect">
                <a:avLst/>
              </a:prstGeom>
              <a:solidFill>
                <a:srgbClr val="970725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8" name="Rectangle 16">
                <a:extLst>
                  <a:ext uri="{FF2B5EF4-FFF2-40B4-BE49-F238E27FC236}">
                    <a16:creationId xmlns:a16="http://schemas.microsoft.com/office/drawing/2014/main" id="{29AB39E7-67BA-4BA8-41B5-E9A0BCC057A0}"/>
                  </a:ext>
                </a:extLst>
              </p:cNvPr>
              <p:cNvSpPr/>
              <p:nvPr/>
            </p:nvSpPr>
            <p:spPr>
              <a:xfrm rot="10799991">
                <a:off x="7505916" y="0"/>
                <a:ext cx="4686080" cy="6858000"/>
              </a:xfrm>
              <a:prstGeom prst="rect">
                <a:avLst/>
              </a:prstGeom>
              <a:solidFill>
                <a:srgbClr val="750A22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</p:grpSp>
      </p:grpSp>
      <p:sp>
        <p:nvSpPr>
          <p:cNvPr id="9" name="Date Placeholder 7">
            <a:extLst>
              <a:ext uri="{FF2B5EF4-FFF2-40B4-BE49-F238E27FC236}">
                <a16:creationId xmlns:a16="http://schemas.microsoft.com/office/drawing/2014/main" id="{5807E39B-E140-4A00-6AAB-1BBB06771813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2545257F-1E6F-4874-9890-260DA756C6B3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10" name="Footer Placeholder 8">
            <a:extLst>
              <a:ext uri="{FF2B5EF4-FFF2-40B4-BE49-F238E27FC236}">
                <a16:creationId xmlns:a16="http://schemas.microsoft.com/office/drawing/2014/main" id="{3AB9F3BB-78D3-5E81-4C55-772BAB28CB95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11" name="Slide Number Placeholder 9">
            <a:extLst>
              <a:ext uri="{FF2B5EF4-FFF2-40B4-BE49-F238E27FC236}">
                <a16:creationId xmlns:a16="http://schemas.microsoft.com/office/drawing/2014/main" id="{0DB593B5-F238-4B22-90C3-50948EFC410F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0BFD5FE0-599D-4587-8DAD-7D4E16741890}" type="slidenum">
              <a:t>‹#›</a:t>
            </a:fld>
            <a:endParaRPr lang="en-GB"/>
          </a:p>
        </p:txBody>
      </p:sp>
      <p:sp>
        <p:nvSpPr>
          <p:cNvPr id="12" name="Text Placeholder 10">
            <a:extLst>
              <a:ext uri="{FF2B5EF4-FFF2-40B4-BE49-F238E27FC236}">
                <a16:creationId xmlns:a16="http://schemas.microsoft.com/office/drawing/2014/main" id="{17AD0653-3D92-8CB8-E99C-CF9C432AB655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023457" y="2813425"/>
            <a:ext cx="3651016" cy="3282577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lvl2pPr>
              <a:defRPr>
                <a:solidFill>
                  <a:srgbClr val="FFFFFF"/>
                </a:solidFill>
              </a:defRPr>
            </a:lvl2pPr>
            <a:lvl3pPr>
              <a:defRPr>
                <a:solidFill>
                  <a:srgbClr val="FFFFFF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13" name="Graphic 10">
            <a:extLst>
              <a:ext uri="{FF2B5EF4-FFF2-40B4-BE49-F238E27FC236}">
                <a16:creationId xmlns:a16="http://schemas.microsoft.com/office/drawing/2014/main" id="{F8DE5CD7-3CA7-59E8-2F61-313A10D34CA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1967329551"/>
      </p:ext>
    </p:extLst>
  </p:cSld>
  <p:clrMapOvr>
    <a:masterClrMapping/>
  </p:clrMapOvr>
  <p:transition spd="med">
    <p:fade/>
  </p:transition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ection Divider 0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3">
            <a:extLst>
              <a:ext uri="{FF2B5EF4-FFF2-40B4-BE49-F238E27FC236}">
                <a16:creationId xmlns:a16="http://schemas.microsoft.com/office/drawing/2014/main" id="{E7C7906D-C6D7-4753-C491-BD50A6E83C1E}"/>
              </a:ext>
            </a:extLst>
          </p:cNvPr>
          <p:cNvGrpSpPr/>
          <p:nvPr/>
        </p:nvGrpSpPr>
        <p:grpSpPr>
          <a:xfrm>
            <a:off x="8" y="0"/>
            <a:ext cx="12191988" cy="6858000"/>
            <a:chOff x="8" y="0"/>
            <a:chExt cx="12191988" cy="6858000"/>
          </a:xfrm>
        </p:grpSpPr>
        <p:sp>
          <p:nvSpPr>
            <p:cNvPr id="3" name="Rectangle 6">
              <a:extLst>
                <a:ext uri="{FF2B5EF4-FFF2-40B4-BE49-F238E27FC236}">
                  <a16:creationId xmlns:a16="http://schemas.microsoft.com/office/drawing/2014/main" id="{3F5DDBB5-977B-3346-FE1E-5420920884EB}"/>
                </a:ext>
              </a:extLst>
            </p:cNvPr>
            <p:cNvSpPr/>
            <p:nvPr/>
          </p:nvSpPr>
          <p:spPr>
            <a:xfrm rot="10799991">
              <a:off x="8" y="0"/>
              <a:ext cx="6095600" cy="6858000"/>
            </a:xfrm>
            <a:prstGeom prst="rect">
              <a:avLst/>
            </a:prstGeom>
            <a:solidFill>
              <a:srgbClr val="DC002B"/>
            </a:solidFill>
            <a:ln cap="flat">
              <a:noFill/>
              <a:prstDash val="solid"/>
            </a:ln>
          </p:spPr>
          <p:txBody>
            <a:bodyPr vert="horz" wrap="square" lIns="91440" tIns="45720" rIns="91440" bIns="45720" anchor="ctr" anchorCtr="1" compatLnSpc="1">
              <a:noAutofit/>
            </a:bodyPr>
            <a:lstStyle/>
            <a:p>
              <a:pPr marL="0" marR="0" lvl="0" indent="0" algn="ctr" defTabSz="914400" rtl="0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  <a:tabLst/>
                <a:defRPr sz="1800" b="0" i="0" u="none" strike="noStrike" kern="0" cap="none" spc="0" baseline="0">
                  <a:solidFill>
                    <a:srgbClr val="000000"/>
                  </a:solidFill>
                  <a:uFillTx/>
                </a:defRPr>
              </a:pPr>
              <a:endParaRPr lang="en-GB" sz="900" b="0" i="0" u="none" strike="noStrike" kern="1200" cap="none" spc="0" baseline="0">
                <a:solidFill>
                  <a:srgbClr val="FFFFFF"/>
                </a:solidFill>
                <a:uFillTx/>
                <a:latin typeface="Arial"/>
              </a:endParaRPr>
            </a:p>
          </p:txBody>
        </p:sp>
        <p:grpSp>
          <p:nvGrpSpPr>
            <p:cNvPr id="4" name="Group 11">
              <a:extLst>
                <a:ext uri="{FF2B5EF4-FFF2-40B4-BE49-F238E27FC236}">
                  <a16:creationId xmlns:a16="http://schemas.microsoft.com/office/drawing/2014/main" id="{D66DE7F6-6FE5-F53D-54DA-F5781FCD771B}"/>
                </a:ext>
              </a:extLst>
            </p:cNvPr>
            <p:cNvGrpSpPr/>
            <p:nvPr/>
          </p:nvGrpSpPr>
          <p:grpSpPr>
            <a:xfrm>
              <a:off x="6096003" y="0"/>
              <a:ext cx="6095993" cy="6858000"/>
              <a:chOff x="6096003" y="0"/>
              <a:chExt cx="6095993" cy="6858000"/>
            </a:xfrm>
          </p:grpSpPr>
          <p:sp>
            <p:nvSpPr>
              <p:cNvPr id="5" name="Rectangle 7">
                <a:extLst>
                  <a:ext uri="{FF2B5EF4-FFF2-40B4-BE49-F238E27FC236}">
                    <a16:creationId xmlns:a16="http://schemas.microsoft.com/office/drawing/2014/main" id="{622D4883-EA61-F1A1-F730-8D0C7A06D8D0}"/>
                  </a:ext>
                </a:extLst>
              </p:cNvPr>
              <p:cNvSpPr/>
              <p:nvPr/>
            </p:nvSpPr>
            <p:spPr>
              <a:xfrm rot="10799991">
                <a:off x="6096003" y="0"/>
                <a:ext cx="2438951" cy="6858000"/>
              </a:xfrm>
              <a:prstGeom prst="rect">
                <a:avLst/>
              </a:prstGeom>
              <a:solidFill>
                <a:srgbClr val="BA0328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6" name="Rectangle 8">
                <a:extLst>
                  <a:ext uri="{FF2B5EF4-FFF2-40B4-BE49-F238E27FC236}">
                    <a16:creationId xmlns:a16="http://schemas.microsoft.com/office/drawing/2014/main" id="{FBE501B7-98AB-3C2F-0347-AA5187654B4E}"/>
                  </a:ext>
                </a:extLst>
              </p:cNvPr>
              <p:cNvSpPr/>
              <p:nvPr/>
            </p:nvSpPr>
            <p:spPr>
              <a:xfrm rot="10799991">
                <a:off x="8534944" y="0"/>
                <a:ext cx="2048009" cy="6858000"/>
              </a:xfrm>
              <a:prstGeom prst="rect">
                <a:avLst/>
              </a:prstGeom>
              <a:solidFill>
                <a:srgbClr val="970725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7" name="Rectangle 9">
                <a:extLst>
                  <a:ext uri="{FF2B5EF4-FFF2-40B4-BE49-F238E27FC236}">
                    <a16:creationId xmlns:a16="http://schemas.microsoft.com/office/drawing/2014/main" id="{C96B9F66-228D-4B62-6BAF-FF707DAC0137}"/>
                  </a:ext>
                </a:extLst>
              </p:cNvPr>
              <p:cNvSpPr/>
              <p:nvPr/>
            </p:nvSpPr>
            <p:spPr>
              <a:xfrm rot="10799991">
                <a:off x="10582963" y="0"/>
                <a:ext cx="1609033" cy="6858000"/>
              </a:xfrm>
              <a:prstGeom prst="rect">
                <a:avLst/>
              </a:prstGeom>
              <a:solidFill>
                <a:srgbClr val="750A22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</p:grpSp>
      </p:grpSp>
      <p:sp>
        <p:nvSpPr>
          <p:cNvPr id="8" name="Title 1">
            <a:extLst>
              <a:ext uri="{FF2B5EF4-FFF2-40B4-BE49-F238E27FC236}">
                <a16:creationId xmlns:a16="http://schemas.microsoft.com/office/drawing/2014/main" id="{7EC89AA8-6F1F-AF63-9310-3BA76CFBCEC6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40557" y="2965673"/>
            <a:ext cx="5208129" cy="421492"/>
          </a:xfrm>
        </p:spPr>
        <p:txBody>
          <a:bodyPr/>
          <a:lstStyle>
            <a:lvl1pPr>
              <a:defRPr sz="330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9" name="Date Placeholder 2">
            <a:extLst>
              <a:ext uri="{FF2B5EF4-FFF2-40B4-BE49-F238E27FC236}">
                <a16:creationId xmlns:a16="http://schemas.microsoft.com/office/drawing/2014/main" id="{D28E792A-410B-9B47-1BA8-14AA341A18AC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DEFDEA28-84D0-40DD-A804-B005B0471ED6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10" name="Footer Placeholder 3">
            <a:extLst>
              <a:ext uri="{FF2B5EF4-FFF2-40B4-BE49-F238E27FC236}">
                <a16:creationId xmlns:a16="http://schemas.microsoft.com/office/drawing/2014/main" id="{AF161B56-6F7C-3877-E9C9-A589484D1B96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11" name="Slide Number Placeholder 4">
            <a:extLst>
              <a:ext uri="{FF2B5EF4-FFF2-40B4-BE49-F238E27FC236}">
                <a16:creationId xmlns:a16="http://schemas.microsoft.com/office/drawing/2014/main" id="{AB267F50-A19A-EC06-F48A-5B0692F6AF2D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51246556-E291-41D0-9F2D-14F32454C694}" type="slidenum">
              <a:t>‹#›</a:t>
            </a:fld>
            <a:endParaRPr lang="en-GB"/>
          </a:p>
        </p:txBody>
      </p:sp>
      <p:pic>
        <p:nvPicPr>
          <p:cNvPr id="12" name="Graphic 10">
            <a:extLst>
              <a:ext uri="{FF2B5EF4-FFF2-40B4-BE49-F238E27FC236}">
                <a16:creationId xmlns:a16="http://schemas.microsoft.com/office/drawing/2014/main" id="{61EA1E55-4BC0-EFDE-E225-E0973AAD956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D8B99F68-10CD-F0A3-D86F-43C15A25644E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440557" y="3538618"/>
            <a:ext cx="5208129" cy="919081"/>
          </a:xfrm>
        </p:spPr>
        <p:txBody>
          <a:bodyPr/>
          <a:lstStyle>
            <a:lvl1pPr>
              <a:defRPr sz="1600" b="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353230121"/>
      </p:ext>
    </p:extLst>
  </p:cSld>
  <p:clrMapOvr>
    <a:masterClrMapping/>
  </p:clrMapOvr>
  <p:transition spd="med">
    <p:fade/>
  </p:transition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Large Message_Gray Background">
    <p:bg>
      <p:bgPr>
        <a:solidFill>
          <a:srgbClr val="F0F0F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7">
            <a:extLst>
              <a:ext uri="{FF2B5EF4-FFF2-40B4-BE49-F238E27FC236}">
                <a16:creationId xmlns:a16="http://schemas.microsoft.com/office/drawing/2014/main" id="{9D1F94F5-DCFD-774D-4819-D157573B8F12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1D0B88EB-A45C-4360-B939-FC75BBA55751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3" name="Footer Placeholder 8">
            <a:extLst>
              <a:ext uri="{FF2B5EF4-FFF2-40B4-BE49-F238E27FC236}">
                <a16:creationId xmlns:a16="http://schemas.microsoft.com/office/drawing/2014/main" id="{EB50772C-FC54-2250-E828-913B04E0DDD3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4" name="Slide Number Placeholder 9">
            <a:extLst>
              <a:ext uri="{FF2B5EF4-FFF2-40B4-BE49-F238E27FC236}">
                <a16:creationId xmlns:a16="http://schemas.microsoft.com/office/drawing/2014/main" id="{68A3A9D7-BBCA-1E02-F601-0CD74C1008C4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0B4D7C31-0169-4989-92D0-1780CA2D0C55}" type="slidenum">
              <a:t>‹#›</a:t>
            </a:fld>
            <a:endParaRPr lang="en-GB"/>
          </a:p>
        </p:txBody>
      </p:sp>
      <p:sp>
        <p:nvSpPr>
          <p:cNvPr id="5" name="Title 10">
            <a:extLst>
              <a:ext uri="{FF2B5EF4-FFF2-40B4-BE49-F238E27FC236}">
                <a16:creationId xmlns:a16="http://schemas.microsoft.com/office/drawing/2014/main" id="{1AC602E3-C07C-253D-0330-07058145822E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40557" y="440530"/>
            <a:ext cx="8351590" cy="535527"/>
          </a:xfrm>
        </p:spPr>
        <p:txBody>
          <a:bodyPr/>
          <a:lstStyle>
            <a:lvl1pPr>
              <a:lnSpc>
                <a:spcPct val="87000"/>
              </a:lnSpc>
              <a:defRPr/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6" name="Text Placeholder 10">
            <a:extLst>
              <a:ext uri="{FF2B5EF4-FFF2-40B4-BE49-F238E27FC236}">
                <a16:creationId xmlns:a16="http://schemas.microsoft.com/office/drawing/2014/main" id="{567A419E-E7FA-C479-D758-D83654AB4491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920127" y="1406767"/>
            <a:ext cx="2830516" cy="4703883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7" name="Graphic 15">
            <a:extLst>
              <a:ext uri="{FF2B5EF4-FFF2-40B4-BE49-F238E27FC236}">
                <a16:creationId xmlns:a16="http://schemas.microsoft.com/office/drawing/2014/main" id="{1FF81872-C1DC-8209-6B7B-43F6F790714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3841549853"/>
      </p:ext>
    </p:extLst>
  </p:cSld>
  <p:clrMapOvr>
    <a:masterClrMapping/>
  </p:clrMapOvr>
  <p:transition spd="med">
    <p:fade/>
  </p:transition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Large Message_Red Background">
    <p:bg>
      <p:bgPr>
        <a:solidFill>
          <a:srgbClr val="DC002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7">
            <a:extLst>
              <a:ext uri="{FF2B5EF4-FFF2-40B4-BE49-F238E27FC236}">
                <a16:creationId xmlns:a16="http://schemas.microsoft.com/office/drawing/2014/main" id="{7C472234-8F52-EED0-8ECC-5F66F51442C3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E5792B87-9942-4967-95FF-0B274EB3F194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3" name="Footer Placeholder 8">
            <a:extLst>
              <a:ext uri="{FF2B5EF4-FFF2-40B4-BE49-F238E27FC236}">
                <a16:creationId xmlns:a16="http://schemas.microsoft.com/office/drawing/2014/main" id="{EC6234C4-5423-49EF-C7AE-2CE9D0CC3C52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4" name="Slide Number Placeholder 9">
            <a:extLst>
              <a:ext uri="{FF2B5EF4-FFF2-40B4-BE49-F238E27FC236}">
                <a16:creationId xmlns:a16="http://schemas.microsoft.com/office/drawing/2014/main" id="{5EAB2319-A67E-49CF-7718-DB78635D87C1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9A91FE1D-8369-4732-BFF8-B493B3B1A953}" type="slidenum">
              <a:t>‹#›</a:t>
            </a:fld>
            <a:endParaRPr lang="en-GB"/>
          </a:p>
        </p:txBody>
      </p:sp>
      <p:pic>
        <p:nvPicPr>
          <p:cNvPr id="5" name="Graphic 14">
            <a:extLst>
              <a:ext uri="{FF2B5EF4-FFF2-40B4-BE49-F238E27FC236}">
                <a16:creationId xmlns:a16="http://schemas.microsoft.com/office/drawing/2014/main" id="{4E62F7D6-4C4B-6EB5-B8BC-79925AC8C13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6" name="Title 10">
            <a:extLst>
              <a:ext uri="{FF2B5EF4-FFF2-40B4-BE49-F238E27FC236}">
                <a16:creationId xmlns:a16="http://schemas.microsoft.com/office/drawing/2014/main" id="{FF8F4512-4450-9116-F396-F73222944E86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40557" y="440530"/>
            <a:ext cx="8361109" cy="535527"/>
          </a:xfrm>
        </p:spPr>
        <p:txBody>
          <a:bodyPr/>
          <a:lstStyle>
            <a:lvl1pPr>
              <a:lnSpc>
                <a:spcPct val="87000"/>
              </a:lnSpc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7" name="Text Placeholder 10">
            <a:extLst>
              <a:ext uri="{FF2B5EF4-FFF2-40B4-BE49-F238E27FC236}">
                <a16:creationId xmlns:a16="http://schemas.microsoft.com/office/drawing/2014/main" id="{0E1009B2-4655-B831-7BA1-237AB234F8A4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920127" y="1406767"/>
            <a:ext cx="2830516" cy="4703883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lvl2pPr>
              <a:defRPr>
                <a:solidFill>
                  <a:srgbClr val="FFFFFF"/>
                </a:solidFill>
              </a:defRPr>
            </a:lvl2pPr>
            <a:lvl3pPr>
              <a:defRPr>
                <a:solidFill>
                  <a:srgbClr val="FFFFFF"/>
                </a:solidFill>
              </a:defRPr>
            </a:lvl3pPr>
            <a:lvl4pPr>
              <a:buClr>
                <a:srgbClr val="FFFFFF"/>
              </a:buCl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080044528"/>
      </p:ext>
    </p:extLst>
  </p:cSld>
  <p:clrMapOvr>
    <a:masterClrMapping/>
  </p:clrMapOvr>
  <p:transition spd="med">
    <p:fade/>
  </p:transition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_Red">
    <p:bg>
      <p:bgPr>
        <a:solidFill>
          <a:srgbClr val="DC002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2BEB9B0-D5BC-D820-35E2-0BC7FDB9F618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C590E2-5EF4-8D55-7CCD-3C913B8A0B67}"/>
              </a:ext>
            </a:extLst>
          </p:cNvPr>
          <p:cNvSpPr txBox="1"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lvl2pPr>
              <a:defRPr>
                <a:solidFill>
                  <a:srgbClr val="FFFFFF"/>
                </a:solidFill>
              </a:defRPr>
            </a:lvl2pPr>
            <a:lvl3pPr>
              <a:defRPr>
                <a:solidFill>
                  <a:srgbClr val="FFFFFF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82164FE-6399-27EE-0CEB-ABA4DAF97D4D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F646EAA4-C5BF-456C-A3B0-88D6418D0B7E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59F3D15-F64E-E5F8-A65E-30D4317DE0F4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8A3A44F-9601-8351-C12A-324CEB8863DB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F94BE2FF-4EDC-4239-BA57-08BFCD1D5C24}" type="slidenum">
              <a:t>‹#›</a:t>
            </a:fld>
            <a:endParaRPr lang="en-GB"/>
          </a:p>
        </p:txBody>
      </p:sp>
      <p:pic>
        <p:nvPicPr>
          <p:cNvPr id="7" name="Graphic 8">
            <a:extLst>
              <a:ext uri="{FF2B5EF4-FFF2-40B4-BE49-F238E27FC236}">
                <a16:creationId xmlns:a16="http://schemas.microsoft.com/office/drawing/2014/main" id="{18E02AFF-9565-7E40-9A39-A7648AB1C61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761645239"/>
      </p:ext>
    </p:extLst>
  </p:cSld>
  <p:clrMapOvr>
    <a:masterClrMapping/>
  </p:clrMapOvr>
  <p:transition spd="med">
    <p:fade/>
  </p:transition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 Column_Whi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FB2FD1-330D-C147-18BA-BE79FB2B1463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20F0700-3090-5E68-3090-AE31CA6AB237}"/>
              </a:ext>
            </a:extLst>
          </p:cNvPr>
          <p:cNvSpPr txBox="1">
            <a:spLocks noGrp="1"/>
          </p:cNvSpPr>
          <p:nvPr>
            <p:ph idx="4294967295"/>
          </p:nvPr>
        </p:nvSpPr>
        <p:spPr>
          <a:xfrm>
            <a:off x="440557" y="1768477"/>
            <a:ext cx="5466429" cy="4379116"/>
          </a:xfrm>
        </p:spPr>
        <p:txBody>
          <a:bodyPr/>
          <a:lstStyle>
            <a:lvl1pPr>
              <a:defRPr>
                <a:solidFill>
                  <a:srgbClr val="DC002B"/>
                </a:solidFill>
              </a:defRPr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FA15067-12AC-2441-7A1F-C9109312E5F8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7753D619-409F-4A6B-86BC-FF16CEA88484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464F9F8-AA58-FCDF-6DD8-C3F8F7A32748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906F2FF-07F6-916E-EC8A-BABB035D58E7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72E597CB-7054-40C3-9D46-FB502008E9BA}" type="slidenum">
              <a:t>‹#›</a:t>
            </a:fld>
            <a:endParaRPr lang="en-GB"/>
          </a:p>
        </p:txBody>
      </p:sp>
      <p:sp>
        <p:nvSpPr>
          <p:cNvPr id="7" name="Content Placeholder 9">
            <a:extLst>
              <a:ext uri="{FF2B5EF4-FFF2-40B4-BE49-F238E27FC236}">
                <a16:creationId xmlns:a16="http://schemas.microsoft.com/office/drawing/2014/main" id="{D70EE558-33EB-94FD-7DD4-D27A44CDCAA8}"/>
              </a:ext>
            </a:extLst>
          </p:cNvPr>
          <p:cNvSpPr txBox="1">
            <a:spLocks noGrp="1"/>
          </p:cNvSpPr>
          <p:nvPr>
            <p:ph idx="4294967295"/>
          </p:nvPr>
        </p:nvSpPr>
        <p:spPr>
          <a:xfrm>
            <a:off x="6285009" y="1768477"/>
            <a:ext cx="5465633" cy="4379116"/>
          </a:xfrm>
        </p:spPr>
        <p:txBody>
          <a:bodyPr/>
          <a:lstStyle>
            <a:lvl1pPr>
              <a:defRPr>
                <a:solidFill>
                  <a:srgbClr val="DC002B"/>
                </a:solidFill>
              </a:defRPr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8" name="Graphic 10">
            <a:extLst>
              <a:ext uri="{FF2B5EF4-FFF2-40B4-BE49-F238E27FC236}">
                <a16:creationId xmlns:a16="http://schemas.microsoft.com/office/drawing/2014/main" id="{A2C78595-9DE2-BBE3-764D-8CCC6559F30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300209694"/>
      </p:ext>
    </p:extLst>
  </p:cSld>
  <p:clrMapOvr>
    <a:masterClrMapping/>
  </p:clrMapOvr>
  <p:transition spd="med">
    <p:fade/>
  </p:transition>
  <p:hf sldNum="0" hdr="0" ftr="0" dt="0"/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 Column_Red">
    <p:bg>
      <p:bgPr>
        <a:solidFill>
          <a:srgbClr val="DC002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E09EE0-2406-F241-CBAE-A492FFF8736D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31D8049-77E7-B958-02BE-68EDFB7B9ECB}"/>
              </a:ext>
            </a:extLst>
          </p:cNvPr>
          <p:cNvSpPr txBox="1">
            <a:spLocks noGrp="1"/>
          </p:cNvSpPr>
          <p:nvPr>
            <p:ph idx="4294967295"/>
          </p:nvPr>
        </p:nvSpPr>
        <p:spPr>
          <a:xfrm>
            <a:off x="440557" y="1768477"/>
            <a:ext cx="5466429" cy="4379116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lvl2pPr>
              <a:defRPr>
                <a:solidFill>
                  <a:srgbClr val="FFFFFF"/>
                </a:solidFill>
              </a:defRPr>
            </a:lvl2pPr>
            <a:lvl3pPr>
              <a:defRPr>
                <a:solidFill>
                  <a:srgbClr val="FFFFFF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04891D3-0817-2091-029E-5882B14D1184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195569C3-5C49-4ED1-9CDE-BD446926C9DD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2CF8D6D-7E29-31A8-0FEA-C04407A32E76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B5BE528-6B2A-432B-B201-21B8A3EC62E5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6CDAFE1E-382E-4C9D-B6D7-5F559A4A1F7F}" type="slidenum">
              <a:t>‹#›</a:t>
            </a:fld>
            <a:endParaRPr lang="en-GB"/>
          </a:p>
        </p:txBody>
      </p:sp>
      <p:sp>
        <p:nvSpPr>
          <p:cNvPr id="7" name="Content Placeholder 9">
            <a:extLst>
              <a:ext uri="{FF2B5EF4-FFF2-40B4-BE49-F238E27FC236}">
                <a16:creationId xmlns:a16="http://schemas.microsoft.com/office/drawing/2014/main" id="{4ADC0DDC-C4CD-72B4-B057-6F1F31810EE7}"/>
              </a:ext>
            </a:extLst>
          </p:cNvPr>
          <p:cNvSpPr txBox="1">
            <a:spLocks noGrp="1"/>
          </p:cNvSpPr>
          <p:nvPr>
            <p:ph idx="4294967295"/>
          </p:nvPr>
        </p:nvSpPr>
        <p:spPr>
          <a:xfrm>
            <a:off x="6285009" y="1768477"/>
            <a:ext cx="5465633" cy="4379116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lvl2pPr>
              <a:defRPr>
                <a:solidFill>
                  <a:srgbClr val="FFFFFF"/>
                </a:solidFill>
              </a:defRPr>
            </a:lvl2pPr>
            <a:lvl3pPr>
              <a:defRPr>
                <a:solidFill>
                  <a:srgbClr val="FFFFFF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8" name="Graphic 10">
            <a:extLst>
              <a:ext uri="{FF2B5EF4-FFF2-40B4-BE49-F238E27FC236}">
                <a16:creationId xmlns:a16="http://schemas.microsoft.com/office/drawing/2014/main" id="{4BB285FD-7A4F-4245-2396-F50423D2049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2775735227"/>
      </p:ext>
    </p:extLst>
  </p:cSld>
  <p:clrMapOvr>
    <a:masterClrMapping/>
  </p:clrMapOvr>
  <p:transition spd="med">
    <p:fade/>
  </p:transition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_Whi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A02A5A-20FD-95CB-F702-FFBA17BC3797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73E4D60-EC61-0289-887F-5D2EAC035D1D}"/>
              </a:ext>
            </a:extLst>
          </p:cNvPr>
          <p:cNvSpPr txBox="1">
            <a:spLocks noGrp="1"/>
          </p:cNvSpPr>
          <p:nvPr>
            <p:ph idx="4294967295"/>
          </p:nvPr>
        </p:nvSpPr>
        <p:spPr>
          <a:xfrm>
            <a:off x="440557" y="1768477"/>
            <a:ext cx="3562520" cy="4379116"/>
          </a:xfrm>
        </p:spPr>
        <p:txBody>
          <a:bodyPr/>
          <a:lstStyle>
            <a:lvl1pPr>
              <a:defRPr>
                <a:solidFill>
                  <a:srgbClr val="DC002B"/>
                </a:solidFill>
              </a:defRPr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92D7D0F-969A-B490-C0D5-BA161135916D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8D94D6B6-B862-4903-B5B7-DEFC4A11CAC3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FF047DF-CF33-F34D-5C09-ED4A87BB1FB4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B17D7CD-2D74-4181-EF11-22E1DE75F1ED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2F62EB92-98AC-46CE-AE28-4437CA328246}" type="slidenum">
              <a:t>‹#›</a:t>
            </a:fld>
            <a:endParaRPr lang="en-GB"/>
          </a:p>
        </p:txBody>
      </p:sp>
      <p:pic>
        <p:nvPicPr>
          <p:cNvPr id="7" name="Graphic 10">
            <a:extLst>
              <a:ext uri="{FF2B5EF4-FFF2-40B4-BE49-F238E27FC236}">
                <a16:creationId xmlns:a16="http://schemas.microsoft.com/office/drawing/2014/main" id="{923ECACB-887E-E1B9-6C29-BA0DB781BAB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8" name="Content Placeholder 2">
            <a:extLst>
              <a:ext uri="{FF2B5EF4-FFF2-40B4-BE49-F238E27FC236}">
                <a16:creationId xmlns:a16="http://schemas.microsoft.com/office/drawing/2014/main" id="{D3EEAED5-37B0-6065-7C18-A8A35B2685FB}"/>
              </a:ext>
            </a:extLst>
          </p:cNvPr>
          <p:cNvSpPr txBox="1">
            <a:spLocks noGrp="1"/>
          </p:cNvSpPr>
          <p:nvPr>
            <p:ph idx="4294967295"/>
          </p:nvPr>
        </p:nvSpPr>
        <p:spPr>
          <a:xfrm>
            <a:off x="4314742" y="1768477"/>
            <a:ext cx="3562520" cy="4379116"/>
          </a:xfrm>
        </p:spPr>
        <p:txBody>
          <a:bodyPr/>
          <a:lstStyle>
            <a:lvl1pPr>
              <a:defRPr>
                <a:solidFill>
                  <a:srgbClr val="DC002B"/>
                </a:solidFill>
              </a:defRPr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D1E60654-C029-9218-0384-5BB71AAB924B}"/>
              </a:ext>
            </a:extLst>
          </p:cNvPr>
          <p:cNvSpPr txBox="1">
            <a:spLocks noGrp="1"/>
          </p:cNvSpPr>
          <p:nvPr>
            <p:ph idx="4294967295"/>
          </p:nvPr>
        </p:nvSpPr>
        <p:spPr>
          <a:xfrm>
            <a:off x="8187455" y="1768477"/>
            <a:ext cx="3562520" cy="4379116"/>
          </a:xfrm>
        </p:spPr>
        <p:txBody>
          <a:bodyPr/>
          <a:lstStyle>
            <a:lvl1pPr>
              <a:defRPr>
                <a:solidFill>
                  <a:srgbClr val="DC002B"/>
                </a:solidFill>
              </a:defRPr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898966955"/>
      </p:ext>
    </p:extLst>
  </p:cSld>
  <p:clrMapOvr>
    <a:masterClrMapping/>
  </p:clrMapOvr>
  <p:transition spd="med">
    <p:fade/>
  </p:transition>
  <p:hf sldNum="0" hdr="0" ftr="0" dt="0"/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_Red">
    <p:bg>
      <p:bgPr>
        <a:solidFill>
          <a:srgbClr val="DC002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F19FFD-A353-8AAA-CE22-AEE900061D07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D60DE8F-0F16-04C6-0260-FA8FAB5CAB92}"/>
              </a:ext>
            </a:extLst>
          </p:cNvPr>
          <p:cNvSpPr txBox="1">
            <a:spLocks noGrp="1"/>
          </p:cNvSpPr>
          <p:nvPr>
            <p:ph idx="4294967295"/>
          </p:nvPr>
        </p:nvSpPr>
        <p:spPr>
          <a:xfrm>
            <a:off x="440557" y="1768477"/>
            <a:ext cx="3562520" cy="4379116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lvl2pPr>
              <a:defRPr>
                <a:solidFill>
                  <a:srgbClr val="FFFFFF"/>
                </a:solidFill>
              </a:defRPr>
            </a:lvl2pPr>
            <a:lvl3pPr>
              <a:defRPr>
                <a:solidFill>
                  <a:srgbClr val="FFFFFF"/>
                </a:solidFill>
              </a:defRPr>
            </a:lvl3pPr>
            <a:lvl4pPr>
              <a:buClr>
                <a:srgbClr val="FFFFFF"/>
              </a:buCl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8C26DB7-0A63-87B5-40C4-03EBE928EE1E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CF660219-9B6E-439E-B06E-C8C7F04BBC44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8D246D4-F261-FD3A-ADD9-012B40D34E8D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5955A23-F2D9-2A1B-4BBE-50556C280089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70D8E019-9EF0-40EE-9223-206BB3B73374}" type="slidenum">
              <a:t>‹#›</a:t>
            </a:fld>
            <a:endParaRPr lang="en-GB"/>
          </a:p>
        </p:txBody>
      </p:sp>
      <p:pic>
        <p:nvPicPr>
          <p:cNvPr id="7" name="Graphic 10">
            <a:extLst>
              <a:ext uri="{FF2B5EF4-FFF2-40B4-BE49-F238E27FC236}">
                <a16:creationId xmlns:a16="http://schemas.microsoft.com/office/drawing/2014/main" id="{C32E7077-62DD-F2DF-703C-1D05310E79D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8" name="Content Placeholder 2">
            <a:extLst>
              <a:ext uri="{FF2B5EF4-FFF2-40B4-BE49-F238E27FC236}">
                <a16:creationId xmlns:a16="http://schemas.microsoft.com/office/drawing/2014/main" id="{8179F164-E937-C811-0DB4-927BC531F6C4}"/>
              </a:ext>
            </a:extLst>
          </p:cNvPr>
          <p:cNvSpPr txBox="1">
            <a:spLocks noGrp="1"/>
          </p:cNvSpPr>
          <p:nvPr>
            <p:ph idx="4294967295"/>
          </p:nvPr>
        </p:nvSpPr>
        <p:spPr>
          <a:xfrm>
            <a:off x="4314742" y="1768477"/>
            <a:ext cx="3562520" cy="4379116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lvl2pPr>
              <a:defRPr>
                <a:solidFill>
                  <a:srgbClr val="FFFFFF"/>
                </a:solidFill>
              </a:defRPr>
            </a:lvl2pPr>
            <a:lvl3pPr>
              <a:defRPr>
                <a:solidFill>
                  <a:srgbClr val="FFFFFF"/>
                </a:solidFill>
              </a:defRPr>
            </a:lvl3pPr>
            <a:lvl4pPr>
              <a:buClr>
                <a:srgbClr val="FFFFFF"/>
              </a:buCl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7201129D-AFA8-9E7B-BEAA-F2F6442966DA}"/>
              </a:ext>
            </a:extLst>
          </p:cNvPr>
          <p:cNvSpPr txBox="1">
            <a:spLocks noGrp="1"/>
          </p:cNvSpPr>
          <p:nvPr>
            <p:ph idx="4294967295"/>
          </p:nvPr>
        </p:nvSpPr>
        <p:spPr>
          <a:xfrm>
            <a:off x="8187455" y="1768477"/>
            <a:ext cx="3562520" cy="4379116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lvl2pPr>
              <a:defRPr>
                <a:solidFill>
                  <a:srgbClr val="FFFFFF"/>
                </a:solidFill>
              </a:defRPr>
            </a:lvl2pPr>
            <a:lvl3pPr>
              <a:defRPr>
                <a:solidFill>
                  <a:srgbClr val="FFFFFF"/>
                </a:solidFill>
              </a:defRPr>
            </a:lvl3pPr>
            <a:lvl4pPr>
              <a:buClr>
                <a:srgbClr val="FFFFFF"/>
              </a:buCl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127868916"/>
      </p:ext>
    </p:extLst>
  </p:cSld>
  <p:clrMapOvr>
    <a:masterClrMapping/>
  </p:clrMapOvr>
  <p:transition spd="med">
    <p:fade/>
  </p:transition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Large Picture A">
    <p:bg>
      <p:bgPr>
        <a:solidFill>
          <a:srgbClr val="F0F0F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3">
            <a:extLst>
              <a:ext uri="{FF2B5EF4-FFF2-40B4-BE49-F238E27FC236}">
                <a16:creationId xmlns:a16="http://schemas.microsoft.com/office/drawing/2014/main" id="{127343B9-5BD3-CA25-0018-15BBCB3671E5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43CE42BC-93D1-4E98-8BD9-83C6885843AB}" type="slidenum">
              <a:t>‹#›</a:t>
            </a:fld>
            <a:endParaRPr lang="en-GB"/>
          </a:p>
        </p:txBody>
      </p:sp>
      <p:sp>
        <p:nvSpPr>
          <p:cNvPr id="3" name="Picture Placeholder 6">
            <a:extLst>
              <a:ext uri="{FF2B5EF4-FFF2-40B4-BE49-F238E27FC236}">
                <a16:creationId xmlns:a16="http://schemas.microsoft.com/office/drawing/2014/main" id="{19F4949B-6203-011D-387F-140DCD6138D8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0" y="0"/>
            <a:ext cx="8004236" cy="6858000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4" name="Text Placeholder 10">
            <a:extLst>
              <a:ext uri="{FF2B5EF4-FFF2-40B4-BE49-F238E27FC236}">
                <a16:creationId xmlns:a16="http://schemas.microsoft.com/office/drawing/2014/main" id="{6F40DB61-3F7E-AE7D-4AF3-13D6BFDE78D1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920127" y="1013319"/>
            <a:ext cx="2830516" cy="5134273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5" name="Graphic 7">
            <a:extLst>
              <a:ext uri="{FF2B5EF4-FFF2-40B4-BE49-F238E27FC236}">
                <a16:creationId xmlns:a16="http://schemas.microsoft.com/office/drawing/2014/main" id="{86CCB3B6-0C7D-193A-4DBE-B2E0231B5AA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3841520201"/>
      </p:ext>
    </p:extLst>
  </p:cSld>
  <p:clrMapOvr>
    <a:masterClrMapping/>
  </p:clrMapOvr>
  <p:transition spd="med">
    <p:fade/>
  </p:transition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Large Picture A_Red">
    <p:bg>
      <p:bgPr>
        <a:solidFill>
          <a:srgbClr val="DC002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3">
            <a:extLst>
              <a:ext uri="{FF2B5EF4-FFF2-40B4-BE49-F238E27FC236}">
                <a16:creationId xmlns:a16="http://schemas.microsoft.com/office/drawing/2014/main" id="{8A4334E0-343E-E5C0-BDA0-1930C880EE4D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8EC0D66C-D4F7-425E-B31E-00EED5E387F5}" type="slidenum">
              <a:t>‹#›</a:t>
            </a:fld>
            <a:endParaRPr lang="en-GB"/>
          </a:p>
        </p:txBody>
      </p:sp>
      <p:sp>
        <p:nvSpPr>
          <p:cNvPr id="3" name="Picture Placeholder 6">
            <a:extLst>
              <a:ext uri="{FF2B5EF4-FFF2-40B4-BE49-F238E27FC236}">
                <a16:creationId xmlns:a16="http://schemas.microsoft.com/office/drawing/2014/main" id="{D3371F87-EAB9-1A75-9ED2-42F02C9C28CF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0" y="0"/>
            <a:ext cx="8004236" cy="6858000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4" name="Text Placeholder 10">
            <a:extLst>
              <a:ext uri="{FF2B5EF4-FFF2-40B4-BE49-F238E27FC236}">
                <a16:creationId xmlns:a16="http://schemas.microsoft.com/office/drawing/2014/main" id="{DD446793-92D2-AE76-781E-D122DAED1B23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920127" y="1013319"/>
            <a:ext cx="2830516" cy="5134273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lvl2pPr>
              <a:defRPr>
                <a:solidFill>
                  <a:srgbClr val="FFFFFF"/>
                </a:solidFill>
              </a:defRPr>
            </a:lvl2pPr>
            <a:lvl3pPr>
              <a:defRPr>
                <a:solidFill>
                  <a:srgbClr val="FFFFFF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pic>
        <p:nvPicPr>
          <p:cNvPr id="5" name="Graphic 7">
            <a:extLst>
              <a:ext uri="{FF2B5EF4-FFF2-40B4-BE49-F238E27FC236}">
                <a16:creationId xmlns:a16="http://schemas.microsoft.com/office/drawing/2014/main" id="{46A512A4-3C0E-0EE1-324D-75BA1C3C596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2583413205"/>
      </p:ext>
    </p:extLst>
  </p:cSld>
  <p:clrMapOvr>
    <a:masterClrMapping/>
  </p:clrMapOvr>
  <p:transition spd="med">
    <p:fade/>
  </p:transition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Large Picture B"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6">
            <a:extLst>
              <a:ext uri="{FF2B5EF4-FFF2-40B4-BE49-F238E27FC236}">
                <a16:creationId xmlns:a16="http://schemas.microsoft.com/office/drawing/2014/main" id="{0B52DBCB-89E1-05BF-1A2B-4344294049B6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440557" y="440530"/>
            <a:ext cx="7563669" cy="5707063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3" name="Text Placeholder 10">
            <a:extLst>
              <a:ext uri="{FF2B5EF4-FFF2-40B4-BE49-F238E27FC236}">
                <a16:creationId xmlns:a16="http://schemas.microsoft.com/office/drawing/2014/main" id="{9D83A620-CA90-1F4C-1C6A-6A1FA4577FAA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920127" y="1013319"/>
            <a:ext cx="2830516" cy="5134273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8">
            <a:extLst>
              <a:ext uri="{FF2B5EF4-FFF2-40B4-BE49-F238E27FC236}">
                <a16:creationId xmlns:a16="http://schemas.microsoft.com/office/drawing/2014/main" id="{FB8FEC9B-D026-77F1-8778-531022068A7F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FA48629E-55BD-44FB-B519-5AF76DA6A5BE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5" name="Footer Placeholder 9">
            <a:extLst>
              <a:ext uri="{FF2B5EF4-FFF2-40B4-BE49-F238E27FC236}">
                <a16:creationId xmlns:a16="http://schemas.microsoft.com/office/drawing/2014/main" id="{664C9590-01F6-99D2-CEAA-38FFE13F8CEA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6" name="Slide Number Placeholder 11">
            <a:extLst>
              <a:ext uri="{FF2B5EF4-FFF2-40B4-BE49-F238E27FC236}">
                <a16:creationId xmlns:a16="http://schemas.microsoft.com/office/drawing/2014/main" id="{67C70126-14A0-4101-39B4-2F93B7530386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162403D8-070A-47B8-895B-6C375F34A4F3}" type="slidenum">
              <a:t>‹#›</a:t>
            </a:fld>
            <a:endParaRPr lang="en-GB"/>
          </a:p>
        </p:txBody>
      </p:sp>
      <p:pic>
        <p:nvPicPr>
          <p:cNvPr id="7" name="Graphic 12">
            <a:extLst>
              <a:ext uri="{FF2B5EF4-FFF2-40B4-BE49-F238E27FC236}">
                <a16:creationId xmlns:a16="http://schemas.microsoft.com/office/drawing/2014/main" id="{44BCF651-D8BA-0C92-4778-08D6DAAAD20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1146204694"/>
      </p:ext>
    </p:extLst>
  </p:cSld>
  <p:clrMapOvr>
    <a:masterClrMapping/>
  </p:clrMapOvr>
  <p:transition spd="med">
    <p:fade/>
  </p:transition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Large Picture B_Red">
    <p:bg>
      <p:bgPr>
        <a:solidFill>
          <a:srgbClr val="DC002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7">
            <a:extLst>
              <a:ext uri="{FF2B5EF4-FFF2-40B4-BE49-F238E27FC236}">
                <a16:creationId xmlns:a16="http://schemas.microsoft.com/office/drawing/2014/main" id="{0EE7B68E-731F-9FB6-90A4-E2459949DF43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1DBACCC0-3584-4FA0-84E9-D87294F9EE13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3" name="Footer Placeholder 8">
            <a:extLst>
              <a:ext uri="{FF2B5EF4-FFF2-40B4-BE49-F238E27FC236}">
                <a16:creationId xmlns:a16="http://schemas.microsoft.com/office/drawing/2014/main" id="{D7797F75-8176-7D7D-A965-1905EEA23C9E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4" name="Slide Number Placeholder 9">
            <a:extLst>
              <a:ext uri="{FF2B5EF4-FFF2-40B4-BE49-F238E27FC236}">
                <a16:creationId xmlns:a16="http://schemas.microsoft.com/office/drawing/2014/main" id="{A3B854A0-6D1A-BFA2-1D24-C5754064AA2C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66B82661-1054-43C6-8AF4-736A451409F7}" type="slidenum">
              <a:t>‹#›</a:t>
            </a:fld>
            <a:endParaRPr lang="en-GB"/>
          </a:p>
        </p:txBody>
      </p:sp>
      <p:sp>
        <p:nvSpPr>
          <p:cNvPr id="5" name="Text Placeholder 10">
            <a:extLst>
              <a:ext uri="{FF2B5EF4-FFF2-40B4-BE49-F238E27FC236}">
                <a16:creationId xmlns:a16="http://schemas.microsoft.com/office/drawing/2014/main" id="{BB569B49-19F5-E562-5C0A-6FCD75E3AB3D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920127" y="1013319"/>
            <a:ext cx="2830516" cy="5134273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lvl2pPr>
              <a:defRPr>
                <a:solidFill>
                  <a:srgbClr val="FFFFFF"/>
                </a:solidFill>
              </a:defRPr>
            </a:lvl2pPr>
            <a:lvl3pPr>
              <a:defRPr>
                <a:solidFill>
                  <a:srgbClr val="FFFFFF"/>
                </a:solidFill>
              </a:defRPr>
            </a:lvl3pPr>
            <a:lvl4pPr>
              <a:defRPr>
                <a:solidFill>
                  <a:srgbClr val="FFFFFF"/>
                </a:solidFill>
              </a:defRPr>
            </a:lvl4pPr>
            <a:lvl5pPr>
              <a:defRPr>
                <a:solidFill>
                  <a:srgbClr val="FFFFFF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6" name="Picture Placeholder 50">
            <a:extLst>
              <a:ext uri="{FF2B5EF4-FFF2-40B4-BE49-F238E27FC236}">
                <a16:creationId xmlns:a16="http://schemas.microsoft.com/office/drawing/2014/main" id="{2AC8459E-F3BB-B833-CACA-D275C17790F3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440557" y="963741"/>
            <a:ext cx="7576690" cy="4598499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pic>
        <p:nvPicPr>
          <p:cNvPr id="7" name="Graphic 12">
            <a:extLst>
              <a:ext uri="{FF2B5EF4-FFF2-40B4-BE49-F238E27FC236}">
                <a16:creationId xmlns:a16="http://schemas.microsoft.com/office/drawing/2014/main" id="{0AE16BC0-9B9A-0F90-A4C3-D58B6595432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1128582023"/>
      </p:ext>
    </p:extLst>
  </p:cSld>
  <p:clrMapOvr>
    <a:masterClrMapping/>
  </p:clrMapOvr>
  <p:transition spd="med">
    <p:fade/>
  </p:transition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Large Picture C"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6">
            <a:extLst>
              <a:ext uri="{FF2B5EF4-FFF2-40B4-BE49-F238E27FC236}">
                <a16:creationId xmlns:a16="http://schemas.microsoft.com/office/drawing/2014/main" id="{BBB7E011-9D4F-C24F-D6C8-129AA16716B7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440557" y="909590"/>
            <a:ext cx="11310085" cy="5238003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3" name="Text Placeholder 10">
            <a:extLst>
              <a:ext uri="{FF2B5EF4-FFF2-40B4-BE49-F238E27FC236}">
                <a16:creationId xmlns:a16="http://schemas.microsoft.com/office/drawing/2014/main" id="{B65499D1-AAEF-2707-BBD2-9E22BCDD9318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440557" y="440530"/>
            <a:ext cx="4427031" cy="181014"/>
          </a:xfrm>
        </p:spPr>
        <p:txBody>
          <a:bodyPr>
            <a:spAutoFit/>
          </a:bodyPr>
          <a:lstStyle>
            <a:lvl1pPr>
              <a:lnSpc>
                <a:spcPct val="95000"/>
              </a:lnSpc>
              <a:defRPr sz="1200" b="0" spc="-15"/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8">
            <a:extLst>
              <a:ext uri="{FF2B5EF4-FFF2-40B4-BE49-F238E27FC236}">
                <a16:creationId xmlns:a16="http://schemas.microsoft.com/office/drawing/2014/main" id="{8DE3F898-095A-2904-EF5A-E92BA8CB91F0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FB2C2CCE-4831-4CAF-A141-138BD332ABD7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5" name="Footer Placeholder 9">
            <a:extLst>
              <a:ext uri="{FF2B5EF4-FFF2-40B4-BE49-F238E27FC236}">
                <a16:creationId xmlns:a16="http://schemas.microsoft.com/office/drawing/2014/main" id="{6B3C83B3-C498-33AC-3435-25C48C54E752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6" name="Slide Number Placeholder 11">
            <a:extLst>
              <a:ext uri="{FF2B5EF4-FFF2-40B4-BE49-F238E27FC236}">
                <a16:creationId xmlns:a16="http://schemas.microsoft.com/office/drawing/2014/main" id="{9A7EE10D-E128-8717-CB2B-FF4AF23A1687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2EE4001A-FF06-43D5-9FEF-AA89C3BE9770}" type="slidenum">
              <a:t>‹#›</a:t>
            </a:fld>
            <a:endParaRPr lang="en-GB"/>
          </a:p>
        </p:txBody>
      </p:sp>
      <p:pic>
        <p:nvPicPr>
          <p:cNvPr id="7" name="Graphic 12">
            <a:extLst>
              <a:ext uri="{FF2B5EF4-FFF2-40B4-BE49-F238E27FC236}">
                <a16:creationId xmlns:a16="http://schemas.microsoft.com/office/drawing/2014/main" id="{32015A6D-3395-2FCA-AA83-98DFAACEFD6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1283774687"/>
      </p:ext>
    </p:extLst>
  </p:cSld>
  <p:clrMapOvr>
    <a:masterClrMapping/>
  </p:clrMapOvr>
  <p:transition spd="med">
    <p:fade/>
  </p:transition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Multi Picture_and Content">
    <p:bg>
      <p:bgPr>
        <a:solidFill>
          <a:srgbClr val="F0F0F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3">
            <a:extLst>
              <a:ext uri="{FF2B5EF4-FFF2-40B4-BE49-F238E27FC236}">
                <a16:creationId xmlns:a16="http://schemas.microsoft.com/office/drawing/2014/main" id="{9A4116C2-BA58-640E-1148-3B52FCCE8D87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E7237337-815A-456E-9F7A-88DF7BF5DF65}" type="slidenum">
              <a:t>‹#›</a:t>
            </a:fld>
            <a:endParaRPr lang="en-GB"/>
          </a:p>
        </p:txBody>
      </p:sp>
      <p:sp>
        <p:nvSpPr>
          <p:cNvPr id="3" name="Text Placeholder 10">
            <a:extLst>
              <a:ext uri="{FF2B5EF4-FFF2-40B4-BE49-F238E27FC236}">
                <a16:creationId xmlns:a16="http://schemas.microsoft.com/office/drawing/2014/main" id="{ED9E169A-8806-BECC-DF0E-F16DFE0853D8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920127" y="1013319"/>
            <a:ext cx="2830516" cy="5134273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1">
            <a:extLst>
              <a:ext uri="{FF2B5EF4-FFF2-40B4-BE49-F238E27FC236}">
                <a16:creationId xmlns:a16="http://schemas.microsoft.com/office/drawing/2014/main" id="{1FE502B4-7926-F96B-5ED1-33106BE6D42F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DDD61A01-0F15-4E04-813D-12AD3CE7CBF2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184FDF08-2923-B5B7-E6BD-C4C7748193CD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6" name="Picture Placeholder 6">
            <a:extLst>
              <a:ext uri="{FF2B5EF4-FFF2-40B4-BE49-F238E27FC236}">
                <a16:creationId xmlns:a16="http://schemas.microsoft.com/office/drawing/2014/main" id="{EECDEF1E-1C02-9CA7-31A1-DE34D90E6C95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441353" y="443730"/>
            <a:ext cx="2830516" cy="2788929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3B950FF5-7E39-E398-0132-54FF00E50E41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4383496" y="3358664"/>
            <a:ext cx="3816138" cy="2788929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8" name="Picture Placeholder 6">
            <a:extLst>
              <a:ext uri="{FF2B5EF4-FFF2-40B4-BE49-F238E27FC236}">
                <a16:creationId xmlns:a16="http://schemas.microsoft.com/office/drawing/2014/main" id="{DC6A7400-61D1-6503-0241-464355B5C91C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441353" y="3358664"/>
            <a:ext cx="3815800" cy="2788929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9" name="Picture Placeholder 6">
            <a:extLst>
              <a:ext uri="{FF2B5EF4-FFF2-40B4-BE49-F238E27FC236}">
                <a16:creationId xmlns:a16="http://schemas.microsoft.com/office/drawing/2014/main" id="{B1BA5F09-7F55-503B-682B-81470506AA04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3397882" y="443730"/>
            <a:ext cx="4801752" cy="2788929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pic>
        <p:nvPicPr>
          <p:cNvPr id="10" name="Graphic 13">
            <a:extLst>
              <a:ext uri="{FF2B5EF4-FFF2-40B4-BE49-F238E27FC236}">
                <a16:creationId xmlns:a16="http://schemas.microsoft.com/office/drawing/2014/main" id="{1460F0AF-0EC7-DE79-B154-93701A4034A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544675247"/>
      </p:ext>
    </p:extLst>
  </p:cSld>
  <p:clrMapOvr>
    <a:masterClrMapping/>
  </p:clrMapOvr>
  <p:transition spd="med">
    <p:fade/>
  </p:transition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Multi Picture_and Content 02">
    <p:bg>
      <p:bgPr>
        <a:solidFill>
          <a:srgbClr val="F0F0F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3">
            <a:extLst>
              <a:ext uri="{FF2B5EF4-FFF2-40B4-BE49-F238E27FC236}">
                <a16:creationId xmlns:a16="http://schemas.microsoft.com/office/drawing/2014/main" id="{921590D7-9EC0-9DAF-54D7-4FA0691CE05C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CCBBB9EE-CD46-4974-A154-D31A77B65F9E}" type="slidenum">
              <a:t>‹#›</a:t>
            </a:fld>
            <a:endParaRPr lang="en-GB"/>
          </a:p>
        </p:txBody>
      </p:sp>
      <p:sp>
        <p:nvSpPr>
          <p:cNvPr id="3" name="Text Placeholder 10">
            <a:extLst>
              <a:ext uri="{FF2B5EF4-FFF2-40B4-BE49-F238E27FC236}">
                <a16:creationId xmlns:a16="http://schemas.microsoft.com/office/drawing/2014/main" id="{D67B475A-162F-BF52-BA09-6212621BEF4A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920127" y="1013319"/>
            <a:ext cx="2830516" cy="5134273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1">
            <a:extLst>
              <a:ext uri="{FF2B5EF4-FFF2-40B4-BE49-F238E27FC236}">
                <a16:creationId xmlns:a16="http://schemas.microsoft.com/office/drawing/2014/main" id="{12654182-6A3F-378B-C149-5EF9085A36D1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43AD4E10-19A1-4F11-A556-22A52C9EE1A7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D42B72A1-E15C-C053-E71B-1DB524612D9C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6" name="Picture Placeholder 6">
            <a:extLst>
              <a:ext uri="{FF2B5EF4-FFF2-40B4-BE49-F238E27FC236}">
                <a16:creationId xmlns:a16="http://schemas.microsoft.com/office/drawing/2014/main" id="{9EDED926-7518-BD39-4081-13CE23C9D5D7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0" y="0"/>
            <a:ext cx="1134276" cy="1441935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A30F5136-D7ED-11F5-0E94-E545D11B72AC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3714420" y="3522314"/>
            <a:ext cx="2331171" cy="1856131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8" name="Picture Placeholder 6">
            <a:extLst>
              <a:ext uri="{FF2B5EF4-FFF2-40B4-BE49-F238E27FC236}">
                <a16:creationId xmlns:a16="http://schemas.microsoft.com/office/drawing/2014/main" id="{22898415-0829-4179-4247-DA95657B8800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0" y="3522314"/>
            <a:ext cx="3596289" cy="3335685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9" name="Picture Placeholder 6">
            <a:extLst>
              <a:ext uri="{FF2B5EF4-FFF2-40B4-BE49-F238E27FC236}">
                <a16:creationId xmlns:a16="http://schemas.microsoft.com/office/drawing/2014/main" id="{323475FE-9477-28F1-9B11-77CEE36916B7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1243620" y="0"/>
            <a:ext cx="2361456" cy="3393832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pic>
        <p:nvPicPr>
          <p:cNvPr id="10" name="Graphic 13">
            <a:extLst>
              <a:ext uri="{FF2B5EF4-FFF2-40B4-BE49-F238E27FC236}">
                <a16:creationId xmlns:a16="http://schemas.microsoft.com/office/drawing/2014/main" id="{5D4F047D-EA3E-9EAE-8974-E8ABF94CBAC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11" name="Picture Placeholder 6">
            <a:extLst>
              <a:ext uri="{FF2B5EF4-FFF2-40B4-BE49-F238E27FC236}">
                <a16:creationId xmlns:a16="http://schemas.microsoft.com/office/drawing/2014/main" id="{93BA0D12-0B1E-DF2B-48E7-9B5D4B44086A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0" y="1567939"/>
            <a:ext cx="1134276" cy="1825892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12" name="Picture Placeholder 6">
            <a:extLst>
              <a:ext uri="{FF2B5EF4-FFF2-40B4-BE49-F238E27FC236}">
                <a16:creationId xmlns:a16="http://schemas.microsoft.com/office/drawing/2014/main" id="{9BDFF3ED-37C0-4D4D-C0B7-859B207B61ED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3714420" y="0"/>
            <a:ext cx="4795131" cy="3393832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13" name="Picture Placeholder 6">
            <a:extLst>
              <a:ext uri="{FF2B5EF4-FFF2-40B4-BE49-F238E27FC236}">
                <a16:creationId xmlns:a16="http://schemas.microsoft.com/office/drawing/2014/main" id="{6A58958F-5426-CED1-E30E-8A7D2EAE1584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6178381" y="3522314"/>
            <a:ext cx="2331171" cy="2510183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14" name="Picture Placeholder 6">
            <a:extLst>
              <a:ext uri="{FF2B5EF4-FFF2-40B4-BE49-F238E27FC236}">
                <a16:creationId xmlns:a16="http://schemas.microsoft.com/office/drawing/2014/main" id="{4E3204E6-F99C-9BEA-6AE3-234D0BDC1594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3714420" y="5507577"/>
            <a:ext cx="2331171" cy="1350431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  <p:sp>
        <p:nvSpPr>
          <p:cNvPr id="15" name="Picture Placeholder 6">
            <a:extLst>
              <a:ext uri="{FF2B5EF4-FFF2-40B4-BE49-F238E27FC236}">
                <a16:creationId xmlns:a16="http://schemas.microsoft.com/office/drawing/2014/main" id="{A2AE950C-5DD5-7519-05E5-F63DCA6C10D0}"/>
              </a:ext>
            </a:extLst>
          </p:cNvPr>
          <p:cNvSpPr txBox="1">
            <a:spLocks noGrp="1"/>
          </p:cNvSpPr>
          <p:nvPr>
            <p:ph type="pic" idx="4294967295"/>
          </p:nvPr>
        </p:nvSpPr>
        <p:spPr>
          <a:xfrm>
            <a:off x="6178381" y="6160989"/>
            <a:ext cx="2331171" cy="697010"/>
          </a:xfrm>
          <a:solidFill>
            <a:srgbClr val="D9D9D9"/>
          </a:solidFill>
        </p:spPr>
        <p:txBody>
          <a:bodyPr anchor="ctr" anchorCtr="1"/>
          <a:lstStyle>
            <a:lvl1pPr>
              <a:lnSpc>
                <a:spcPct val="88000"/>
              </a:lnSpc>
              <a:defRPr sz="2000" b="0"/>
            </a:lvl1pPr>
          </a:lstStyle>
          <a:p>
            <a:pPr lvl="0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92894620"/>
      </p:ext>
    </p:extLst>
  </p:cSld>
  <p:clrMapOvr>
    <a:masterClrMapping/>
  </p:clrMapOvr>
  <p:transition spd="med">
    <p:fade/>
  </p:transition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D0E42D-9D3B-9096-15D2-AE977747DD35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A187ADB-B8D1-4CD9-3D0F-C61B2621C846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0D426AB3-581E-4DC1-9A26-A1972F59DA7E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F6C76E4-DEEC-C049-28C6-40BD059BBB77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C67739A-DD8A-4120-CF98-FA8D8151A0B5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71D4A868-BC32-4D5C-B8EF-BB28A82261B0}" type="slidenum">
              <a:t>‹#›</a:t>
            </a:fld>
            <a:endParaRPr lang="en-GB"/>
          </a:p>
        </p:txBody>
      </p:sp>
      <p:pic>
        <p:nvPicPr>
          <p:cNvPr id="6" name="Graphic 7">
            <a:extLst>
              <a:ext uri="{FF2B5EF4-FFF2-40B4-BE49-F238E27FC236}">
                <a16:creationId xmlns:a16="http://schemas.microsoft.com/office/drawing/2014/main" id="{1FF98F5C-B240-819A-B967-37D784ED969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7" name="Table Placeholder 6">
            <a:extLst>
              <a:ext uri="{FF2B5EF4-FFF2-40B4-BE49-F238E27FC236}">
                <a16:creationId xmlns:a16="http://schemas.microsoft.com/office/drawing/2014/main" id="{7B147F1F-F1D3-B011-466F-2D76E41800B0}"/>
              </a:ext>
            </a:extLst>
          </p:cNvPr>
          <p:cNvSpPr txBox="1">
            <a:spLocks noGrp="1"/>
          </p:cNvSpPr>
          <p:nvPr>
            <p:ph type="tbl" idx="4294967295"/>
          </p:nvPr>
        </p:nvSpPr>
        <p:spPr>
          <a:xfrm>
            <a:off x="440557" y="1409703"/>
            <a:ext cx="11310085" cy="3981453"/>
          </a:xfrm>
          <a:solidFill>
            <a:srgbClr val="F0F0F0"/>
          </a:solidFill>
        </p:spPr>
        <p:txBody>
          <a:bodyPr anchor="ctr" anchorCtr="1"/>
          <a:lstStyle>
            <a:lvl1pPr algn="ctr">
              <a:defRPr sz="1600" b="0"/>
            </a:lvl1pPr>
          </a:lstStyle>
          <a:p>
            <a:pPr lvl="0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17340991"/>
      </p:ext>
    </p:extLst>
  </p:cSld>
  <p:clrMapOvr>
    <a:masterClrMapping/>
  </p:clrMapOvr>
  <p:transition spd="med">
    <p:fade/>
  </p:transition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h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5161D84-F2B6-EAF5-DAB1-0F5BEC1851AA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C177DE7-A05C-33AE-F1C6-A72EC7659AE5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69779964-FD68-4D57-B753-DF464BD118DF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56F5F6E-2A70-19D9-BF3C-B42A820E81DD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5A8ED1C-D71E-BB96-35C1-5456B3BBF88C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8D4AA75B-4D4C-4E09-A4D9-E244BBE4595E}" type="slidenum">
              <a:t>‹#›</a:t>
            </a:fld>
            <a:endParaRPr lang="en-GB"/>
          </a:p>
        </p:txBody>
      </p:sp>
      <p:pic>
        <p:nvPicPr>
          <p:cNvPr id="6" name="Graphic 7">
            <a:extLst>
              <a:ext uri="{FF2B5EF4-FFF2-40B4-BE49-F238E27FC236}">
                <a16:creationId xmlns:a16="http://schemas.microsoft.com/office/drawing/2014/main" id="{D608C919-3426-C955-56E6-AC2BDD7C3F5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7" name="Chart Placeholder 8">
            <a:extLst>
              <a:ext uri="{FF2B5EF4-FFF2-40B4-BE49-F238E27FC236}">
                <a16:creationId xmlns:a16="http://schemas.microsoft.com/office/drawing/2014/main" id="{F1005BFB-A2BB-02FE-23FD-1CFB43B19B04}"/>
              </a:ext>
            </a:extLst>
          </p:cNvPr>
          <p:cNvSpPr txBox="1">
            <a:spLocks noGrp="1"/>
          </p:cNvSpPr>
          <p:nvPr>
            <p:ph type="chart" idx="4294967295"/>
          </p:nvPr>
        </p:nvSpPr>
        <p:spPr>
          <a:xfrm>
            <a:off x="440557" y="1291077"/>
            <a:ext cx="8284912" cy="4762496"/>
          </a:xfrm>
          <a:solidFill>
            <a:srgbClr val="F0F0F0"/>
          </a:solidFill>
        </p:spPr>
        <p:txBody>
          <a:bodyPr anchor="ctr" anchorCtr="1"/>
          <a:lstStyle>
            <a:lvl1pPr algn="ctr">
              <a:defRPr sz="1800" b="0"/>
            </a:lvl1pPr>
          </a:lstStyle>
          <a:p>
            <a:pPr lvl="0"/>
            <a:endParaRPr lang="en-GB"/>
          </a:p>
        </p:txBody>
      </p:sp>
      <p:sp>
        <p:nvSpPr>
          <p:cNvPr id="8" name="Text Placeholder 10">
            <a:extLst>
              <a:ext uri="{FF2B5EF4-FFF2-40B4-BE49-F238E27FC236}">
                <a16:creationId xmlns:a16="http://schemas.microsoft.com/office/drawing/2014/main" id="{E90082E2-5C8F-642F-1B85-5BBFDD26FC1F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920127" y="1291077"/>
            <a:ext cx="2830516" cy="4762496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582029641"/>
      </p:ext>
    </p:extLst>
  </p:cSld>
  <p:clrMapOvr>
    <a:masterClrMapping/>
  </p:clrMapOvr>
  <p:transition spd="med">
    <p:fade/>
  </p:transition>
  <p:hf sldNum="0" hdr="0" ftr="0" dt="0"/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F0D3DD43-C215-FD62-7D58-5FDD7D9BC749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9775843E-071B-4222-BF83-EAB40C41CCF0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DF889EFE-3BD0-C6DE-5BAB-6ADC35F81F7B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DA220C6-33C7-946C-2184-1501B2129915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0912338C-884A-43EF-AF45-EC92F7C01CB1}" type="slidenum">
              <a:t>‹#›</a:t>
            </a:fld>
            <a:endParaRPr lang="en-GB"/>
          </a:p>
        </p:txBody>
      </p:sp>
      <p:pic>
        <p:nvPicPr>
          <p:cNvPr id="5" name="Graphic 6">
            <a:extLst>
              <a:ext uri="{FF2B5EF4-FFF2-40B4-BE49-F238E27FC236}">
                <a16:creationId xmlns:a16="http://schemas.microsoft.com/office/drawing/2014/main" id="{2672AFB1-ED98-FC86-62B4-8D6B0DF39AD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1666694097"/>
      </p:ext>
    </p:extLst>
  </p:cSld>
  <p:clrMapOvr>
    <a:masterClrMapping/>
  </p:clrMapOvr>
  <p:transition spd="med">
    <p:fade/>
  </p:transition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peaker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3">
            <a:extLst>
              <a:ext uri="{FF2B5EF4-FFF2-40B4-BE49-F238E27FC236}">
                <a16:creationId xmlns:a16="http://schemas.microsoft.com/office/drawing/2014/main" id="{7933E347-5C86-C571-4B24-9EAA83AA1EC8}"/>
              </a:ext>
            </a:extLst>
          </p:cNvPr>
          <p:cNvGrpSpPr/>
          <p:nvPr/>
        </p:nvGrpSpPr>
        <p:grpSpPr>
          <a:xfrm>
            <a:off x="0" y="0"/>
            <a:ext cx="12191996" cy="6857999"/>
            <a:chOff x="0" y="0"/>
            <a:chExt cx="12191996" cy="6857999"/>
          </a:xfrm>
        </p:grpSpPr>
        <p:sp>
          <p:nvSpPr>
            <p:cNvPr id="3" name="Rectangle 6">
              <a:extLst>
                <a:ext uri="{FF2B5EF4-FFF2-40B4-BE49-F238E27FC236}">
                  <a16:creationId xmlns:a16="http://schemas.microsoft.com/office/drawing/2014/main" id="{24881B20-127F-B677-F29D-423103F8C804}"/>
                </a:ext>
              </a:extLst>
            </p:cNvPr>
            <p:cNvSpPr/>
            <p:nvPr/>
          </p:nvSpPr>
          <p:spPr>
            <a:xfrm rot="16200004">
              <a:off x="3006954" y="-3006954"/>
              <a:ext cx="6178088" cy="12191996"/>
            </a:xfrm>
            <a:prstGeom prst="rect">
              <a:avLst/>
            </a:prstGeom>
            <a:solidFill>
              <a:srgbClr val="DC002B"/>
            </a:solidFill>
            <a:ln cap="flat">
              <a:noFill/>
              <a:prstDash val="solid"/>
            </a:ln>
          </p:spPr>
          <p:txBody>
            <a:bodyPr vert="horz" wrap="square" lIns="91440" tIns="45720" rIns="91440" bIns="45720" anchor="ctr" anchorCtr="1" compatLnSpc="1">
              <a:noAutofit/>
            </a:bodyPr>
            <a:lstStyle/>
            <a:p>
              <a:pPr marL="0" marR="0" lvl="0" indent="0" algn="ctr" defTabSz="914400" rtl="0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  <a:tabLst/>
                <a:defRPr sz="1800" b="0" i="0" u="none" strike="noStrike" kern="0" cap="none" spc="0" baseline="0">
                  <a:solidFill>
                    <a:srgbClr val="000000"/>
                  </a:solidFill>
                  <a:uFillTx/>
                </a:defRPr>
              </a:pPr>
              <a:endParaRPr lang="en-GB" sz="900" b="0" i="0" u="none" strike="noStrike" kern="1200" cap="none" spc="0" baseline="0">
                <a:solidFill>
                  <a:srgbClr val="FFFFFF"/>
                </a:solidFill>
                <a:uFillTx/>
                <a:latin typeface="Arial"/>
              </a:endParaRPr>
            </a:p>
          </p:txBody>
        </p:sp>
        <p:grpSp>
          <p:nvGrpSpPr>
            <p:cNvPr id="4" name="Group 11">
              <a:extLst>
                <a:ext uri="{FF2B5EF4-FFF2-40B4-BE49-F238E27FC236}">
                  <a16:creationId xmlns:a16="http://schemas.microsoft.com/office/drawing/2014/main" id="{611B7F35-55DF-D5DA-C005-1422D4C49F83}"/>
                </a:ext>
              </a:extLst>
            </p:cNvPr>
            <p:cNvGrpSpPr/>
            <p:nvPr/>
          </p:nvGrpSpPr>
          <p:grpSpPr>
            <a:xfrm>
              <a:off x="0" y="5619142"/>
              <a:ext cx="12191996" cy="1238857"/>
              <a:chOff x="0" y="5619142"/>
              <a:chExt cx="12191996" cy="1238857"/>
            </a:xfrm>
          </p:grpSpPr>
          <p:sp>
            <p:nvSpPr>
              <p:cNvPr id="5" name="Rectangle 7">
                <a:extLst>
                  <a:ext uri="{FF2B5EF4-FFF2-40B4-BE49-F238E27FC236}">
                    <a16:creationId xmlns:a16="http://schemas.microsoft.com/office/drawing/2014/main" id="{E57B3FAA-10C4-3BE6-AAB6-E2B66217E759}"/>
                  </a:ext>
                </a:extLst>
              </p:cNvPr>
              <p:cNvSpPr/>
              <p:nvPr/>
            </p:nvSpPr>
            <p:spPr>
              <a:xfrm rot="16200004">
                <a:off x="5885270" y="-266128"/>
                <a:ext cx="421456" cy="12191996"/>
              </a:xfrm>
              <a:prstGeom prst="rect">
                <a:avLst/>
              </a:prstGeom>
              <a:solidFill>
                <a:srgbClr val="BA0328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6" name="Rectangle 8">
                <a:extLst>
                  <a:ext uri="{FF2B5EF4-FFF2-40B4-BE49-F238E27FC236}">
                    <a16:creationId xmlns:a16="http://schemas.microsoft.com/office/drawing/2014/main" id="{5F4AF138-FCFA-C7E6-4A98-C30DC7FB34FF}"/>
                  </a:ext>
                </a:extLst>
              </p:cNvPr>
              <p:cNvSpPr/>
              <p:nvPr/>
            </p:nvSpPr>
            <p:spPr>
              <a:xfrm rot="16200004">
                <a:off x="5885270" y="142573"/>
                <a:ext cx="421456" cy="12191996"/>
              </a:xfrm>
              <a:prstGeom prst="rect">
                <a:avLst/>
              </a:prstGeom>
              <a:solidFill>
                <a:srgbClr val="970725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7" name="Rectangle 9">
                <a:extLst>
                  <a:ext uri="{FF2B5EF4-FFF2-40B4-BE49-F238E27FC236}">
                    <a16:creationId xmlns:a16="http://schemas.microsoft.com/office/drawing/2014/main" id="{63316054-F19C-CC8C-DA1B-738356139CAB}"/>
                  </a:ext>
                </a:extLst>
              </p:cNvPr>
              <p:cNvSpPr/>
              <p:nvPr/>
            </p:nvSpPr>
            <p:spPr>
              <a:xfrm rot="16200004">
                <a:off x="5885270" y="551273"/>
                <a:ext cx="421456" cy="12191996"/>
              </a:xfrm>
              <a:prstGeom prst="rect">
                <a:avLst/>
              </a:prstGeom>
              <a:solidFill>
                <a:srgbClr val="750A22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</p:grpSp>
      </p:grpSp>
      <p:sp>
        <p:nvSpPr>
          <p:cNvPr id="8" name="Date Placeholder 2">
            <a:extLst>
              <a:ext uri="{FF2B5EF4-FFF2-40B4-BE49-F238E27FC236}">
                <a16:creationId xmlns:a16="http://schemas.microsoft.com/office/drawing/2014/main" id="{5803CEEE-CC85-550C-985D-014D06991881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064FA42B-195F-461B-A215-917325E21DCA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9" name="Footer Placeholder 3">
            <a:extLst>
              <a:ext uri="{FF2B5EF4-FFF2-40B4-BE49-F238E27FC236}">
                <a16:creationId xmlns:a16="http://schemas.microsoft.com/office/drawing/2014/main" id="{ED86B9B6-F1A7-111A-77AF-AF4B5FBF3216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10" name="Slide Number Placeholder 4">
            <a:extLst>
              <a:ext uri="{FF2B5EF4-FFF2-40B4-BE49-F238E27FC236}">
                <a16:creationId xmlns:a16="http://schemas.microsoft.com/office/drawing/2014/main" id="{51F926B9-71D4-7067-FEBC-E6F692C8760D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1FCB3FBC-55A2-4709-ABF5-C4F4C5905DF8}" type="slidenum">
              <a:t>‹#›</a:t>
            </a:fld>
            <a:endParaRPr lang="en-GB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F4CE185A-9104-4DD2-7AD6-C16B0B2AD17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12" name="Text Placeholder 10">
            <a:extLst>
              <a:ext uri="{FF2B5EF4-FFF2-40B4-BE49-F238E27FC236}">
                <a16:creationId xmlns:a16="http://schemas.microsoft.com/office/drawing/2014/main" id="{59608C10-2FF7-3D8E-320B-A74134642463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1264788" y="5255898"/>
            <a:ext cx="2269668" cy="328470"/>
          </a:xfrm>
        </p:spPr>
        <p:txBody>
          <a:bodyPr anchorCtr="1"/>
          <a:lstStyle>
            <a:lvl1pPr algn="ctr">
              <a:defRPr sz="1200" b="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009E4359-6893-F799-38BD-6ACB070C339E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4844244" y="5255898"/>
            <a:ext cx="2250850" cy="328470"/>
          </a:xfrm>
        </p:spPr>
        <p:txBody>
          <a:bodyPr anchorCtr="1"/>
          <a:lstStyle>
            <a:lvl1pPr algn="ctr">
              <a:defRPr sz="1200" b="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14" name="Text Placeholder 10">
            <a:extLst>
              <a:ext uri="{FF2B5EF4-FFF2-40B4-BE49-F238E27FC236}">
                <a16:creationId xmlns:a16="http://schemas.microsoft.com/office/drawing/2014/main" id="{903A0569-968E-AC32-ACD8-193AE4C1E794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404890" y="5255898"/>
            <a:ext cx="2281894" cy="328470"/>
          </a:xfrm>
        </p:spPr>
        <p:txBody>
          <a:bodyPr anchorCtr="1"/>
          <a:lstStyle>
            <a:lvl1pPr algn="ctr">
              <a:defRPr sz="1200" b="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15" name="Text Placeholder 10">
            <a:extLst>
              <a:ext uri="{FF2B5EF4-FFF2-40B4-BE49-F238E27FC236}">
                <a16:creationId xmlns:a16="http://schemas.microsoft.com/office/drawing/2014/main" id="{530083F3-57A0-2BF8-4E60-B8F8D1E4CDB1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4844244" y="4966956"/>
            <a:ext cx="2250850" cy="232778"/>
          </a:xfrm>
        </p:spPr>
        <p:txBody>
          <a:bodyPr anchorCtr="1"/>
          <a:lstStyle>
            <a:lvl1pPr algn="ctr">
              <a:defRPr sz="1600" spc="-175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16" name="Text Placeholder 10">
            <a:extLst>
              <a:ext uri="{FF2B5EF4-FFF2-40B4-BE49-F238E27FC236}">
                <a16:creationId xmlns:a16="http://schemas.microsoft.com/office/drawing/2014/main" id="{E129D274-424A-C256-4EA0-07398B286830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8423699" y="4966956"/>
            <a:ext cx="2250850" cy="232778"/>
          </a:xfrm>
        </p:spPr>
        <p:txBody>
          <a:bodyPr anchorCtr="1"/>
          <a:lstStyle>
            <a:lvl1pPr algn="ctr">
              <a:defRPr sz="1600" spc="-175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17" name="Text Placeholder 10">
            <a:extLst>
              <a:ext uri="{FF2B5EF4-FFF2-40B4-BE49-F238E27FC236}">
                <a16:creationId xmlns:a16="http://schemas.microsoft.com/office/drawing/2014/main" id="{F5EDA45C-C60C-C7D1-F5DF-B156A12D241F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1264788" y="4966956"/>
            <a:ext cx="2250850" cy="232778"/>
          </a:xfrm>
        </p:spPr>
        <p:txBody>
          <a:bodyPr anchorCtr="1"/>
          <a:lstStyle>
            <a:lvl1pPr algn="ctr">
              <a:defRPr sz="1600" spc="-175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451797908"/>
      </p:ext>
    </p:extLst>
  </p:cSld>
  <p:clrMapOvr>
    <a:masterClrMapping/>
  </p:clrMapOvr>
  <p:transition spd="med">
    <p:fade/>
  </p:transition>
  <p:hf sldNum="0" hdr="0" ftr="0" dt="0"/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peaker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3">
            <a:extLst>
              <a:ext uri="{FF2B5EF4-FFF2-40B4-BE49-F238E27FC236}">
                <a16:creationId xmlns:a16="http://schemas.microsoft.com/office/drawing/2014/main" id="{F34A58F2-0F8B-7301-8343-6B2226084A1A}"/>
              </a:ext>
            </a:extLst>
          </p:cNvPr>
          <p:cNvGrpSpPr/>
          <p:nvPr/>
        </p:nvGrpSpPr>
        <p:grpSpPr>
          <a:xfrm>
            <a:off x="0" y="0"/>
            <a:ext cx="12192005" cy="6858000"/>
            <a:chOff x="0" y="0"/>
            <a:chExt cx="12192005" cy="6858000"/>
          </a:xfrm>
        </p:grpSpPr>
        <p:sp>
          <p:nvSpPr>
            <p:cNvPr id="3" name="Rectangle 6">
              <a:extLst>
                <a:ext uri="{FF2B5EF4-FFF2-40B4-BE49-F238E27FC236}">
                  <a16:creationId xmlns:a16="http://schemas.microsoft.com/office/drawing/2014/main" id="{400099D4-C6FB-85C9-B124-AC034398A120}"/>
                </a:ext>
              </a:extLst>
            </p:cNvPr>
            <p:cNvSpPr/>
            <p:nvPr/>
          </p:nvSpPr>
          <p:spPr>
            <a:xfrm rot="10799991">
              <a:off x="0" y="0"/>
              <a:ext cx="4256696" cy="6858000"/>
            </a:xfrm>
            <a:prstGeom prst="rect">
              <a:avLst/>
            </a:prstGeom>
            <a:solidFill>
              <a:srgbClr val="DC002B"/>
            </a:solidFill>
            <a:ln cap="flat">
              <a:noFill/>
              <a:prstDash val="solid"/>
            </a:ln>
          </p:spPr>
          <p:txBody>
            <a:bodyPr vert="horz" wrap="square" lIns="91440" tIns="45720" rIns="91440" bIns="45720" anchor="ctr" anchorCtr="1" compatLnSpc="1">
              <a:noAutofit/>
            </a:bodyPr>
            <a:lstStyle/>
            <a:p>
              <a:pPr marL="0" marR="0" lvl="0" indent="0" algn="ctr" defTabSz="914400" rtl="0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  <a:tabLst/>
                <a:defRPr sz="1800" b="0" i="0" u="none" strike="noStrike" kern="0" cap="none" spc="0" baseline="0">
                  <a:solidFill>
                    <a:srgbClr val="000000"/>
                  </a:solidFill>
                  <a:uFillTx/>
                </a:defRPr>
              </a:pPr>
              <a:endParaRPr lang="en-GB" sz="900" b="0" i="0" u="none" strike="noStrike" kern="1200" cap="none" spc="0" baseline="0">
                <a:solidFill>
                  <a:srgbClr val="FFFFFF"/>
                </a:solidFill>
                <a:uFillTx/>
                <a:latin typeface="Arial"/>
              </a:endParaRPr>
            </a:p>
          </p:txBody>
        </p:sp>
        <p:grpSp>
          <p:nvGrpSpPr>
            <p:cNvPr id="4" name="Group 11">
              <a:extLst>
                <a:ext uri="{FF2B5EF4-FFF2-40B4-BE49-F238E27FC236}">
                  <a16:creationId xmlns:a16="http://schemas.microsoft.com/office/drawing/2014/main" id="{3AD25C7C-C25B-BE26-4F8E-3A6BD1660ECB}"/>
                </a:ext>
              </a:extLst>
            </p:cNvPr>
            <p:cNvGrpSpPr/>
            <p:nvPr/>
          </p:nvGrpSpPr>
          <p:grpSpPr>
            <a:xfrm>
              <a:off x="4195925" y="0"/>
              <a:ext cx="7996080" cy="6858000"/>
              <a:chOff x="4195925" y="0"/>
              <a:chExt cx="7996080" cy="6858000"/>
            </a:xfrm>
          </p:grpSpPr>
          <p:sp>
            <p:nvSpPr>
              <p:cNvPr id="5" name="Rectangle 7">
                <a:extLst>
                  <a:ext uri="{FF2B5EF4-FFF2-40B4-BE49-F238E27FC236}">
                    <a16:creationId xmlns:a16="http://schemas.microsoft.com/office/drawing/2014/main" id="{44156F13-5125-888D-3FF7-0A13FAC49161}"/>
                  </a:ext>
                </a:extLst>
              </p:cNvPr>
              <p:cNvSpPr/>
              <p:nvPr/>
            </p:nvSpPr>
            <p:spPr>
              <a:xfrm rot="10799991">
                <a:off x="4195925" y="0"/>
                <a:ext cx="421483" cy="6858000"/>
              </a:xfrm>
              <a:prstGeom prst="rect">
                <a:avLst/>
              </a:prstGeom>
              <a:solidFill>
                <a:srgbClr val="BA0328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6" name="Rectangle 8">
                <a:extLst>
                  <a:ext uri="{FF2B5EF4-FFF2-40B4-BE49-F238E27FC236}">
                    <a16:creationId xmlns:a16="http://schemas.microsoft.com/office/drawing/2014/main" id="{91D7C4D6-242A-9F38-9070-DD60F5BDA7CD}"/>
                  </a:ext>
                </a:extLst>
              </p:cNvPr>
              <p:cNvSpPr/>
              <p:nvPr/>
            </p:nvSpPr>
            <p:spPr>
              <a:xfrm rot="10799991">
                <a:off x="4604652" y="0"/>
                <a:ext cx="421483" cy="6858000"/>
              </a:xfrm>
              <a:prstGeom prst="rect">
                <a:avLst/>
              </a:prstGeom>
              <a:solidFill>
                <a:srgbClr val="970725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7" name="Rectangle 9">
                <a:extLst>
                  <a:ext uri="{FF2B5EF4-FFF2-40B4-BE49-F238E27FC236}">
                    <a16:creationId xmlns:a16="http://schemas.microsoft.com/office/drawing/2014/main" id="{2134FC63-2F96-01C8-E2F0-329112832306}"/>
                  </a:ext>
                </a:extLst>
              </p:cNvPr>
              <p:cNvSpPr/>
              <p:nvPr/>
            </p:nvSpPr>
            <p:spPr>
              <a:xfrm rot="10799991">
                <a:off x="5013389" y="0"/>
                <a:ext cx="7178616" cy="6858000"/>
              </a:xfrm>
              <a:prstGeom prst="rect">
                <a:avLst/>
              </a:prstGeom>
              <a:solidFill>
                <a:srgbClr val="750A22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</p:grpSp>
      </p:grpSp>
      <p:sp>
        <p:nvSpPr>
          <p:cNvPr id="8" name="Title 1">
            <a:extLst>
              <a:ext uri="{FF2B5EF4-FFF2-40B4-BE49-F238E27FC236}">
                <a16:creationId xmlns:a16="http://schemas.microsoft.com/office/drawing/2014/main" id="{568920D1-EBF8-2908-CA54-CC87A5746D9D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5434873" y="2965673"/>
            <a:ext cx="6315779" cy="421492"/>
          </a:xfrm>
        </p:spPr>
        <p:txBody>
          <a:bodyPr/>
          <a:lstStyle>
            <a:lvl1pPr>
              <a:defRPr sz="330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9" name="Date Placeholder 2">
            <a:extLst>
              <a:ext uri="{FF2B5EF4-FFF2-40B4-BE49-F238E27FC236}">
                <a16:creationId xmlns:a16="http://schemas.microsoft.com/office/drawing/2014/main" id="{ACD07E54-38CA-1625-C4D2-1E0448F53CB5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6A77C577-3479-4EBF-9348-DA8CE4CEBD7B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10" name="Footer Placeholder 3">
            <a:extLst>
              <a:ext uri="{FF2B5EF4-FFF2-40B4-BE49-F238E27FC236}">
                <a16:creationId xmlns:a16="http://schemas.microsoft.com/office/drawing/2014/main" id="{0846D419-9A24-25DA-8E79-79743D031093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11" name="Slide Number Placeholder 4">
            <a:extLst>
              <a:ext uri="{FF2B5EF4-FFF2-40B4-BE49-F238E27FC236}">
                <a16:creationId xmlns:a16="http://schemas.microsoft.com/office/drawing/2014/main" id="{BF130FFB-CBD4-A234-EE31-8449FB93B48E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83CAE586-7B72-4636-9C70-2F4CDD11EEBF}" type="slidenum">
              <a:t>‹#›</a:t>
            </a:fld>
            <a:endParaRPr lang="en-GB"/>
          </a:p>
        </p:txBody>
      </p:sp>
      <p:pic>
        <p:nvPicPr>
          <p:cNvPr id="12" name="Graphic 10">
            <a:extLst>
              <a:ext uri="{FF2B5EF4-FFF2-40B4-BE49-F238E27FC236}">
                <a16:creationId xmlns:a16="http://schemas.microsoft.com/office/drawing/2014/main" id="{7F797651-32A2-DCAA-7730-26C8131B82A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52714D04-53F7-54F7-F173-678997792E36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5434873" y="3538618"/>
            <a:ext cx="6315779" cy="919081"/>
          </a:xfrm>
        </p:spPr>
        <p:txBody>
          <a:bodyPr/>
          <a:lstStyle>
            <a:lvl1pPr>
              <a:defRPr sz="1600" b="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320323930"/>
      </p:ext>
    </p:extLst>
  </p:cSld>
  <p:clrMapOvr>
    <a:masterClrMapping/>
  </p:clrMapOvr>
  <p:transition spd="med">
    <p:fade/>
  </p:transition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hank You">
    <p:bg>
      <p:bgPr>
        <a:blipFill>
          <a:blip r:embed="rId2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FA9F85-4CC8-CA9F-445C-2AAAC11EB8CC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40557" y="441938"/>
            <a:ext cx="11310085" cy="270845"/>
          </a:xfrm>
        </p:spPr>
        <p:txBody>
          <a:bodyPr/>
          <a:lstStyle>
            <a:lvl1pPr>
              <a:lnSpc>
                <a:spcPct val="88000"/>
              </a:lnSpc>
              <a:defRPr sz="2000" spc="-65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AD95BC4-61F6-E006-2A5D-8D2447EE6855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86B887D8-89B7-4147-97FA-DCE4AD1C350F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E0FA477-4E38-2993-B9EB-55274B16F48B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7532E85-897B-338F-FAD8-2DD926AD84C8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C92C7E07-3D7E-47AC-8081-F144F5812324}" type="slidenum">
              <a:t>‹#›</a:t>
            </a:fld>
            <a:endParaRPr lang="en-GB"/>
          </a:p>
        </p:txBody>
      </p:sp>
      <p:pic>
        <p:nvPicPr>
          <p:cNvPr id="6" name="Graphic 7">
            <a:extLst>
              <a:ext uri="{FF2B5EF4-FFF2-40B4-BE49-F238E27FC236}">
                <a16:creationId xmlns:a16="http://schemas.microsoft.com/office/drawing/2014/main" id="{C28824FF-0D53-4DF3-3B13-709CF45BD1F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3715174651"/>
      </p:ext>
    </p:extLst>
  </p:cSld>
  <p:clrMapOvr>
    <a:masterClrMapping/>
  </p:clrMapOvr>
  <p:transition spd="med">
    <p:fade/>
  </p:transition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Speaker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3">
            <a:extLst>
              <a:ext uri="{FF2B5EF4-FFF2-40B4-BE49-F238E27FC236}">
                <a16:creationId xmlns:a16="http://schemas.microsoft.com/office/drawing/2014/main" id="{033EF056-DC46-2261-0B62-95532F7CB3AE}"/>
              </a:ext>
            </a:extLst>
          </p:cNvPr>
          <p:cNvGrpSpPr/>
          <p:nvPr/>
        </p:nvGrpSpPr>
        <p:grpSpPr>
          <a:xfrm>
            <a:off x="0" y="0"/>
            <a:ext cx="12191996" cy="6857999"/>
            <a:chOff x="0" y="0"/>
            <a:chExt cx="12191996" cy="6857999"/>
          </a:xfrm>
        </p:grpSpPr>
        <p:sp>
          <p:nvSpPr>
            <p:cNvPr id="3" name="Rectangle 6">
              <a:extLst>
                <a:ext uri="{FF2B5EF4-FFF2-40B4-BE49-F238E27FC236}">
                  <a16:creationId xmlns:a16="http://schemas.microsoft.com/office/drawing/2014/main" id="{B921B291-C9DB-C272-13F1-1EADAE0A9C1A}"/>
                </a:ext>
              </a:extLst>
            </p:cNvPr>
            <p:cNvSpPr/>
            <p:nvPr/>
          </p:nvSpPr>
          <p:spPr>
            <a:xfrm rot="16200004">
              <a:off x="3006954" y="-3006954"/>
              <a:ext cx="6178088" cy="12191996"/>
            </a:xfrm>
            <a:prstGeom prst="rect">
              <a:avLst/>
            </a:prstGeom>
            <a:solidFill>
              <a:srgbClr val="DC002B"/>
            </a:solidFill>
            <a:ln cap="flat">
              <a:noFill/>
              <a:prstDash val="solid"/>
            </a:ln>
          </p:spPr>
          <p:txBody>
            <a:bodyPr vert="horz" wrap="square" lIns="91440" tIns="45720" rIns="91440" bIns="45720" anchor="ctr" anchorCtr="1" compatLnSpc="1">
              <a:noAutofit/>
            </a:bodyPr>
            <a:lstStyle/>
            <a:p>
              <a:pPr marL="0" marR="0" lvl="0" indent="0" algn="ctr" defTabSz="914400" rtl="0" fontAlgn="auto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None/>
                <a:tabLst/>
                <a:defRPr sz="1800" b="0" i="0" u="none" strike="noStrike" kern="0" cap="none" spc="0" baseline="0">
                  <a:solidFill>
                    <a:srgbClr val="000000"/>
                  </a:solidFill>
                  <a:uFillTx/>
                </a:defRPr>
              </a:pPr>
              <a:endParaRPr lang="en-GB" sz="900" b="0" i="0" u="none" strike="noStrike" kern="1200" cap="none" spc="0" baseline="0">
                <a:solidFill>
                  <a:srgbClr val="FFFFFF"/>
                </a:solidFill>
                <a:uFillTx/>
                <a:latin typeface="Arial"/>
              </a:endParaRPr>
            </a:p>
          </p:txBody>
        </p:sp>
        <p:grpSp>
          <p:nvGrpSpPr>
            <p:cNvPr id="4" name="Group 11">
              <a:extLst>
                <a:ext uri="{FF2B5EF4-FFF2-40B4-BE49-F238E27FC236}">
                  <a16:creationId xmlns:a16="http://schemas.microsoft.com/office/drawing/2014/main" id="{ED34BDFD-CC06-AC16-DEDD-2A0572E511E5}"/>
                </a:ext>
              </a:extLst>
            </p:cNvPr>
            <p:cNvGrpSpPr/>
            <p:nvPr/>
          </p:nvGrpSpPr>
          <p:grpSpPr>
            <a:xfrm>
              <a:off x="0" y="5619142"/>
              <a:ext cx="12191996" cy="1238857"/>
              <a:chOff x="0" y="5619142"/>
              <a:chExt cx="12191996" cy="1238857"/>
            </a:xfrm>
          </p:grpSpPr>
          <p:sp>
            <p:nvSpPr>
              <p:cNvPr id="5" name="Rectangle 7">
                <a:extLst>
                  <a:ext uri="{FF2B5EF4-FFF2-40B4-BE49-F238E27FC236}">
                    <a16:creationId xmlns:a16="http://schemas.microsoft.com/office/drawing/2014/main" id="{418A1DF5-E147-768E-F717-196E9099115B}"/>
                  </a:ext>
                </a:extLst>
              </p:cNvPr>
              <p:cNvSpPr/>
              <p:nvPr/>
            </p:nvSpPr>
            <p:spPr>
              <a:xfrm rot="16200004">
                <a:off x="5885270" y="-266128"/>
                <a:ext cx="421456" cy="12191996"/>
              </a:xfrm>
              <a:prstGeom prst="rect">
                <a:avLst/>
              </a:prstGeom>
              <a:solidFill>
                <a:srgbClr val="BA0328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6" name="Rectangle 8">
                <a:extLst>
                  <a:ext uri="{FF2B5EF4-FFF2-40B4-BE49-F238E27FC236}">
                    <a16:creationId xmlns:a16="http://schemas.microsoft.com/office/drawing/2014/main" id="{055B1B45-7D0B-422D-6E8A-62E69742B033}"/>
                  </a:ext>
                </a:extLst>
              </p:cNvPr>
              <p:cNvSpPr/>
              <p:nvPr/>
            </p:nvSpPr>
            <p:spPr>
              <a:xfrm rot="16200004">
                <a:off x="5885270" y="142573"/>
                <a:ext cx="421456" cy="12191996"/>
              </a:xfrm>
              <a:prstGeom prst="rect">
                <a:avLst/>
              </a:prstGeom>
              <a:solidFill>
                <a:srgbClr val="970725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  <p:sp>
            <p:nvSpPr>
              <p:cNvPr id="7" name="Rectangle 9">
                <a:extLst>
                  <a:ext uri="{FF2B5EF4-FFF2-40B4-BE49-F238E27FC236}">
                    <a16:creationId xmlns:a16="http://schemas.microsoft.com/office/drawing/2014/main" id="{AF203E02-BC01-0095-3CE7-0334C4A785D7}"/>
                  </a:ext>
                </a:extLst>
              </p:cNvPr>
              <p:cNvSpPr/>
              <p:nvPr/>
            </p:nvSpPr>
            <p:spPr>
              <a:xfrm rot="16200004">
                <a:off x="5885270" y="551273"/>
                <a:ext cx="421456" cy="12191996"/>
              </a:xfrm>
              <a:prstGeom prst="rect">
                <a:avLst/>
              </a:prstGeom>
              <a:solidFill>
                <a:srgbClr val="750A22"/>
              </a:solidFill>
              <a:ln cap="flat">
                <a:noFill/>
                <a:prstDash val="solid"/>
              </a:ln>
            </p:spPr>
            <p:txBody>
              <a:bodyPr vert="horz" wrap="square" lIns="91440" tIns="45720" rIns="91440" bIns="45720" anchor="ctr" anchorCtr="1" compatLnSpc="1">
                <a:noAutofit/>
              </a:bodyPr>
              <a:lstStyle/>
              <a:p>
                <a:pPr marL="0" marR="0" lvl="0" indent="0" algn="ctr" defTabSz="914400" rtl="0" fontAlgn="auto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None/>
                  <a:tabLst/>
                  <a:defRPr sz="1800" b="0" i="0" u="none" strike="noStrike" kern="0" cap="none" spc="0" baseline="0">
                    <a:solidFill>
                      <a:srgbClr val="000000"/>
                    </a:solidFill>
                    <a:uFillTx/>
                  </a:defRPr>
                </a:pPr>
                <a:endParaRPr lang="en-GB" sz="900" b="0" i="0" u="none" strike="noStrike" kern="1200" cap="none" spc="0" baseline="0">
                  <a:solidFill>
                    <a:srgbClr val="FFFFFF"/>
                  </a:solidFill>
                  <a:uFillTx/>
                  <a:latin typeface="Arial"/>
                </a:endParaRPr>
              </a:p>
            </p:txBody>
          </p:sp>
        </p:grpSp>
      </p:grpSp>
      <p:sp>
        <p:nvSpPr>
          <p:cNvPr id="8" name="Title 1">
            <a:extLst>
              <a:ext uri="{FF2B5EF4-FFF2-40B4-BE49-F238E27FC236}">
                <a16:creationId xmlns:a16="http://schemas.microsoft.com/office/drawing/2014/main" id="{4BF97BE6-304C-52B9-1B89-DE0F346C65B1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791620" y="3994373"/>
            <a:ext cx="6959032" cy="421492"/>
          </a:xfrm>
        </p:spPr>
        <p:txBody>
          <a:bodyPr/>
          <a:lstStyle>
            <a:lvl1pPr>
              <a:defRPr sz="330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9" name="Date Placeholder 2">
            <a:extLst>
              <a:ext uri="{FF2B5EF4-FFF2-40B4-BE49-F238E27FC236}">
                <a16:creationId xmlns:a16="http://schemas.microsoft.com/office/drawing/2014/main" id="{A42AB662-6206-E054-8794-75599BD67B5D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D1FA0145-E9E9-412C-8F37-B625070F83DD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10" name="Footer Placeholder 3">
            <a:extLst>
              <a:ext uri="{FF2B5EF4-FFF2-40B4-BE49-F238E27FC236}">
                <a16:creationId xmlns:a16="http://schemas.microsoft.com/office/drawing/2014/main" id="{299BE04B-BDA4-F79E-917B-28F03DD36C51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11" name="Slide Number Placeholder 4">
            <a:extLst>
              <a:ext uri="{FF2B5EF4-FFF2-40B4-BE49-F238E27FC236}">
                <a16:creationId xmlns:a16="http://schemas.microsoft.com/office/drawing/2014/main" id="{B1EFFF29-A864-6682-7BDD-1D17AEE55D0A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fld id="{AFEDDDFE-C62F-481A-8040-061C7DB4DF7C}" type="slidenum">
              <a:t>‹#›</a:t>
            </a:fld>
            <a:endParaRPr lang="en-GB"/>
          </a:p>
        </p:txBody>
      </p:sp>
      <p:pic>
        <p:nvPicPr>
          <p:cNvPr id="12" name="Graphic 10">
            <a:extLst>
              <a:ext uri="{FF2B5EF4-FFF2-40B4-BE49-F238E27FC236}">
                <a16:creationId xmlns:a16="http://schemas.microsoft.com/office/drawing/2014/main" id="{638FE40B-5E68-A2B4-DDAA-00A3AD3A6C6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686775" y="6435638"/>
            <a:ext cx="1063867" cy="166777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AA4663E3-300B-04C4-7F07-B0F12C27836A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4791620" y="4567318"/>
            <a:ext cx="6959032" cy="919081"/>
          </a:xfrm>
        </p:spPr>
        <p:txBody>
          <a:bodyPr/>
          <a:lstStyle>
            <a:lvl1pPr>
              <a:defRPr sz="1600" b="0">
                <a:solidFill>
                  <a:srgbClr val="FFFFFF"/>
                </a:solidFill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770450639"/>
      </p:ext>
    </p:extLst>
  </p:cSld>
  <p:clrMapOvr>
    <a:masterClrMapping/>
  </p:clrMapOvr>
  <p:transition spd="med">
    <p:fade/>
  </p:transition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Blank">
    <p:bg>
      <p:bgPr>
        <a:solidFill>
          <a:srgbClr val="DE002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>
            <a:extLst>
              <a:ext uri="{FF2B5EF4-FFF2-40B4-BE49-F238E27FC236}">
                <a16:creationId xmlns:a16="http://schemas.microsoft.com/office/drawing/2014/main" id="{F29949E4-67F6-A51C-DCDA-4FE0C4C38E56}"/>
              </a:ext>
            </a:extLst>
          </p:cNvPr>
          <p:cNvSpPr/>
          <p:nvPr/>
        </p:nvSpPr>
        <p:spPr>
          <a:xfrm flipH="1">
            <a:off x="0" y="0"/>
            <a:ext cx="12191996" cy="6858000"/>
          </a:xfrm>
          <a:prstGeom prst="rect">
            <a:avLst/>
          </a:prstGeom>
          <a:gradFill>
            <a:gsLst>
              <a:gs pos="0">
                <a:srgbClr val="37000B">
                  <a:alpha val="17000"/>
                </a:srgbClr>
              </a:gs>
              <a:gs pos="100000">
                <a:srgbClr val="DE002B">
                  <a:alpha val="12000"/>
                </a:srgbClr>
              </a:gs>
            </a:gsLst>
            <a:lin ang="1200000"/>
          </a:gradFill>
          <a:ln cap="flat">
            <a:noFill/>
            <a:prstDash val="solid"/>
          </a:ln>
        </p:spPr>
        <p:txBody>
          <a:bodyPr vert="horz" wrap="square" lIns="91440" tIns="45720" rIns="91440" bIns="45720" anchor="ctr" anchorCtr="1" compatLnSpc="1">
            <a:noAutofit/>
          </a:bodyPr>
          <a:lstStyle/>
          <a:p>
            <a:pPr marL="0" marR="0" lvl="0" indent="0" algn="ctr" defTabSz="914400" rtl="0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tabLst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endParaRPr lang="en-GB" sz="1800" b="0" i="0" u="none" strike="noStrike" kern="1200" cap="none" spc="0" baseline="0">
              <a:solidFill>
                <a:srgbClr val="FFFFFF"/>
              </a:solidFill>
              <a:uFillTx/>
              <a:latin typeface="Arial"/>
            </a:endParaRPr>
          </a:p>
        </p:txBody>
      </p:sp>
      <p:sp>
        <p:nvSpPr>
          <p:cNvPr id="3" name="Rectangle 6">
            <a:extLst>
              <a:ext uri="{FF2B5EF4-FFF2-40B4-BE49-F238E27FC236}">
                <a16:creationId xmlns:a16="http://schemas.microsoft.com/office/drawing/2014/main" id="{0A8BF678-DBEA-4310-E9E3-6819E1E2CC8A}"/>
              </a:ext>
            </a:extLst>
          </p:cNvPr>
          <p:cNvSpPr/>
          <p:nvPr/>
        </p:nvSpPr>
        <p:spPr>
          <a:xfrm flipH="1">
            <a:off x="0" y="0"/>
            <a:ext cx="12191996" cy="6858000"/>
          </a:xfrm>
          <a:prstGeom prst="rect">
            <a:avLst/>
          </a:prstGeom>
          <a:gradFill>
            <a:gsLst>
              <a:gs pos="0">
                <a:srgbClr val="37000B">
                  <a:alpha val="17000"/>
                </a:srgbClr>
              </a:gs>
              <a:gs pos="100000">
                <a:srgbClr val="DE002B">
                  <a:alpha val="12000"/>
                </a:srgbClr>
              </a:gs>
            </a:gsLst>
            <a:lin ang="1200000"/>
          </a:gradFill>
          <a:ln cap="flat">
            <a:noFill/>
            <a:prstDash val="solid"/>
          </a:ln>
        </p:spPr>
        <p:txBody>
          <a:bodyPr vert="horz" wrap="square" lIns="91440" tIns="45720" rIns="91440" bIns="45720" anchor="ctr" anchorCtr="1" compatLnSpc="1">
            <a:noAutofit/>
          </a:bodyPr>
          <a:lstStyle/>
          <a:p>
            <a:pPr marL="0" marR="0" lvl="0" indent="0" algn="ctr" defTabSz="914400" rtl="0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tabLst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endParaRPr lang="en-GB" sz="1800" b="0" i="0" u="none" strike="noStrike" kern="1200" cap="none" spc="0" baseline="0">
              <a:solidFill>
                <a:srgbClr val="FFFFFF"/>
              </a:solidFill>
              <a:uFillTx/>
              <a:latin typeface="Arial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D77694C3-0218-4965-270B-1A8B3ADF4D4D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174174" y="365129"/>
            <a:ext cx="11843656" cy="810533"/>
          </a:xfrm>
        </p:spPr>
        <p:txBody>
          <a:bodyPr anchorCtr="1">
            <a:noAutofit/>
          </a:bodyPr>
          <a:lstStyle>
            <a:lvl1pPr algn="ctr" defTabSz="914400">
              <a:tabLst>
                <a:tab pos="1973266" algn="l"/>
              </a:tabLst>
              <a:defRPr lang="en-US" sz="4400">
                <a:solidFill>
                  <a:srgbClr val="FFFFFF"/>
                </a:solidFill>
                <a:latin typeface="Arial Black" pitchFamily="34"/>
              </a:defRPr>
            </a:lvl1pPr>
          </a:lstStyle>
          <a:p>
            <a:pPr lvl="0"/>
            <a:r>
              <a:rPr lang="en-US"/>
              <a:t>CLICK TO EDIT MASTER TITLE STYLE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16621732"/>
      </p:ext>
    </p:extLst>
  </p:cSld>
  <p:clrMapOvr>
    <a:masterClrMapping/>
  </p:clrMapOvr>
  <p:hf sldNum="0" hdr="0" ftr="0" dt="0"/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4B77A8C-A560-AF03-C833-B57521DFA4B4}"/>
              </a:ext>
            </a:extLst>
          </p:cNvPr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lang="en-US"/>
            </a:lvl1pPr>
          </a:lstStyle>
          <a:p>
            <a:pPr lvl="0"/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F29AA6F-4AED-9D62-5AAA-3A969209715A}"/>
              </a:ext>
            </a:extLst>
          </p:cNvPr>
          <p:cNvSpPr txBox="1">
            <a:spLocks noGrp="1"/>
          </p:cNvSpPr>
          <p:nvPr>
            <p:ph idx="1"/>
          </p:nvPr>
        </p:nvSpPr>
        <p:spPr>
          <a:xfrm>
            <a:off x="838203" y="1825627"/>
            <a:ext cx="5181603" cy="4351336"/>
          </a:xfrm>
        </p:spPr>
        <p:txBody>
          <a:bodyPr/>
          <a:lstStyle>
            <a:lvl1pPr>
              <a:defRPr lang="en-US"/>
            </a:lvl1pPr>
            <a:lvl2pPr>
              <a:defRPr lang="en-US"/>
            </a:lvl2pPr>
            <a:lvl3pPr>
              <a:defRPr lang="en-US"/>
            </a:lvl3pPr>
            <a:lvl4pPr>
              <a:defRPr lang="en-US"/>
            </a:lvl4pPr>
            <a:lvl5pPr>
              <a:defRPr lang="en-US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FFEC500-8F6F-CE0C-5707-0B4F7A8AAD76}"/>
              </a:ext>
            </a:extLst>
          </p:cNvPr>
          <p:cNvSpPr txBox="1">
            <a:spLocks noGrp="1"/>
          </p:cNvSpPr>
          <p:nvPr>
            <p:ph idx="2"/>
          </p:nvPr>
        </p:nvSpPr>
        <p:spPr>
          <a:xfrm>
            <a:off x="6172200" y="1825627"/>
            <a:ext cx="5181603" cy="4351336"/>
          </a:xfrm>
        </p:spPr>
        <p:txBody>
          <a:bodyPr/>
          <a:lstStyle>
            <a:lvl1pPr>
              <a:defRPr lang="en-US"/>
            </a:lvl1pPr>
            <a:lvl2pPr>
              <a:defRPr lang="en-US"/>
            </a:lvl2pPr>
            <a:lvl3pPr>
              <a:defRPr lang="en-US"/>
            </a:lvl3pPr>
            <a:lvl4pPr>
              <a:defRPr lang="en-US"/>
            </a:lvl4pPr>
            <a:lvl5pPr>
              <a:defRPr lang="en-US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20DDAE4-CD63-C7BF-8D86-58D9CA18C626}"/>
              </a:ext>
            </a:extLst>
          </p:cNvPr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83AE4B92-C39A-4F2E-AB86-1B17F4576323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1C253E9-5362-9568-7A33-C5A81F24ADB0}"/>
              </a:ext>
            </a:extLst>
          </p:cNvPr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ED2BB1A-84A3-EC41-97DD-71A99059D001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0C360A20-47FC-4CE4-9D5E-1643E9827470}" type="slidenum"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9224283"/>
      </p:ext>
    </p:extLst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195369057"/>
      </p:ext>
    </p:extLst>
  </p:cSld>
  <p:clrMapOvr>
    <a:masterClrMapping/>
  </p:clrMapOvr>
  <p:hf sldNum="0" hdr="0" ftr="0" dt="0"/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1">
            <a:extLst>
              <a:ext uri="{FF2B5EF4-FFF2-40B4-BE49-F238E27FC236}">
                <a16:creationId xmlns:a16="http://schemas.microsoft.com/office/drawing/2014/main" id="{DDE80647-E7C1-2CC7-273A-DC2E9493F96B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319628" y="2120255"/>
            <a:ext cx="11414116" cy="4229301"/>
          </a:xfrm>
        </p:spPr>
        <p:txBody>
          <a:bodyPr/>
          <a:lstStyle>
            <a:lvl1pPr>
              <a:defRPr sz="1698"/>
            </a:lvl1pPr>
            <a:lvl2pPr>
              <a:defRPr sz="1698"/>
            </a:lvl2pPr>
            <a:lvl3pPr>
              <a:defRPr sz="1698"/>
            </a:lvl3pPr>
            <a:lvl4pPr>
              <a:defRPr sz="1698"/>
            </a:lvl4pPr>
            <a:lvl5pPr>
              <a:defRPr sz="1698"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3" name="Title 12">
            <a:extLst>
              <a:ext uri="{FF2B5EF4-FFF2-40B4-BE49-F238E27FC236}">
                <a16:creationId xmlns:a16="http://schemas.microsoft.com/office/drawing/2014/main" id="{DB696B95-989A-1174-0EB0-ABF37261EAF1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319628" y="1072408"/>
            <a:ext cx="11460321" cy="464679"/>
          </a:xfrm>
        </p:spPr>
        <p:txBody>
          <a:bodyPr/>
          <a:lstStyle>
            <a:lvl1pPr>
              <a:defRPr sz="3638">
                <a:solidFill>
                  <a:srgbClr val="878787"/>
                </a:solidFill>
              </a:defRPr>
            </a:lvl1pPr>
          </a:lstStyle>
          <a:p>
            <a:pPr lvl="0"/>
            <a:r>
              <a:rPr lang="en-GB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3113903"/>
      </p:ext>
    </p:extLst>
  </p:cSld>
  <p:clrMapOvr>
    <a:masterClrMapping/>
  </p:clrMapOvr>
  <p:hf sldNum="0" hdr="0" ftr="0" dt="0"/>
</p:sldLayout>
</file>

<file path=ppt/slideMasters/_rels/slideMaster1.xml.rels><?xml version="1.0" encoding="UTF-8" ?><Relationships xmlns="http://schemas.openxmlformats.org/package/2006/relationships"><Relationship Target="../slideLayouts/slideLayout13.xml" Type="http://schemas.openxmlformats.org/officeDocument/2006/relationships/slideLayout" Id="rId13"></Relationship><Relationship Target="../slideLayouts/slideLayout18.xml" Type="http://schemas.openxmlformats.org/officeDocument/2006/relationships/slideLayout" Id="rId18"></Relationship><Relationship Target="../slideLayouts/slideLayout26.xml" Type="http://schemas.openxmlformats.org/officeDocument/2006/relationships/slideLayout" Id="rId26"></Relationship><Relationship Target="../slideLayouts/slideLayout3.xml" Type="http://schemas.openxmlformats.org/officeDocument/2006/relationships/slideLayout" Id="rId3"></Relationship><Relationship Target="../slideLayouts/slideLayout21.xml" Type="http://schemas.openxmlformats.org/officeDocument/2006/relationships/slideLayout" Id="rId21"></Relationship><Relationship Target="../slideLayouts/slideLayout7.xml" Type="http://schemas.openxmlformats.org/officeDocument/2006/relationships/slideLayout" Id="rId7"></Relationship><Relationship Target="../slideLayouts/slideLayout12.xml" Type="http://schemas.openxmlformats.org/officeDocument/2006/relationships/slideLayout" Id="rId12"></Relationship><Relationship Target="../slideLayouts/slideLayout17.xml" Type="http://schemas.openxmlformats.org/officeDocument/2006/relationships/slideLayout" Id="rId17"></Relationship><Relationship Target="../slideLayouts/slideLayout25.xml" Type="http://schemas.openxmlformats.org/officeDocument/2006/relationships/slideLayout" Id="rId25"></Relationship><Relationship Target="../theme/theme1.xml" Type="http://schemas.openxmlformats.org/officeDocument/2006/relationships/theme" Id="rId33"></Relationship><Relationship Target="../slideLayouts/slideLayout2.xml" Type="http://schemas.openxmlformats.org/officeDocument/2006/relationships/slideLayout" Id="rId2"></Relationship><Relationship Target="../slideLayouts/slideLayout16.xml" Type="http://schemas.openxmlformats.org/officeDocument/2006/relationships/slideLayout" Id="rId16"></Relationship><Relationship Target="../slideLayouts/slideLayout20.xml" Type="http://schemas.openxmlformats.org/officeDocument/2006/relationships/slideLayout" Id="rId20"></Relationship><Relationship Target="../slideLayouts/slideLayout29.xml" Type="http://schemas.openxmlformats.org/officeDocument/2006/relationships/slideLayout" Id="rId29"></Relationship><Relationship Target="../slideLayouts/slideLayout1.xml" Type="http://schemas.openxmlformats.org/officeDocument/2006/relationships/slideLayout" Id="rId1"></Relationship><Relationship Target="../slideLayouts/slideLayout6.xml" Type="http://schemas.openxmlformats.org/officeDocument/2006/relationships/slideLayout" Id="rId6"></Relationship><Relationship Target="../slideLayouts/slideLayout11.xml" Type="http://schemas.openxmlformats.org/officeDocument/2006/relationships/slideLayout" Id="rId11"></Relationship><Relationship Target="../slideLayouts/slideLayout24.xml" Type="http://schemas.openxmlformats.org/officeDocument/2006/relationships/slideLayout" Id="rId24"></Relationship><Relationship Target="../slideLayouts/slideLayout32.xml" Type="http://schemas.openxmlformats.org/officeDocument/2006/relationships/slideLayout" Id="rId32"></Relationship><Relationship Target="../slideLayouts/slideLayout5.xml" Type="http://schemas.openxmlformats.org/officeDocument/2006/relationships/slideLayout" Id="rId5"></Relationship><Relationship Target="../slideLayouts/slideLayout15.xml" Type="http://schemas.openxmlformats.org/officeDocument/2006/relationships/slideLayout" Id="rId15"></Relationship><Relationship Target="../slideLayouts/slideLayout23.xml" Type="http://schemas.openxmlformats.org/officeDocument/2006/relationships/slideLayout" Id="rId23"></Relationship><Relationship Target="../slideLayouts/slideLayout28.xml" Type="http://schemas.openxmlformats.org/officeDocument/2006/relationships/slideLayout" Id="rId28"></Relationship><Relationship Target="../slideLayouts/slideLayout10.xml" Type="http://schemas.openxmlformats.org/officeDocument/2006/relationships/slideLayout" Id="rId10"></Relationship><Relationship Target="../slideLayouts/slideLayout19.xml" Type="http://schemas.openxmlformats.org/officeDocument/2006/relationships/slideLayout" Id="rId19"></Relationship><Relationship Target="../slideLayouts/slideLayout31.xml" Type="http://schemas.openxmlformats.org/officeDocument/2006/relationships/slideLayout" Id="rId31"></Relationship><Relationship Target="../slideLayouts/slideLayout4.xml" Type="http://schemas.openxmlformats.org/officeDocument/2006/relationships/slideLayout" Id="rId4"></Relationship><Relationship Target="../slideLayouts/slideLayout9.xml" Type="http://schemas.openxmlformats.org/officeDocument/2006/relationships/slideLayout" Id="rId9"></Relationship><Relationship Target="../slideLayouts/slideLayout14.xml" Type="http://schemas.openxmlformats.org/officeDocument/2006/relationships/slideLayout" Id="rId14"></Relationship><Relationship Target="../slideLayouts/slideLayout22.xml" Type="http://schemas.openxmlformats.org/officeDocument/2006/relationships/slideLayout" Id="rId22"></Relationship><Relationship Target="../slideLayouts/slideLayout27.xml" Type="http://schemas.openxmlformats.org/officeDocument/2006/relationships/slideLayout" Id="rId27"></Relationship><Relationship Target="../slideLayouts/slideLayout30.xml" Type="http://schemas.openxmlformats.org/officeDocument/2006/relationships/slideLayout" Id="rId30"></Relationship><Relationship Target="../slideLayouts/slideLayout8.xml" Type="http://schemas.openxmlformats.org/officeDocument/2006/relationships/slideLayout" Id="rId8"></Relationship></Relationships>
</file>

<file path=ppt/slideMasters/_rels/slideMaster2.xml.rels><?xml version="1.0" encoding="UTF-8" ?><Relationships xmlns="http://schemas.openxmlformats.org/package/2006/relationships"><Relationship Target="../slideLayouts/slideLayout45.xml" Type="http://schemas.openxmlformats.org/officeDocument/2006/relationships/slideLayout" Id="rId13"></Relationship><Relationship Target="../slideLayouts/slideLayout50.xml" Type="http://schemas.openxmlformats.org/officeDocument/2006/relationships/slideLayout" Id="rId18"></Relationship><Relationship Target="../slideLayouts/slideLayout58.xml" Type="http://schemas.openxmlformats.org/officeDocument/2006/relationships/slideLayout" Id="rId26"></Relationship><Relationship Target="../slideLayouts/slideLayout35.xml" Type="http://schemas.openxmlformats.org/officeDocument/2006/relationships/slideLayout" Id="rId3"></Relationship><Relationship Target="../slideLayouts/slideLayout53.xml" Type="http://schemas.openxmlformats.org/officeDocument/2006/relationships/slideLayout" Id="rId21"></Relationship><Relationship Target="../slideLayouts/slideLayout66.xml" Type="http://schemas.openxmlformats.org/officeDocument/2006/relationships/slideLayout" Id="rId34"></Relationship><Relationship Target="../slideLayouts/slideLayout39.xml" Type="http://schemas.openxmlformats.org/officeDocument/2006/relationships/slideLayout" Id="rId7"></Relationship><Relationship Target="../slideLayouts/slideLayout44.xml" Type="http://schemas.openxmlformats.org/officeDocument/2006/relationships/slideLayout" Id="rId12"></Relationship><Relationship Target="../slideLayouts/slideLayout49.xml" Type="http://schemas.openxmlformats.org/officeDocument/2006/relationships/slideLayout" Id="rId17"></Relationship><Relationship Target="../slideLayouts/slideLayout57.xml" Type="http://schemas.openxmlformats.org/officeDocument/2006/relationships/slideLayout" Id="rId25"></Relationship><Relationship Target="../slideLayouts/slideLayout65.xml" Type="http://schemas.openxmlformats.org/officeDocument/2006/relationships/slideLayout" Id="rId33"></Relationship><Relationship Target="../slideLayouts/slideLayout34.xml" Type="http://schemas.openxmlformats.org/officeDocument/2006/relationships/slideLayout" Id="rId2"></Relationship><Relationship Target="../slideLayouts/slideLayout48.xml" Type="http://schemas.openxmlformats.org/officeDocument/2006/relationships/slideLayout" Id="rId16"></Relationship><Relationship Target="../slideLayouts/slideLayout52.xml" Type="http://schemas.openxmlformats.org/officeDocument/2006/relationships/slideLayout" Id="rId20"></Relationship><Relationship Target="../slideLayouts/slideLayout61.xml" Type="http://schemas.openxmlformats.org/officeDocument/2006/relationships/slideLayout" Id="rId29"></Relationship><Relationship Target="../slideLayouts/slideLayout33.xml" Type="http://schemas.openxmlformats.org/officeDocument/2006/relationships/slideLayout" Id="rId1"></Relationship><Relationship Target="../slideLayouts/slideLayout38.xml" Type="http://schemas.openxmlformats.org/officeDocument/2006/relationships/slideLayout" Id="rId6"></Relationship><Relationship Target="../slideLayouts/slideLayout43.xml" Type="http://schemas.openxmlformats.org/officeDocument/2006/relationships/slideLayout" Id="rId11"></Relationship><Relationship Target="../slideLayouts/slideLayout56.xml" Type="http://schemas.openxmlformats.org/officeDocument/2006/relationships/slideLayout" Id="rId24"></Relationship><Relationship Target="../slideLayouts/slideLayout64.xml" Type="http://schemas.openxmlformats.org/officeDocument/2006/relationships/slideLayout" Id="rId32"></Relationship><Relationship Target="../slideLayouts/slideLayout37.xml" Type="http://schemas.openxmlformats.org/officeDocument/2006/relationships/slideLayout" Id="rId5"></Relationship><Relationship Target="../slideLayouts/slideLayout47.xml" Type="http://schemas.openxmlformats.org/officeDocument/2006/relationships/slideLayout" Id="rId15"></Relationship><Relationship Target="../slideLayouts/slideLayout55.xml" Type="http://schemas.openxmlformats.org/officeDocument/2006/relationships/slideLayout" Id="rId23"></Relationship><Relationship Target="../slideLayouts/slideLayout60.xml" Type="http://schemas.openxmlformats.org/officeDocument/2006/relationships/slideLayout" Id="rId28"></Relationship><Relationship Target="../slideLayouts/slideLayout42.xml" Type="http://schemas.openxmlformats.org/officeDocument/2006/relationships/slideLayout" Id="rId10"></Relationship><Relationship Target="../slideLayouts/slideLayout51.xml" Type="http://schemas.openxmlformats.org/officeDocument/2006/relationships/slideLayout" Id="rId19"></Relationship><Relationship Target="../slideLayouts/slideLayout63.xml" Type="http://schemas.openxmlformats.org/officeDocument/2006/relationships/slideLayout" Id="rId31"></Relationship><Relationship Target="../slideLayouts/slideLayout36.xml" Type="http://schemas.openxmlformats.org/officeDocument/2006/relationships/slideLayout" Id="rId4"></Relationship><Relationship Target="../slideLayouts/slideLayout41.xml" Type="http://schemas.openxmlformats.org/officeDocument/2006/relationships/slideLayout" Id="rId9"></Relationship><Relationship Target="../slideLayouts/slideLayout46.xml" Type="http://schemas.openxmlformats.org/officeDocument/2006/relationships/slideLayout" Id="rId14"></Relationship><Relationship Target="../slideLayouts/slideLayout54.xml" Type="http://schemas.openxmlformats.org/officeDocument/2006/relationships/slideLayout" Id="rId22"></Relationship><Relationship Target="../slideLayouts/slideLayout59.xml" Type="http://schemas.openxmlformats.org/officeDocument/2006/relationships/slideLayout" Id="rId27"></Relationship><Relationship Target="../slideLayouts/slideLayout62.xml" Type="http://schemas.openxmlformats.org/officeDocument/2006/relationships/slideLayout" Id="rId30"></Relationship><Relationship Target="../theme/theme2.xml" Type="http://schemas.openxmlformats.org/officeDocument/2006/relationships/theme" Id="rId35"></Relationship><Relationship Target="../slideLayouts/slideLayout40.xml" Type="http://schemas.openxmlformats.org/officeDocument/2006/relationships/slideLayout" Id="rId8"></Relationship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  <a:prstGeom prst="rect">
            <a:avLst/>
          </a:prstGeom>
        </p:spPr>
        <p:txBody>
          <a:bodyPr vert="horz" wrap="square" lIns="0" tIns="0" rIns="0" bIns="0" rtlCol="0" anchor="t" anchorCtr="0">
            <a:spAutoFit/>
          </a:bodyPr>
          <a:lstStyle/>
          <a:p>
            <a:r>
              <a:rPr lang="en-GB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41229" y="1768475"/>
            <a:ext cx="11309418" cy="4379119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411800" y="6472417"/>
            <a:ext cx="1844896" cy="153889"/>
          </a:xfrm>
          <a:prstGeom prst="rect">
            <a:avLst/>
          </a:prstGeom>
        </p:spPr>
        <p:txBody>
          <a:bodyPr vert="horz" wrap="square" lIns="0" tIns="0" rIns="0" bIns="0" rtlCol="0" anchor="b" anchorCtr="0">
            <a:spAutoFit/>
          </a:bodyPr>
          <a:lstStyle>
            <a:lvl1pPr algn="l">
              <a:defRPr sz="1000" spc="-20" baseline="0">
                <a:solidFill>
                  <a:schemeClr val="tx1"/>
                </a:solidFill>
              </a:defRPr>
            </a:lvl1pPr>
          </a:lstStyle>
          <a:p>
            <a:fld id="{7E88A085-3330-4B00-A60A-515326445D30}" type="datetime1">
              <a:rPr lang="en-GB" smtClean="0"/>
              <a:t>16/05/2025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40560" y="6472417"/>
            <a:ext cx="1844897" cy="153889"/>
          </a:xfrm>
          <a:prstGeom prst="rect">
            <a:avLst/>
          </a:prstGeom>
        </p:spPr>
        <p:txBody>
          <a:bodyPr vert="horz" wrap="square" lIns="0" tIns="0" rIns="0" bIns="0" rtlCol="0" anchor="b" anchorCtr="0">
            <a:spAutoFit/>
          </a:bodyPr>
          <a:lstStyle>
            <a:lvl1pPr algn="l">
              <a:defRPr sz="1000" spc="-20" baseline="0">
                <a:solidFill>
                  <a:schemeClr val="tx1"/>
                </a:solidFill>
              </a:defRPr>
            </a:lvl1pPr>
          </a:lstStyle>
          <a:p>
            <a:r>
              <a:rPr lang="en-GB"/>
              <a:t>© GSMA 2022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300617" y="230006"/>
            <a:ext cx="450029" cy="153889"/>
          </a:xfrm>
          <a:prstGeom prst="rect">
            <a:avLst/>
          </a:prstGeom>
        </p:spPr>
        <p:txBody>
          <a:bodyPr vert="horz" lIns="0" tIns="0" rIns="0" bIns="0" rtlCol="0" anchor="t" anchorCtr="0">
            <a:spAutoFit/>
          </a:bodyPr>
          <a:lstStyle>
            <a:lvl1pPr algn="r">
              <a:defRPr sz="1000" spc="-20" baseline="0">
                <a:solidFill>
                  <a:schemeClr val="tx1"/>
                </a:solidFill>
              </a:defRPr>
            </a:lvl1pPr>
          </a:lstStyle>
          <a:p>
            <a:fld id="{B51C77D3-387C-4881-A960-1F7F91E3F80B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4563767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  <p:sldLayoutId id="2147483677" r:id="rId17"/>
    <p:sldLayoutId id="2147483678" r:id="rId18"/>
    <p:sldLayoutId id="2147483679" r:id="rId19"/>
    <p:sldLayoutId id="2147483680" r:id="rId20"/>
    <p:sldLayoutId id="2147483681" r:id="rId21"/>
    <p:sldLayoutId id="2147483682" r:id="rId22"/>
    <p:sldLayoutId id="2147483683" r:id="rId23"/>
    <p:sldLayoutId id="2147483684" r:id="rId24"/>
    <p:sldLayoutId id="2147483685" r:id="rId25"/>
    <p:sldLayoutId id="2147483686" r:id="rId26"/>
    <p:sldLayoutId id="2147483687" r:id="rId27"/>
    <p:sldLayoutId id="2147483688" r:id="rId28"/>
    <p:sldLayoutId id="2147483689" r:id="rId29"/>
    <p:sldLayoutId id="2147483690" r:id="rId30"/>
    <p:sldLayoutId id="2147483691" r:id="rId31"/>
    <p:sldLayoutId id="2147483692" r:id="rId32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hf hdr="0" dt="0"/>
  <p:txStyles>
    <p:titleStyle>
      <a:lvl1pPr algn="l" defTabSz="914355" rtl="0" eaLnBrk="1" latinLnBrk="0" hangingPunct="1">
        <a:lnSpc>
          <a:spcPct val="83000"/>
        </a:lnSpc>
        <a:spcBef>
          <a:spcPct val="0"/>
        </a:spcBef>
        <a:buNone/>
        <a:defRPr sz="4000" b="1" kern="1200" spc="-175" baseline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0" indent="0" algn="l" defTabSz="914355" rtl="0" eaLnBrk="1" latinLnBrk="0" hangingPunct="1">
        <a:lnSpc>
          <a:spcPct val="83000"/>
        </a:lnSpc>
        <a:spcBef>
          <a:spcPts val="0"/>
        </a:spcBef>
        <a:buFont typeface="Arial" panose="020B0604020202020204" pitchFamily="34" charset="0"/>
        <a:buNone/>
        <a:defRPr sz="2200" b="1" kern="1200" spc="-65" baseline="0">
          <a:solidFill>
            <a:schemeClr val="tx1"/>
          </a:solidFill>
          <a:latin typeface="+mn-lt"/>
          <a:ea typeface="+mn-ea"/>
          <a:cs typeface="+mn-cs"/>
        </a:defRPr>
      </a:lvl1pPr>
      <a:lvl2pPr marL="0" indent="0" algn="l" defTabSz="914355" rtl="0" eaLnBrk="1" latinLnBrk="0" hangingPunct="1">
        <a:lnSpc>
          <a:spcPct val="83000"/>
        </a:lnSpc>
        <a:spcBef>
          <a:spcPts val="0"/>
        </a:spcBef>
        <a:buFont typeface="Arial" panose="020B0604020202020204" pitchFamily="34" charset="0"/>
        <a:buNone/>
        <a:defRPr sz="2200" kern="1200" spc="-65" baseline="0">
          <a:solidFill>
            <a:schemeClr val="tx1"/>
          </a:solidFill>
          <a:latin typeface="+mn-lt"/>
          <a:ea typeface="+mn-ea"/>
          <a:cs typeface="+mn-cs"/>
        </a:defRPr>
      </a:lvl2pPr>
      <a:lvl3pPr marL="0" indent="0" algn="l" defTabSz="914355" rtl="0" eaLnBrk="1" latinLnBrk="0" hangingPunct="1">
        <a:lnSpc>
          <a:spcPct val="88000"/>
        </a:lnSpc>
        <a:spcBef>
          <a:spcPts val="0"/>
        </a:spcBef>
        <a:spcAft>
          <a:spcPts val="900"/>
        </a:spcAft>
        <a:buFont typeface="Arial" panose="020B0604020202020204" pitchFamily="34" charset="0"/>
        <a:buNone/>
        <a:defRPr sz="1600" kern="1200" spc="-65" baseline="0">
          <a:solidFill>
            <a:schemeClr val="tx1"/>
          </a:solidFill>
          <a:latin typeface="+mn-lt"/>
          <a:ea typeface="+mn-ea"/>
          <a:cs typeface="+mn-cs"/>
        </a:defRPr>
      </a:lvl3pPr>
      <a:lvl4pPr marL="324000" indent="-324000" algn="l" defTabSz="914355" rtl="0" eaLnBrk="1" latinLnBrk="0" hangingPunct="1">
        <a:lnSpc>
          <a:spcPct val="88000"/>
        </a:lnSpc>
        <a:spcBef>
          <a:spcPts val="0"/>
        </a:spcBef>
        <a:spcAft>
          <a:spcPts val="900"/>
        </a:spcAft>
        <a:buClr>
          <a:schemeClr val="accent4"/>
        </a:buClr>
        <a:buFont typeface="Arial" panose="020B0604020202020204" pitchFamily="34" charset="0"/>
        <a:buChar char="–"/>
        <a:defRPr sz="1600" kern="1200" spc="-65" baseline="0">
          <a:solidFill>
            <a:schemeClr val="tx1"/>
          </a:solidFill>
          <a:latin typeface="+mn-lt"/>
          <a:ea typeface="+mn-ea"/>
          <a:cs typeface="+mn-cs"/>
        </a:defRPr>
      </a:lvl4pPr>
      <a:lvl5pPr marL="0" indent="0" algn="l" defTabSz="914355" rtl="0" eaLnBrk="1" latinLnBrk="0" hangingPunct="1">
        <a:lnSpc>
          <a:spcPct val="95000"/>
        </a:lnSpc>
        <a:spcBef>
          <a:spcPts val="0"/>
        </a:spcBef>
        <a:buFont typeface="Arial" panose="020B0604020202020204" pitchFamily="34" charset="0"/>
        <a:buNone/>
        <a:defRPr sz="900" kern="1200" spc="-15" baseline="0">
          <a:solidFill>
            <a:schemeClr val="tx1"/>
          </a:solidFill>
          <a:latin typeface="+mn-lt"/>
          <a:ea typeface="+mn-ea"/>
          <a:cs typeface="+mn-cs"/>
        </a:defRPr>
      </a:lvl5pPr>
      <a:lvl6pPr marL="2514475" indent="-228589" algn="l" defTabSz="914355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652" indent="-228589" algn="l" defTabSz="914355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829" indent="-228589" algn="l" defTabSz="914355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006" indent="-228589" algn="l" defTabSz="914355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5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77" algn="l" defTabSz="91435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55" algn="l" defTabSz="91435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32" algn="l" defTabSz="91435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09" algn="l" defTabSz="91435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886" algn="l" defTabSz="91435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063" algn="l" defTabSz="91435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240" algn="l" defTabSz="91435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417" algn="l" defTabSz="91435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>
          <p15:clr>
            <a:srgbClr val="F26B43"/>
          </p15:clr>
        </p15:guide>
        <p15:guide id="2" pos="15359">
          <p15:clr>
            <a:srgbClr val="F26B43"/>
          </p15:clr>
        </p15:guide>
        <p15:guide id="3" pos="555">
          <p15:clr>
            <a:srgbClr val="F26B43"/>
          </p15:clr>
        </p15:guide>
        <p15:guide id="4" pos="14803">
          <p15:clr>
            <a:srgbClr val="F26B43"/>
          </p15:clr>
        </p15:guide>
        <p15:guide id="5" orient="horz">
          <p15:clr>
            <a:srgbClr val="F26B43"/>
          </p15:clr>
        </p15:guide>
        <p15:guide id="6" orient="horz" pos="8640">
          <p15:clr>
            <a:srgbClr val="F26B43"/>
          </p15:clr>
        </p15:guide>
        <p15:guide id="7" orient="horz" pos="555">
          <p15:clr>
            <a:srgbClr val="F26B43"/>
          </p15:clr>
        </p15:guide>
        <p15:guide id="8" orient="horz" pos="8084">
          <p15:clr>
            <a:srgbClr val="F26B43"/>
          </p15:clr>
        </p15:guide>
      </p15:sldGuideLst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208A6AE0-AD61-DF2A-DEB9-3D23D973AC9E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440557" y="440530"/>
            <a:ext cx="11309418" cy="510911"/>
          </a:xfrm>
          <a:prstGeom prst="rect">
            <a:avLst/>
          </a:prstGeom>
          <a:noFill/>
          <a:ln>
            <a:noFill/>
          </a:ln>
        </p:spPr>
        <p:txBody>
          <a:bodyPr vert="horz" wrap="square" lIns="0" tIns="0" rIns="0" bIns="0" anchor="t" anchorCtr="0" compatLnSpc="1">
            <a:spAutoFit/>
          </a:bodyPr>
          <a:lstStyle/>
          <a:p>
            <a:pPr lvl="0"/>
            <a:r>
              <a:rPr lang="en-GB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DF6172B-A340-DF96-3084-27113868E1F2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441225" y="1768477"/>
            <a:ext cx="11309418" cy="4379116"/>
          </a:xfrm>
          <a:prstGeom prst="rect">
            <a:avLst/>
          </a:prstGeom>
          <a:noFill/>
          <a:ln>
            <a:noFill/>
          </a:ln>
        </p:spPr>
        <p:txBody>
          <a:bodyPr vert="horz" wrap="square" lIns="0" tIns="0" rIns="0" bIns="0" anchor="t" anchorCtr="0" compatLnSpc="1">
            <a:no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194B0AD-89C8-06E2-E9DC-F007368CBE8D}"/>
              </a:ext>
            </a:extLst>
          </p:cNvPr>
          <p:cNvSpPr txBox="1">
            <a:spLocks noGrp="1"/>
          </p:cNvSpPr>
          <p:nvPr>
            <p:ph type="dt" sz="half" idx="2"/>
          </p:nvPr>
        </p:nvSpPr>
        <p:spPr>
          <a:xfrm>
            <a:off x="2411803" y="6472415"/>
            <a:ext cx="1844893" cy="153893"/>
          </a:xfrm>
          <a:prstGeom prst="rect">
            <a:avLst/>
          </a:prstGeom>
          <a:noFill/>
          <a:ln>
            <a:noFill/>
          </a:ln>
        </p:spPr>
        <p:txBody>
          <a:bodyPr vert="horz" wrap="square" lIns="0" tIns="0" rIns="0" bIns="0" anchor="b" anchorCtr="0" compatLnSpc="1">
            <a:spAutoFit/>
          </a:bodyPr>
          <a:lstStyle>
            <a:lvl1pPr marL="0" marR="0" lvl="0" indent="0" algn="l" defTabSz="914400" rtl="0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tabLst/>
              <a:defRPr lang="en-GB" sz="1000" b="0" i="0" u="none" strike="noStrike" kern="1200" cap="none" spc="-20" baseline="0">
                <a:solidFill>
                  <a:srgbClr val="000000"/>
                </a:solidFill>
                <a:uFillTx/>
                <a:latin typeface="Arial"/>
              </a:defRPr>
            </a:lvl1pPr>
          </a:lstStyle>
          <a:p>
            <a:pPr lvl="0"/>
            <a:fld id="{838FD571-24B0-458F-B847-7640E8E52629}" type="datetime1">
              <a:rPr lang="en-GB"/>
              <a:pPr lvl="0"/>
              <a:t>16/05/2025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F8238E9-EA65-4AA9-C6A4-703553B08E34}"/>
              </a:ext>
            </a:extLst>
          </p:cNvPr>
          <p:cNvSpPr txBox="1">
            <a:spLocks noGrp="1"/>
          </p:cNvSpPr>
          <p:nvPr>
            <p:ph type="ftr" sz="quarter" idx="3"/>
          </p:nvPr>
        </p:nvSpPr>
        <p:spPr>
          <a:xfrm>
            <a:off x="440557" y="6472415"/>
            <a:ext cx="1844893" cy="153893"/>
          </a:xfrm>
          <a:prstGeom prst="rect">
            <a:avLst/>
          </a:prstGeom>
          <a:noFill/>
          <a:ln>
            <a:noFill/>
          </a:ln>
        </p:spPr>
        <p:txBody>
          <a:bodyPr vert="horz" wrap="square" lIns="0" tIns="0" rIns="0" bIns="0" anchor="b" anchorCtr="0" compatLnSpc="1">
            <a:spAutoFit/>
          </a:bodyPr>
          <a:lstStyle>
            <a:lvl1pPr marL="0" marR="0" lvl="0" indent="0" algn="l" defTabSz="914400" rtl="0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tabLst/>
              <a:defRPr lang="en-GB" sz="1000" b="0" i="0" u="none" strike="noStrike" kern="1200" cap="none" spc="-20" baseline="0">
                <a:solidFill>
                  <a:srgbClr val="000000"/>
                </a:solidFill>
                <a:uFillTx/>
                <a:latin typeface="Arial"/>
              </a:defRPr>
            </a:lvl1pPr>
          </a:lstStyle>
          <a:p>
            <a:pPr lvl="0"/>
            <a:r>
              <a:rPr lang="en-GB"/>
              <a:t>© GSMA 2022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F43EAD9-C447-99CB-3BAF-F0659A5DE192}"/>
              </a:ext>
            </a:extLst>
          </p:cNvPr>
          <p:cNvSpPr txBox="1">
            <a:spLocks noGrp="1"/>
          </p:cNvSpPr>
          <p:nvPr>
            <p:ph type="sldNum" sz="quarter" idx="4"/>
          </p:nvPr>
        </p:nvSpPr>
        <p:spPr>
          <a:xfrm>
            <a:off x="11300621" y="230008"/>
            <a:ext cx="450031" cy="153893"/>
          </a:xfrm>
          <a:prstGeom prst="rect">
            <a:avLst/>
          </a:prstGeom>
          <a:noFill/>
          <a:ln>
            <a:noFill/>
          </a:ln>
        </p:spPr>
        <p:txBody>
          <a:bodyPr vert="horz" wrap="square" lIns="0" tIns="0" rIns="0" bIns="0" anchor="t" anchorCtr="0" compatLnSpc="1">
            <a:spAutoFit/>
          </a:bodyPr>
          <a:lstStyle>
            <a:lvl1pPr marL="0" marR="0" lvl="0" indent="0" algn="r" defTabSz="914400" rtl="0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tabLst/>
              <a:defRPr lang="en-GB" sz="1000" b="0" i="0" u="none" strike="noStrike" kern="1200" cap="none" spc="-20" baseline="0">
                <a:solidFill>
                  <a:srgbClr val="000000"/>
                </a:solidFill>
                <a:uFillTx/>
                <a:latin typeface="Arial"/>
              </a:defRPr>
            </a:lvl1pPr>
          </a:lstStyle>
          <a:p>
            <a:pPr lvl="0"/>
            <a:fld id="{0B2741DA-8E40-450E-839C-627065EDFB67}" type="slidenum"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4140220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4" r:id="rId1"/>
    <p:sldLayoutId id="2147483695" r:id="rId2"/>
    <p:sldLayoutId id="2147483696" r:id="rId3"/>
    <p:sldLayoutId id="2147483697" r:id="rId4"/>
    <p:sldLayoutId id="2147483698" r:id="rId5"/>
    <p:sldLayoutId id="2147483699" r:id="rId6"/>
    <p:sldLayoutId id="2147483700" r:id="rId7"/>
    <p:sldLayoutId id="2147483701" r:id="rId8"/>
    <p:sldLayoutId id="2147483702" r:id="rId9"/>
    <p:sldLayoutId id="2147483703" r:id="rId10"/>
    <p:sldLayoutId id="2147483704" r:id="rId11"/>
    <p:sldLayoutId id="2147483705" r:id="rId12"/>
    <p:sldLayoutId id="2147483706" r:id="rId13"/>
    <p:sldLayoutId id="2147483707" r:id="rId14"/>
    <p:sldLayoutId id="2147483708" r:id="rId15"/>
    <p:sldLayoutId id="2147483709" r:id="rId16"/>
    <p:sldLayoutId id="2147483710" r:id="rId17"/>
    <p:sldLayoutId id="2147483711" r:id="rId18"/>
    <p:sldLayoutId id="2147483712" r:id="rId19"/>
    <p:sldLayoutId id="2147483713" r:id="rId20"/>
    <p:sldLayoutId id="2147483714" r:id="rId21"/>
    <p:sldLayoutId id="2147483715" r:id="rId22"/>
    <p:sldLayoutId id="2147483716" r:id="rId23"/>
    <p:sldLayoutId id="2147483717" r:id="rId24"/>
    <p:sldLayoutId id="2147483718" r:id="rId25"/>
    <p:sldLayoutId id="2147483719" r:id="rId26"/>
    <p:sldLayoutId id="2147483720" r:id="rId27"/>
    <p:sldLayoutId id="2147483721" r:id="rId28"/>
    <p:sldLayoutId id="2147483722" r:id="rId29"/>
    <p:sldLayoutId id="2147483723" r:id="rId30"/>
    <p:sldLayoutId id="2147483724" r:id="rId31"/>
    <p:sldLayoutId id="2147483725" r:id="rId32"/>
    <p:sldLayoutId id="2147483726" r:id="rId33"/>
    <p:sldLayoutId id="2147483727" r:id="rId34"/>
  </p:sldLayoutIdLst>
  <p:transition spd="med">
    <p:fade/>
  </p:transition>
  <p:txStyles>
    <p:titleStyle>
      <a:lvl1pPr marL="0" marR="0" lvl="0" indent="0" algn="l" defTabSz="914354" rtl="0" fontAlgn="auto" hangingPunct="1">
        <a:lnSpc>
          <a:spcPct val="83000"/>
        </a:lnSpc>
        <a:spcBef>
          <a:spcPts val="0"/>
        </a:spcBef>
        <a:spcAft>
          <a:spcPts val="0"/>
        </a:spcAft>
        <a:buNone/>
        <a:tabLst/>
        <a:defRPr lang="en-GB" sz="4000" b="1" i="0" u="none" strike="noStrike" kern="1200" cap="none" spc="-175" baseline="0">
          <a:solidFill>
            <a:srgbClr val="000000"/>
          </a:solidFill>
          <a:uFillTx/>
          <a:latin typeface="Arial"/>
        </a:defRPr>
      </a:lvl1pPr>
    </p:titleStyle>
    <p:bodyStyle>
      <a:lvl1pPr marL="0" marR="0" lvl="0" indent="0" algn="l" defTabSz="914354" rtl="0" fontAlgn="auto" hangingPunct="1">
        <a:lnSpc>
          <a:spcPct val="83000"/>
        </a:lnSpc>
        <a:spcBef>
          <a:spcPts val="0"/>
        </a:spcBef>
        <a:spcAft>
          <a:spcPts val="0"/>
        </a:spcAft>
        <a:buNone/>
        <a:tabLst/>
        <a:defRPr lang="en-GB" sz="2200" b="1" i="0" u="none" strike="noStrike" kern="1200" cap="none" spc="-65" baseline="0">
          <a:solidFill>
            <a:srgbClr val="000000"/>
          </a:solidFill>
          <a:uFillTx/>
          <a:latin typeface="Arial"/>
        </a:defRPr>
      </a:lvl1pPr>
      <a:lvl2pPr marL="0" marR="0" lvl="1" indent="0" algn="l" defTabSz="914354" rtl="0" fontAlgn="auto" hangingPunct="1">
        <a:lnSpc>
          <a:spcPct val="83000"/>
        </a:lnSpc>
        <a:spcBef>
          <a:spcPts val="0"/>
        </a:spcBef>
        <a:spcAft>
          <a:spcPts val="0"/>
        </a:spcAft>
        <a:buNone/>
        <a:tabLst/>
        <a:defRPr lang="en-GB" sz="2200" b="0" i="0" u="none" strike="noStrike" kern="1200" cap="none" spc="-65" baseline="0">
          <a:solidFill>
            <a:srgbClr val="000000"/>
          </a:solidFill>
          <a:uFillTx/>
          <a:latin typeface="Arial"/>
        </a:defRPr>
      </a:lvl2pPr>
      <a:lvl3pPr marL="0" marR="0" lvl="2" indent="0" algn="l" defTabSz="914354" rtl="0" fontAlgn="auto" hangingPunct="1">
        <a:lnSpc>
          <a:spcPct val="88000"/>
        </a:lnSpc>
        <a:spcBef>
          <a:spcPts val="0"/>
        </a:spcBef>
        <a:spcAft>
          <a:spcPts val="900"/>
        </a:spcAft>
        <a:buNone/>
        <a:tabLst/>
        <a:defRPr lang="en-GB" sz="1600" b="0" i="0" u="none" strike="noStrike" kern="1200" cap="none" spc="-65" baseline="0">
          <a:solidFill>
            <a:srgbClr val="000000"/>
          </a:solidFill>
          <a:uFillTx/>
          <a:latin typeface="Arial"/>
        </a:defRPr>
      </a:lvl3pPr>
      <a:lvl4pPr marL="323999" marR="0" lvl="3" indent="-323999" algn="l" defTabSz="914354" rtl="0" fontAlgn="auto" hangingPunct="1">
        <a:lnSpc>
          <a:spcPct val="88000"/>
        </a:lnSpc>
        <a:spcBef>
          <a:spcPts val="0"/>
        </a:spcBef>
        <a:spcAft>
          <a:spcPts val="900"/>
        </a:spcAft>
        <a:buClr>
          <a:srgbClr val="DC002B"/>
        </a:buClr>
        <a:buSzPct val="100000"/>
        <a:buFont typeface="Arial" pitchFamily="34"/>
        <a:buChar char="–"/>
        <a:tabLst/>
        <a:defRPr lang="en-GB" sz="1600" b="0" i="0" u="none" strike="noStrike" kern="1200" cap="none" spc="-65" baseline="0">
          <a:solidFill>
            <a:srgbClr val="000000"/>
          </a:solidFill>
          <a:uFillTx/>
          <a:latin typeface="Arial"/>
        </a:defRPr>
      </a:lvl4pPr>
      <a:lvl5pPr marL="0" marR="0" lvl="4" indent="0" algn="l" defTabSz="914354" rtl="0" fontAlgn="auto" hangingPunct="1">
        <a:lnSpc>
          <a:spcPct val="95000"/>
        </a:lnSpc>
        <a:spcBef>
          <a:spcPts val="0"/>
        </a:spcBef>
        <a:spcAft>
          <a:spcPts val="0"/>
        </a:spcAft>
        <a:buNone/>
        <a:tabLst/>
        <a:defRPr lang="en-GB" sz="900" b="0" i="0" u="none" strike="noStrike" kern="1200" cap="none" spc="-15" baseline="0">
          <a:solidFill>
            <a:srgbClr val="000000"/>
          </a:solidFill>
          <a:uFillTx/>
          <a:latin typeface="Arial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?><Relationships xmlns="http://schemas.openxmlformats.org/package/2006/relationships"><Relationship Target="../media/image9.png" Type="http://schemas.openxmlformats.org/officeDocument/2006/relationships/image" Id="rId3"></Relationship><Relationship Target="../notesSlides/notesSlide1.xml" Type="http://schemas.openxmlformats.org/officeDocument/2006/relationships/notesSlide" Id="rId2"></Relationship><Relationship Target="../slideLayouts/slideLayout31.xml" Type="http://schemas.openxmlformats.org/officeDocument/2006/relationships/slideLayout" Id="rId1"></Relationship><Relationship Target="../media/image10.jpeg" Type="http://schemas.openxmlformats.org/officeDocument/2006/relationships/image" Id="rId4"></Relationship></Relationships>
</file>

<file path=ppt/slides/_rels/slide2.xml.rels><?xml version="1.0" encoding="UTF-8" ?><Relationships xmlns="http://schemas.openxmlformats.org/package/2006/relationships"><Relationship Target="../charts/chart1.xml" Type="http://schemas.openxmlformats.org/officeDocument/2006/relationships/chart" Id="rId3"></Relationship><Relationship Target="../notesSlides/notesSlide2.xml" Type="http://schemas.openxmlformats.org/officeDocument/2006/relationships/notesSlide" Id="rId2"></Relationship><Relationship Target="../slideLayouts/slideLayout1.xml" Type="http://schemas.openxmlformats.org/officeDocument/2006/relationships/slideLayout" Id="rId1"></Relationship></Relationships>
</file>

<file path=ppt/slides/_rels/slide3.xml.rels><?xml version="1.0" encoding="UTF-8" ?><Relationships xmlns="http://schemas.openxmlformats.org/package/2006/relationships"><Relationship Target="../media/image11.png" Type="http://schemas.openxmlformats.org/officeDocument/2006/relationships/image" Id="rId2"></Relationship><Relationship Target="../slideLayouts/slideLayout12.xml" Type="http://schemas.openxmlformats.org/officeDocument/2006/relationships/slideLayout" Id="rId1"></Relationship></Relationships>
</file>

<file path=ppt/slides/_rels/slide4.xml.rels><?xml version="1.0" encoding="UTF-8" ?><Relationships xmlns="http://schemas.openxmlformats.org/package/2006/relationships"><Relationship Target="../media/image12.png" Type="http://schemas.openxmlformats.org/officeDocument/2006/relationships/image" Id="rId3"></Relationship><Relationship Target="../notesSlides/notesSlide3.xml" Type="http://schemas.openxmlformats.org/officeDocument/2006/relationships/notesSlide" Id="rId2"></Relationship><Relationship Target="../slideLayouts/slideLayout47.xml" Type="http://schemas.openxmlformats.org/officeDocument/2006/relationships/slideLayout" Id="rId1"></Relationship><Relationship Target="../media/image15.svg" Type="http://schemas.openxmlformats.org/officeDocument/2006/relationships/image" Id="rId6"></Relationship><Relationship Target="../media/image14.png" Type="http://schemas.openxmlformats.org/officeDocument/2006/relationships/image" Id="rId5"></Relationship><Relationship Target="../media/image13.svg" Type="http://schemas.openxmlformats.org/officeDocument/2006/relationships/image" Id="rId4"></Relationship></Relationships>
</file>

<file path=ppt/slides/_rels/slide5.xml.rels><?xml version="1.0" encoding="UTF-8" ?><Relationships xmlns="http://schemas.openxmlformats.org/package/2006/relationships"><Relationship Target="../media/image16.png" Type="http://schemas.openxmlformats.org/officeDocument/2006/relationships/image" Id="rId2"></Relationship><Relationship Target="../slideLayouts/slideLayout2.xml" Type="http://schemas.openxmlformats.org/officeDocument/2006/relationships/slideLayout" Id="rId1"></Relationship></Relationships>
</file>

<file path=ppt/slides/_rels/slide6.xml.rels><?xml version="1.0" encoding="UTF-8" ?><Relationships xmlns="http://schemas.openxmlformats.org/package/2006/relationships"><Relationship Target="../media/image18.png" Type="http://schemas.openxmlformats.org/officeDocument/2006/relationships/image" Id="rId3"></Relationship><Relationship Target="../media/image17.png" Type="http://schemas.openxmlformats.org/officeDocument/2006/relationships/image" Id="rId2"></Relationship><Relationship Target="../slideLayouts/slideLayout12.xml" Type="http://schemas.openxmlformats.org/officeDocument/2006/relationships/slideLayout" Id="rId1"></Relationship></Relationships>
</file>

<file path=ppt/slides/_rels/slide7.xml.rels><?xml version="1.0" encoding="UTF-8" ?><Relationships xmlns="http://schemas.openxmlformats.org/package/2006/relationships"><Relationship Target="../media/image19.png" Type="http://schemas.openxmlformats.org/officeDocument/2006/relationships/image" Id="rId3"></Relationship><Relationship Target="../notesSlides/notesSlide4.xml" Type="http://schemas.openxmlformats.org/officeDocument/2006/relationships/notesSlide" Id="rId2"></Relationship><Relationship Target="../slideLayouts/slideLayout17.xml" Type="http://schemas.openxmlformats.org/officeDocument/2006/relationships/slideLayout" Id="rId1"></Relationship><Relationship Target="../media/image21.png" Type="http://schemas.openxmlformats.org/officeDocument/2006/relationships/image" Id="rId5"></Relationship><Relationship Target="../media/image20.png" Type="http://schemas.openxmlformats.org/officeDocument/2006/relationships/image" Id="rId4"></Relationship></Relationships>
</file>

<file path=ppt/slides/_rels/slide8.xml.rels><?xml version="1.0" encoding="UTF-8" ?><Relationships xmlns="http://schemas.openxmlformats.org/package/2006/relationships"><Relationship Target="../media/image22.png" Type="http://schemas.openxmlformats.org/officeDocument/2006/relationships/image" Id="rId3"></Relationship><Relationship Target="../notesSlides/notesSlide5.xml" Type="http://schemas.openxmlformats.org/officeDocument/2006/relationships/notesSlide" Id="rId2"></Relationship><Relationship Target="../slideLayouts/slideLayout18.xml" Type="http://schemas.openxmlformats.org/officeDocument/2006/relationships/slideLayout" Id="rId1"></Relationship></Relationships>
</file>

<file path=ppt/slides/_rels/slide9.xml.rels><?xml version="1.0" encoding="UTF-8" ?><Relationships xmlns="http://schemas.openxmlformats.org/package/2006/relationships"><Relationship Target="../media/image24.png" Type="http://schemas.openxmlformats.org/officeDocument/2006/relationships/image" Id="rId3"></Relationship><Relationship Target="../media/image23.png" Type="http://schemas.openxmlformats.org/officeDocument/2006/relationships/image" Id="rId2"></Relationship><Relationship Target="../slideLayouts/slideLayout11.xml" Type="http://schemas.openxmlformats.org/officeDocument/2006/relationships/slideLayout" Id="rId1"></Relationship></Relationships>
</file>

<file path=ppt/slides/_rels/slide10.xml.rels><?xml version="1.0" encoding="UTF-8" ?><Relationships xmlns="http://schemas.openxmlformats.org/package/2006/relationships"><Relationship Target="../media/image26.svg" Type="http://schemas.openxmlformats.org/officeDocument/2006/relationships/image" Id="rId3"></Relationship><Relationship Target="../media/image30.svg" Type="http://schemas.openxmlformats.org/officeDocument/2006/relationships/image" Id="rId7"></Relationship><Relationship Target="../media/image25.png" Type="http://schemas.openxmlformats.org/officeDocument/2006/relationships/image" Id="rId2"></Relationship><Relationship Target="../slideLayouts/slideLayout1.xml" Type="http://schemas.openxmlformats.org/officeDocument/2006/relationships/slideLayout" Id="rId1"></Relationship><Relationship Target="../media/image29.png" Type="http://schemas.openxmlformats.org/officeDocument/2006/relationships/image" Id="rId6"></Relationship><Relationship Target="../media/image28.svg" Type="http://schemas.openxmlformats.org/officeDocument/2006/relationships/image" Id="rId5"></Relationship><Relationship Target="../media/image27.png" Type="http://schemas.openxmlformats.org/officeDocument/2006/relationships/image" Id="rId4"></Relationship></Relationships>
</file>

<file path=ppt/slides/_rels/slide11.xml.rels><?xml version="1.0" encoding="UTF-8" ?><Relationships xmlns="http://schemas.openxmlformats.org/package/2006/relationships"><Relationship Target="../notesSlides/notesSlide6.xml" Type="http://schemas.openxmlformats.org/officeDocument/2006/relationships/notesSlide" Id="rId2"></Relationship><Relationship Target="../slideLayouts/slideLayout7.xml" Type="http://schemas.openxmlformats.org/officeDocument/2006/relationships/slideLayout" Id="rId1"></Relationship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D61A1A37-FDAC-B9E1-58BF-B13EC5D5243A}"/>
              </a:ext>
            </a:extLst>
          </p:cNvPr>
          <p:cNvSpPr/>
          <p:nvPr/>
        </p:nvSpPr>
        <p:spPr>
          <a:xfrm>
            <a:off x="0" y="1"/>
            <a:ext cx="7904839" cy="6857999"/>
          </a:xfrm>
          <a:prstGeom prst="rect">
            <a:avLst/>
          </a:prstGeom>
          <a:solidFill>
            <a:srgbClr val="DC002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Subtitle 1">
            <a:extLst>
              <a:ext uri="{FF2B5EF4-FFF2-40B4-BE49-F238E27FC236}">
                <a16:creationId xmlns:a16="http://schemas.microsoft.com/office/drawing/2014/main" id="{C5B4151B-8EFB-6106-6905-5B786FBFA20C}"/>
              </a:ext>
            </a:extLst>
          </p:cNvPr>
          <p:cNvSpPr txBox="1">
            <a:spLocks/>
          </p:cNvSpPr>
          <p:nvPr/>
        </p:nvSpPr>
        <p:spPr>
          <a:xfrm>
            <a:off x="661326" y="5090202"/>
            <a:ext cx="5813902" cy="1378773"/>
          </a:xfrm>
          <a:prstGeom prst="rect">
            <a:avLst/>
          </a:prstGeom>
        </p:spPr>
        <p:txBody>
          <a:bodyPr vert="horz" lIns="0" tIns="0" rIns="0" bIns="0" rtlCol="0" anchor="t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dirty="0">
                <a:solidFill>
                  <a:schemeClr val="bg1"/>
                </a:solidFill>
                <a:latin typeface="Arial"/>
                <a:cs typeface="Arial"/>
              </a:rPr>
              <a:t>International Regulatory Conference</a:t>
            </a:r>
          </a:p>
          <a:p>
            <a:pPr marL="0" indent="0">
              <a:buNone/>
            </a:pPr>
            <a:r>
              <a:rPr lang="en-US" dirty="0">
                <a:solidFill>
                  <a:schemeClr val="bg1"/>
                </a:solidFill>
                <a:latin typeface="Arial"/>
                <a:cs typeface="Arial"/>
              </a:rPr>
              <a:t>Skopje, 21 May 2025</a:t>
            </a:r>
          </a:p>
          <a:p>
            <a:pPr marL="0" indent="0">
              <a:buNone/>
            </a:pPr>
            <a:endParaRPr lang="en-US" dirty="0">
              <a:solidFill>
                <a:schemeClr val="bg1"/>
              </a:solidFill>
              <a:latin typeface="Arial"/>
              <a:cs typeface="Arial"/>
            </a:endParaRPr>
          </a:p>
        </p:txBody>
      </p:sp>
      <p:sp>
        <p:nvSpPr>
          <p:cNvPr id="13" name="Title 2">
            <a:extLst>
              <a:ext uri="{FF2B5EF4-FFF2-40B4-BE49-F238E27FC236}">
                <a16:creationId xmlns:a16="http://schemas.microsoft.com/office/drawing/2014/main" id="{6E7C1900-8C76-16A9-0FA4-531E8CB5EE59}"/>
              </a:ext>
            </a:extLst>
          </p:cNvPr>
          <p:cNvSpPr txBox="1">
            <a:spLocks/>
          </p:cNvSpPr>
          <p:nvPr/>
        </p:nvSpPr>
        <p:spPr>
          <a:xfrm>
            <a:off x="638195" y="2021361"/>
            <a:ext cx="6720115" cy="192269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>
                <a:solidFill>
                  <a:schemeClr val="bg1"/>
                </a:solidFill>
                <a:latin typeface="Arial Black" panose="020B0A04020102020204" pitchFamily="34" charset="0"/>
              </a:rPr>
              <a:t>Connectivity Infrastructure Investment Landscape</a:t>
            </a:r>
          </a:p>
          <a:p>
            <a:endParaRPr lang="en-US" sz="3200" dirty="0">
              <a:solidFill>
                <a:schemeClr val="bg1"/>
              </a:solidFill>
              <a:latin typeface="Arial Black" panose="020B0A04020102020204" pitchFamily="34" charset="0"/>
            </a:endParaRPr>
          </a:p>
          <a:p>
            <a:r>
              <a:rPr lang="en-US" sz="3200" dirty="0">
                <a:solidFill>
                  <a:schemeClr val="bg1"/>
                </a:solidFill>
                <a:latin typeface="Arial Black" panose="020B0A04020102020204" pitchFamily="34" charset="0"/>
              </a:rPr>
              <a:t>Mobile Industry Perspective</a:t>
            </a:r>
          </a:p>
        </p:txBody>
      </p:sp>
      <p:pic>
        <p:nvPicPr>
          <p:cNvPr id="6" name="Picture 5" descr="Logo  Description automatically generated">
            <a:extLst>
              <a:ext uri="{FF2B5EF4-FFF2-40B4-BE49-F238E27FC236}">
                <a16:creationId xmlns:a16="http://schemas.microsoft.com/office/drawing/2014/main" id="{81901109-054F-AFF1-AFE5-FC65AB09A04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1326" y="622841"/>
            <a:ext cx="1608935" cy="252370"/>
          </a:xfrm>
          <a:prstGeom prst="rect">
            <a:avLst/>
          </a:prstGeom>
        </p:spPr>
      </p:pic>
      <p:pic>
        <p:nvPicPr>
          <p:cNvPr id="2" name="Picture Placeholder 6">
            <a:extLst>
              <a:ext uri="{FF2B5EF4-FFF2-40B4-BE49-F238E27FC236}">
                <a16:creationId xmlns:a16="http://schemas.microsoft.com/office/drawing/2014/main" id="{0286480A-CBA1-48BA-D24B-693CB33FB87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819" t="-16" r="25017" b="3637"/>
          <a:stretch/>
        </p:blipFill>
        <p:spPr>
          <a:xfrm>
            <a:off x="7358310" y="0"/>
            <a:ext cx="4833690" cy="68671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4950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132344-E88F-0D48-BE02-EFF88DA31A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Global Mobile Coverage and Usage Trends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BE69F60-F763-1546-AAF5-A1CAB94704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300617" y="191535"/>
            <a:ext cx="450029" cy="23083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900" kern="120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7ACF30F-4C54-1246-A36B-D2436F2F9876}" type="slidenum">
              <a:rPr kumimoji="0" lang="en-US" sz="900" b="0" i="0" u="none" strike="noStrike" kern="1200" cap="none" spc="-2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r>
              <a:rPr kumimoji="0" lang="en-US" sz="900" b="0" i="0" u="none" strike="noStrike" kern="1200" cap="none" spc="-2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     </a:t>
            </a:r>
          </a:p>
        </p:txBody>
      </p:sp>
      <p:sp>
        <p:nvSpPr>
          <p:cNvPr id="10" name="Rectangle 9"/>
          <p:cNvSpPr/>
          <p:nvPr/>
        </p:nvSpPr>
        <p:spPr>
          <a:xfrm>
            <a:off x="4531657" y="1280161"/>
            <a:ext cx="6826153" cy="72189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400" b="1" i="1" u="none" strike="noStrike" kern="120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50B17443-B629-2553-03FC-263DC886F6E5}"/>
              </a:ext>
            </a:extLst>
          </p:cNvPr>
          <p:cNvSpPr/>
          <p:nvPr/>
        </p:nvSpPr>
        <p:spPr>
          <a:xfrm>
            <a:off x="1023604" y="5605227"/>
            <a:ext cx="180000" cy="180000"/>
          </a:xfrm>
          <a:prstGeom prst="rect">
            <a:avLst/>
          </a:prstGeom>
          <a:solidFill>
            <a:schemeClr val="accent4"/>
          </a:solidFill>
          <a:ln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B4539A92-349F-DE80-1028-6238FAF89837}"/>
              </a:ext>
            </a:extLst>
          </p:cNvPr>
          <p:cNvSpPr/>
          <p:nvPr/>
        </p:nvSpPr>
        <p:spPr>
          <a:xfrm>
            <a:off x="6198011" y="5606788"/>
            <a:ext cx="180000" cy="180000"/>
          </a:xfrm>
          <a:prstGeom prst="rect">
            <a:avLst/>
          </a:prstGeom>
          <a:solidFill>
            <a:schemeClr val="tx2">
              <a:lumMod val="75000"/>
            </a:schemeClr>
          </a:solidFill>
          <a:ln>
            <a:solidFill>
              <a:schemeClr val="tx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9DC014DC-8F99-B0E8-7933-B8EF8320EC8E}"/>
              </a:ext>
            </a:extLst>
          </p:cNvPr>
          <p:cNvSpPr txBox="1"/>
          <p:nvPr/>
        </p:nvSpPr>
        <p:spPr>
          <a:xfrm>
            <a:off x="1305615" y="5479783"/>
            <a:ext cx="479038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0B0004020202020204" pitchFamily="34" charset="0"/>
                <a:cs typeface="Arial" panose="020B0604020202020204" pitchFamily="34" charset="0"/>
              </a:rPr>
              <a:t>Usage gap: people covered by mobile broadband but not using the mobile internet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4F0F42C1-AA98-9252-4BAA-B36DD6063699}"/>
              </a:ext>
            </a:extLst>
          </p:cNvPr>
          <p:cNvSpPr txBox="1"/>
          <p:nvPr/>
        </p:nvSpPr>
        <p:spPr>
          <a:xfrm>
            <a:off x="6508585" y="5479783"/>
            <a:ext cx="419202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ptos" panose="020B0004020202020204" pitchFamily="34" charset="0"/>
                <a:cs typeface="Arial" panose="020B0604020202020204" pitchFamily="34" charset="0"/>
              </a:rPr>
              <a:t>Coverage gap: people not yet covered by    mobile broadband</a:t>
            </a:r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F60F5683-2B11-9ECA-487C-398B575C6A58}"/>
              </a:ext>
            </a:extLst>
          </p:cNvPr>
          <p:cNvSpPr/>
          <p:nvPr/>
        </p:nvSpPr>
        <p:spPr>
          <a:xfrm>
            <a:off x="4531657" y="1280161"/>
            <a:ext cx="6826153" cy="72189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400" b="1" i="1" u="none" strike="noStrike" kern="120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88C4EBC9-A50E-28A0-2090-DE3EE0702955}"/>
              </a:ext>
            </a:extLst>
          </p:cNvPr>
          <p:cNvSpPr txBox="1"/>
          <p:nvPr/>
        </p:nvSpPr>
        <p:spPr>
          <a:xfrm>
            <a:off x="740804" y="6324773"/>
            <a:ext cx="5128655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0" i="1" u="none" strike="noStrike" kern="120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Aptos" panose="020B0004020202020204" pitchFamily="34" charset="0"/>
                <a:cs typeface="Arial" panose="020B0604020202020204" pitchFamily="34" charset="0"/>
              </a:rPr>
              <a:t>Source: GSMA (2024) The State of Mobile Internet Connectivity Report 2024</a:t>
            </a:r>
          </a:p>
        </p:txBody>
      </p:sp>
      <p:grpSp>
        <p:nvGrpSpPr>
          <p:cNvPr id="5" name="Group 4">
            <a:extLst>
              <a:ext uri="{FF2B5EF4-FFF2-40B4-BE49-F238E27FC236}">
                <a16:creationId xmlns:a16="http://schemas.microsoft.com/office/drawing/2014/main" id="{EC9F6D59-BB34-B6D7-F4E3-3EBB8F93561A}"/>
              </a:ext>
            </a:extLst>
          </p:cNvPr>
          <p:cNvGrpSpPr/>
          <p:nvPr/>
        </p:nvGrpSpPr>
        <p:grpSpPr>
          <a:xfrm>
            <a:off x="1832837" y="1517800"/>
            <a:ext cx="8524865" cy="3672835"/>
            <a:chOff x="3225114" y="1699660"/>
            <a:chExt cx="8524865" cy="3672835"/>
          </a:xfrm>
        </p:grpSpPr>
        <p:graphicFrame>
          <p:nvGraphicFramePr>
            <p:cNvPr id="3" name="Chart 2">
              <a:extLst>
                <a:ext uri="{FF2B5EF4-FFF2-40B4-BE49-F238E27FC236}">
                  <a16:creationId xmlns:a16="http://schemas.microsoft.com/office/drawing/2014/main" id="{EE54561E-3A99-D2E4-9082-D4D86004B5C2}"/>
                </a:ext>
              </a:extLst>
            </p:cNvPr>
            <p:cNvGraphicFramePr/>
            <p:nvPr>
              <p:extLst>
                <p:ext uri="{D42A27DB-BD31-4B8C-83A1-F6EECF244321}">
                  <p14:modId xmlns:p14="http://schemas.microsoft.com/office/powerpoint/2010/main" val="1779069616"/>
                </p:ext>
              </p:extLst>
            </p:nvPr>
          </p:nvGraphicFramePr>
          <p:xfrm>
            <a:off x="3225114" y="1699660"/>
            <a:ext cx="8524865" cy="3672835"/>
          </p:xfrm>
          <a:graphic>
            <a:graphicData uri="http://schemas.openxmlformats.org/drawingml/2006/chart">
              <c:chart xmlns:c="http://schemas.openxmlformats.org/drawingml/2006/chart" xmlns:r="http://schemas.openxmlformats.org/officeDocument/2006/relationships" r:id="rId3"/>
            </a:graphicData>
          </a:graphic>
        </p:graphicFrame>
        <p:sp>
          <p:nvSpPr>
            <p:cNvPr id="11" name="TextBox 1">
              <a:extLst>
                <a:ext uri="{FF2B5EF4-FFF2-40B4-BE49-F238E27FC236}">
                  <a16:creationId xmlns:a16="http://schemas.microsoft.com/office/drawing/2014/main" id="{081A1F52-CEFA-3FAD-29F1-2D5158314733}"/>
                </a:ext>
              </a:extLst>
            </p:cNvPr>
            <p:cNvSpPr txBox="1"/>
            <p:nvPr/>
          </p:nvSpPr>
          <p:spPr>
            <a:xfrm>
              <a:off x="10986192" y="4465826"/>
              <a:ext cx="743235" cy="253910"/>
            </a:xfrm>
            <a:prstGeom prst="rect">
              <a:avLst/>
            </a:prstGeom>
          </p:spPr>
          <p:txBody>
            <a:bodyPr wrap="square" rtlCol="0"/>
            <a:lstStyle>
              <a:lvl1pPr marL="0" indent="0">
                <a:defRPr sz="1100">
                  <a:latin typeface="+mn-lt"/>
                  <a:ea typeface="+mn-ea"/>
                  <a:cs typeface="+mn-cs"/>
                </a:defRPr>
              </a:lvl1pPr>
              <a:lvl2pPr marL="457200" indent="0">
                <a:defRPr sz="1100">
                  <a:latin typeface="+mn-lt"/>
                  <a:ea typeface="+mn-ea"/>
                  <a:cs typeface="+mn-cs"/>
                </a:defRPr>
              </a:lvl2pPr>
              <a:lvl3pPr marL="914400" indent="0">
                <a:defRPr sz="1100">
                  <a:latin typeface="+mn-lt"/>
                  <a:ea typeface="+mn-ea"/>
                  <a:cs typeface="+mn-cs"/>
                </a:defRPr>
              </a:lvl3pPr>
              <a:lvl4pPr marL="1371600" indent="0">
                <a:defRPr sz="1100">
                  <a:latin typeface="+mn-lt"/>
                  <a:ea typeface="+mn-ea"/>
                  <a:cs typeface="+mn-cs"/>
                </a:defRPr>
              </a:lvl4pPr>
              <a:lvl5pPr marL="1828800" indent="0">
                <a:defRPr sz="1100">
                  <a:latin typeface="+mn-lt"/>
                  <a:ea typeface="+mn-ea"/>
                  <a:cs typeface="+mn-cs"/>
                </a:defRPr>
              </a:lvl5pPr>
              <a:lvl6pPr marL="2286000" indent="0">
                <a:defRPr sz="1100">
                  <a:latin typeface="+mn-lt"/>
                  <a:ea typeface="+mn-ea"/>
                  <a:cs typeface="+mn-cs"/>
                </a:defRPr>
              </a:lvl6pPr>
              <a:lvl7pPr marL="2743200" indent="0">
                <a:defRPr sz="1100">
                  <a:latin typeface="+mn-lt"/>
                  <a:ea typeface="+mn-ea"/>
                  <a:cs typeface="+mn-cs"/>
                </a:defRPr>
              </a:lvl7pPr>
              <a:lvl8pPr marL="3200400" indent="0">
                <a:defRPr sz="1100">
                  <a:latin typeface="+mn-lt"/>
                  <a:ea typeface="+mn-ea"/>
                  <a:cs typeface="+mn-cs"/>
                </a:defRPr>
              </a:lvl8pPr>
              <a:lvl9pPr marL="3657600" indent="0">
                <a:defRPr sz="1100"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800" b="1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4%</a:t>
              </a:r>
            </a:p>
          </p:txBody>
        </p:sp>
        <p:sp>
          <p:nvSpPr>
            <p:cNvPr id="12" name="TextBox 1">
              <a:extLst>
                <a:ext uri="{FF2B5EF4-FFF2-40B4-BE49-F238E27FC236}">
                  <a16:creationId xmlns:a16="http://schemas.microsoft.com/office/drawing/2014/main" id="{7EDD8EA6-5A21-837F-C4DA-E294D1B0734C}"/>
                </a:ext>
              </a:extLst>
            </p:cNvPr>
            <p:cNvSpPr txBox="1"/>
            <p:nvPr/>
          </p:nvSpPr>
          <p:spPr>
            <a:xfrm>
              <a:off x="10928999" y="2740920"/>
              <a:ext cx="743235" cy="253910"/>
            </a:xfrm>
            <a:prstGeom prst="rect">
              <a:avLst/>
            </a:prstGeom>
          </p:spPr>
          <p:txBody>
            <a:bodyPr wrap="square" rtlCol="0"/>
            <a:lstStyle>
              <a:lvl1pPr marL="0" indent="0">
                <a:defRPr sz="1100">
                  <a:latin typeface="+mn-lt"/>
                  <a:ea typeface="+mn-ea"/>
                  <a:cs typeface="+mn-cs"/>
                </a:defRPr>
              </a:lvl1pPr>
              <a:lvl2pPr marL="457200" indent="0">
                <a:defRPr sz="1100">
                  <a:latin typeface="+mn-lt"/>
                  <a:ea typeface="+mn-ea"/>
                  <a:cs typeface="+mn-cs"/>
                </a:defRPr>
              </a:lvl2pPr>
              <a:lvl3pPr marL="914400" indent="0">
                <a:defRPr sz="1100">
                  <a:latin typeface="+mn-lt"/>
                  <a:ea typeface="+mn-ea"/>
                  <a:cs typeface="+mn-cs"/>
                </a:defRPr>
              </a:lvl3pPr>
              <a:lvl4pPr marL="1371600" indent="0">
                <a:defRPr sz="1100">
                  <a:latin typeface="+mn-lt"/>
                  <a:ea typeface="+mn-ea"/>
                  <a:cs typeface="+mn-cs"/>
                </a:defRPr>
              </a:lvl4pPr>
              <a:lvl5pPr marL="1828800" indent="0">
                <a:defRPr sz="1100">
                  <a:latin typeface="+mn-lt"/>
                  <a:ea typeface="+mn-ea"/>
                  <a:cs typeface="+mn-cs"/>
                </a:defRPr>
              </a:lvl5pPr>
              <a:lvl6pPr marL="2286000" indent="0">
                <a:defRPr sz="1100">
                  <a:latin typeface="+mn-lt"/>
                  <a:ea typeface="+mn-ea"/>
                  <a:cs typeface="+mn-cs"/>
                </a:defRPr>
              </a:lvl6pPr>
              <a:lvl7pPr marL="2743200" indent="0">
                <a:defRPr sz="1100">
                  <a:latin typeface="+mn-lt"/>
                  <a:ea typeface="+mn-ea"/>
                  <a:cs typeface="+mn-cs"/>
                </a:defRPr>
              </a:lvl7pPr>
              <a:lvl8pPr marL="3200400" indent="0">
                <a:defRPr sz="1100">
                  <a:latin typeface="+mn-lt"/>
                  <a:ea typeface="+mn-ea"/>
                  <a:cs typeface="+mn-cs"/>
                </a:defRPr>
              </a:lvl8pPr>
              <a:lvl9pPr marL="3657600" indent="0">
                <a:defRPr sz="1100"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800" b="1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39%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417269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AE1A079-1862-EF90-716B-83B6F454AE3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 wrap="square" anchor="t">
            <a:noAutofit/>
          </a:bodyPr>
          <a:lstStyle/>
          <a:p>
            <a:r>
              <a:rPr lang="en-GB" sz="4400" dirty="0">
                <a:latin typeface="Aptos" panose="020B0004020202020204" pitchFamily="34" charset="0"/>
              </a:rPr>
              <a:t>Regional Trends</a:t>
            </a:r>
          </a:p>
        </p:txBody>
      </p:sp>
      <p:pic>
        <p:nvPicPr>
          <p:cNvPr id="6" name="Picture 5" descr="A graph of different colored bars  AI-generated content may be incorrect.">
            <a:extLst>
              <a:ext uri="{FF2B5EF4-FFF2-40B4-BE49-F238E27FC236}">
                <a16:creationId xmlns:a16="http://schemas.microsoft.com/office/drawing/2014/main" id="{32C12A75-C321-4F09-9FB6-5C080722ECB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2278" y="1274670"/>
            <a:ext cx="8752474" cy="4988909"/>
          </a:xfrm>
          <a:prstGeom prst="rect">
            <a:avLst/>
          </a:prstGeom>
          <a:noFill/>
        </p:spPr>
      </p:pic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3F17CD4-741E-9497-AA45-D2BFDA5920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40560" y="6472417"/>
            <a:ext cx="1844897" cy="153889"/>
          </a:xfrm>
        </p:spPr>
        <p:txBody>
          <a:bodyPr wrap="square" anchor="b">
            <a:normAutofit/>
          </a:bodyPr>
          <a:lstStyle/>
          <a:p>
            <a:pPr>
              <a:spcAft>
                <a:spcPts val="600"/>
              </a:spcAft>
            </a:pPr>
            <a:r>
              <a:rPr lang="en-GB" dirty="0"/>
              <a:t>© GSMA 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80AFBC1-B9FB-FF34-C46F-D00EC3A1EE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300617" y="230006"/>
            <a:ext cx="450029" cy="153889"/>
          </a:xfrm>
        </p:spPr>
        <p:txBody>
          <a:bodyPr anchor="t">
            <a:normAutofit/>
          </a:bodyPr>
          <a:lstStyle/>
          <a:p>
            <a:pPr>
              <a:spcAft>
                <a:spcPts val="600"/>
              </a:spcAft>
            </a:pPr>
            <a:fld id="{B51C77D3-387C-4881-A960-1F7F91E3F80B}" type="slidenum">
              <a:rPr lang="en-GB" smtClean="0"/>
              <a:pPr>
                <a:spcAft>
                  <a:spcPts val="600"/>
                </a:spcAft>
              </a:pPr>
              <a:t>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821097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A504DC2-9EE1-2658-2D31-406FAB54A879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399896" y="724496"/>
            <a:ext cx="11392207" cy="932563"/>
          </a:xfrm>
        </p:spPr>
        <p:txBody>
          <a:bodyPr/>
          <a:lstStyle/>
          <a:p>
            <a:pPr lvl="0"/>
            <a:r>
              <a:rPr lang="en-US" sz="3600" dirty="0">
                <a:latin typeface="+mj-lt"/>
              </a:rPr>
              <a:t>Despite challenges, the coverage gap (4% of global population) can be further reduced</a:t>
            </a:r>
            <a:endParaRPr lang="en-GB" sz="3600" dirty="0">
              <a:latin typeface="+mj-lt"/>
            </a:endParaRPr>
          </a:p>
        </p:txBody>
      </p:sp>
      <p:sp>
        <p:nvSpPr>
          <p:cNvPr id="3" name="Slide Number Placeholder 3">
            <a:extLst>
              <a:ext uri="{FF2B5EF4-FFF2-40B4-BE49-F238E27FC236}">
                <a16:creationId xmlns:a16="http://schemas.microsoft.com/office/drawing/2014/main" id="{90FFC25C-0F62-EDF7-3863-BAD56A80AAAD}"/>
              </a:ext>
            </a:extLst>
          </p:cNvPr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AC10DFF-7934-4EBE-951A-B1541727C8E6}" type="slidenum">
              <a:rPr kumimoji="0" lang="en-GB" sz="1000" b="0" i="0" u="none" strike="noStrike" kern="1200" cap="none" spc="-2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GB" sz="1000" b="0" i="0" u="none" strike="noStrike" kern="1200" cap="none" spc="-2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B1F5EB4A-3BDA-77F6-F20C-3C76B7814548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2424698" y="2143262"/>
            <a:ext cx="8484308" cy="1499190"/>
          </a:xfrm>
          <a:solidFill>
            <a:srgbClr val="DC002B"/>
          </a:solidFill>
        </p:spPr>
        <p:txBody>
          <a:bodyPr anchor="ctr"/>
          <a:lstStyle/>
          <a:p>
            <a:pPr marL="179999" lvl="0">
              <a:lnSpc>
                <a:spcPct val="120000"/>
              </a:lnSpc>
              <a:spcBef>
                <a:spcPts val="1200"/>
              </a:spcBef>
              <a:spcAft>
                <a:spcPts val="1200"/>
              </a:spcAft>
            </a:pPr>
            <a:r>
              <a:rPr lang="en-GB" sz="2000" dirty="0">
                <a:solidFill>
                  <a:srgbClr val="FFFFFF"/>
                </a:solidFill>
                <a:latin typeface="+mn-lt"/>
              </a:rPr>
              <a:t>Innovation </a:t>
            </a:r>
            <a:r>
              <a:rPr lang="en-GB" sz="2000" b="0" dirty="0">
                <a:solidFill>
                  <a:srgbClr val="FFFFFF"/>
                </a:solidFill>
                <a:latin typeface="+mn-lt"/>
              </a:rPr>
              <a:t>(e.g. modular or solar-powered base stations) can mitigate high CAPEX and OPEX resulting from </a:t>
            </a:r>
            <a:r>
              <a:rPr lang="en-GB" sz="2000" dirty="0">
                <a:solidFill>
                  <a:srgbClr val="FFFFFF"/>
                </a:solidFill>
                <a:latin typeface="+mn-lt"/>
              </a:rPr>
              <a:t>lack of civil infrastructure</a:t>
            </a:r>
            <a:r>
              <a:rPr lang="en-GB" sz="2000" b="0" dirty="0">
                <a:solidFill>
                  <a:srgbClr val="FFFFFF"/>
                </a:solidFill>
                <a:latin typeface="+mn-lt"/>
              </a:rPr>
              <a:t> (i.e. roads or electricity)</a:t>
            </a:r>
            <a:endParaRPr lang="en-US" sz="2000" b="0" dirty="0">
              <a:solidFill>
                <a:srgbClr val="FFFFFF"/>
              </a:solidFill>
              <a:latin typeface="+mn-lt"/>
            </a:endParaRP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D919A49-A7F7-2A42-B6FA-B8157AADF129}"/>
              </a:ext>
            </a:extLst>
          </p:cNvPr>
          <p:cNvSpPr txBox="1">
            <a:spLocks noGrp="1"/>
          </p:cNvSpPr>
          <p:nvPr>
            <p:ph type="body" idx="4294967295"/>
          </p:nvPr>
        </p:nvSpPr>
        <p:spPr>
          <a:xfrm>
            <a:off x="2424698" y="3965143"/>
            <a:ext cx="8484309" cy="1499190"/>
          </a:xfrm>
          <a:solidFill>
            <a:srgbClr val="750A22"/>
          </a:solidFill>
        </p:spPr>
        <p:txBody>
          <a:bodyPr anchor="ctr"/>
          <a:lstStyle/>
          <a:p>
            <a:pPr marL="179705">
              <a:lnSpc>
                <a:spcPct val="120000"/>
              </a:lnSpc>
              <a:spcBef>
                <a:spcPts val="1200"/>
              </a:spcBef>
              <a:spcAft>
                <a:spcPts val="1200"/>
              </a:spcAft>
            </a:pPr>
            <a:r>
              <a:rPr lang="en-US" sz="2000" b="0" dirty="0">
                <a:solidFill>
                  <a:srgbClr val="FFFFFF"/>
                </a:solidFill>
                <a:latin typeface="+mn-lt"/>
              </a:rPr>
              <a:t>MNOs are</a:t>
            </a:r>
            <a:r>
              <a:rPr lang="en-US" sz="2000" dirty="0">
                <a:solidFill>
                  <a:srgbClr val="FFFFFF"/>
                </a:solidFill>
                <a:latin typeface="+mn-lt"/>
              </a:rPr>
              <a:t> </a:t>
            </a:r>
            <a:r>
              <a:rPr lang="en-US" sz="2000" b="0" dirty="0">
                <a:solidFill>
                  <a:srgbClr val="FFFFFF"/>
                </a:solidFill>
                <a:latin typeface="+mn-lt"/>
              </a:rPr>
              <a:t>investing in </a:t>
            </a:r>
            <a:r>
              <a:rPr lang="en-US" sz="2000" dirty="0">
                <a:solidFill>
                  <a:srgbClr val="FFFFFF"/>
                </a:solidFill>
                <a:latin typeface="+mn-lt"/>
              </a:rPr>
              <a:t>non-terrestrial solutions (satellite backhaul, D2D) </a:t>
            </a:r>
            <a:r>
              <a:rPr lang="en-US" sz="2000" b="0" dirty="0">
                <a:solidFill>
                  <a:srgbClr val="FFFFFF"/>
                </a:solidFill>
                <a:latin typeface="+mn-lt"/>
              </a:rPr>
              <a:t>that can supplement terrestrial coverage and reach the </a:t>
            </a:r>
            <a:r>
              <a:rPr lang="en-US" sz="2000" dirty="0">
                <a:solidFill>
                  <a:srgbClr val="FFFFFF"/>
                </a:solidFill>
                <a:latin typeface="+mn-lt"/>
              </a:rPr>
              <a:t>remaining 4% unconnected</a:t>
            </a:r>
            <a:endParaRPr lang="en-GB" sz="2000" b="0" dirty="0">
              <a:solidFill>
                <a:srgbClr val="FFFFFF"/>
              </a:solidFill>
              <a:latin typeface="+mn-lt"/>
              <a:cs typeface="Arial"/>
            </a:endParaRPr>
          </a:p>
        </p:txBody>
      </p:sp>
      <p:sp>
        <p:nvSpPr>
          <p:cNvPr id="7" name="Rectangle 12" descr="Electric Tower with solid fill">
            <a:extLst>
              <a:ext uri="{FF2B5EF4-FFF2-40B4-BE49-F238E27FC236}">
                <a16:creationId xmlns:a16="http://schemas.microsoft.com/office/drawing/2014/main" id="{8AC73BC9-8D7D-3419-4E2A-2F029D9EC122}"/>
              </a:ext>
            </a:extLst>
          </p:cNvPr>
          <p:cNvSpPr/>
          <p:nvPr/>
        </p:nvSpPr>
        <p:spPr>
          <a:xfrm>
            <a:off x="795253" y="2381950"/>
            <a:ext cx="1117380" cy="1021814"/>
          </a:xfrm>
          <a:prstGeom prst="rect">
            <a:avLst/>
          </a:prstGeom>
          <a:blipFill>
            <a:blip r:embed="rId3">
              <a:alphaModFix/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a:blipFill>
          <a:ln cap="flat">
            <a:solidFill>
              <a:schemeClr val="bg1"/>
            </a:solidFill>
            <a:prstDash val="solid"/>
          </a:ln>
        </p:spPr>
        <p:txBody>
          <a:bodyPr vert="horz" wrap="square" lIns="91440" tIns="45720" rIns="91440" bIns="45720" anchor="t" anchorCtr="0" compatLnSpc="1">
            <a:no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endParaRPr kumimoji="0" lang="en-GB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10" name="Rectangle 9" descr="Satellite">
            <a:extLst>
              <a:ext uri="{FF2B5EF4-FFF2-40B4-BE49-F238E27FC236}">
                <a16:creationId xmlns:a16="http://schemas.microsoft.com/office/drawing/2014/main" id="{9FD952B0-686F-17CB-726F-FFD961F299FC}"/>
              </a:ext>
            </a:extLst>
          </p:cNvPr>
          <p:cNvSpPr/>
          <p:nvPr/>
        </p:nvSpPr>
        <p:spPr>
          <a:xfrm>
            <a:off x="895464" y="4206153"/>
            <a:ext cx="1017169" cy="1017169"/>
          </a:xfrm>
          <a:prstGeom prst="rect">
            <a:avLst/>
          </a:prstGeom>
          <a:blipFill>
            <a:blip r:embed="rId5">
              <a:alphaModFix/>
              <a:extLs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tretch>
              <a:fillRect/>
            </a:stretch>
          </a:blipFill>
          <a:ln cap="flat">
            <a:solidFill>
              <a:schemeClr val="bg1"/>
            </a:solidFill>
            <a:prstDash val="solid"/>
          </a:ln>
        </p:spPr>
        <p:txBody>
          <a:bodyPr lIns="0" tIns="0" rIns="0" bIns="0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ptos" panose="02110004020202020204"/>
              <a:ea typeface="+mn-ea"/>
              <a:cs typeface="+mn-cs"/>
            </a:endParaRPr>
          </a:p>
        </p:txBody>
      </p:sp>
      <p:sp>
        <p:nvSpPr>
          <p:cNvPr id="9" name="Footer Placeholder 2">
            <a:extLst>
              <a:ext uri="{FF2B5EF4-FFF2-40B4-BE49-F238E27FC236}">
                <a16:creationId xmlns:a16="http://schemas.microsoft.com/office/drawing/2014/main" id="{9C62501A-822B-4191-CAA2-857F88CA2250}"/>
              </a:ext>
            </a:extLst>
          </p:cNvPr>
          <p:cNvSpPr txBox="1">
            <a:spLocks/>
          </p:cNvSpPr>
          <p:nvPr/>
        </p:nvSpPr>
        <p:spPr>
          <a:xfrm>
            <a:off x="440560" y="6472417"/>
            <a:ext cx="1844897" cy="153889"/>
          </a:xfrm>
          <a:prstGeom prst="rect">
            <a:avLst/>
          </a:prstGeom>
        </p:spPr>
        <p:txBody>
          <a:bodyPr wrap="square" anchor="b">
            <a:no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r>
              <a:rPr lang="en-GB" sz="1000"/>
              <a:t>© GSMA 2025</a:t>
            </a:r>
            <a:endParaRPr lang="en-GB" sz="1000" dirty="0"/>
          </a:p>
        </p:txBody>
      </p:sp>
    </p:spTree>
  </p:cSld>
  <p:clrMapOvr>
    <a:masterClrMapping/>
  </p:clrMapOvr>
  <p:transition spd="med">
    <p:fade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07B232-3F7C-B092-2094-ABA6D1EF3FD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 wrap="square" anchor="t">
            <a:noAutofit/>
          </a:bodyPr>
          <a:lstStyle/>
          <a:p>
            <a:r>
              <a:rPr lang="en-US" dirty="0">
                <a:latin typeface="Aptos" panose="020B0004020202020204" pitchFamily="34" charset="0"/>
              </a:rPr>
              <a:t>Population</a:t>
            </a:r>
            <a:r>
              <a:rPr lang="en-US" dirty="0"/>
              <a:t> Coverage by Technology, 2015-2023</a:t>
            </a:r>
            <a:endParaRPr lang="en-GB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BDBA3389-D24D-BE61-323C-9C0E3B7D28F8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12304" r="53"/>
          <a:stretch/>
        </p:blipFill>
        <p:spPr>
          <a:xfrm>
            <a:off x="580495" y="1525752"/>
            <a:ext cx="11029550" cy="4379119"/>
          </a:xfrm>
          <a:prstGeom prst="rect">
            <a:avLst/>
          </a:prstGeom>
          <a:noFill/>
        </p:spPr>
      </p:pic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9D8894C-88E5-CF6F-65C4-3DE7F8570E7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40560" y="6472417"/>
            <a:ext cx="1844897" cy="153889"/>
          </a:xfrm>
        </p:spPr>
        <p:txBody>
          <a:bodyPr wrap="square" anchor="b">
            <a:normAutofit/>
          </a:bodyPr>
          <a:lstStyle/>
          <a:p>
            <a:pPr>
              <a:spcAft>
                <a:spcPts val="600"/>
              </a:spcAft>
            </a:pPr>
            <a:r>
              <a:rPr lang="en-GB" dirty="0"/>
              <a:t>© GSMA 2025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76480D9-3B87-84DE-1E27-470519479E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300617" y="230006"/>
            <a:ext cx="450029" cy="153889"/>
          </a:xfrm>
        </p:spPr>
        <p:txBody>
          <a:bodyPr anchor="t">
            <a:normAutofit/>
          </a:bodyPr>
          <a:lstStyle/>
          <a:p>
            <a:pPr>
              <a:spcAft>
                <a:spcPts val="600"/>
              </a:spcAft>
            </a:pPr>
            <a:fld id="{B51C77D3-387C-4881-A960-1F7F91E3F80B}" type="slidenum">
              <a:rPr lang="en-GB" smtClean="0"/>
              <a:pPr>
                <a:spcAft>
                  <a:spcPts val="600"/>
                </a:spcAft>
              </a:pPr>
              <a:t>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332602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F3498C-1FE6-9603-8024-48B82572E7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0561" y="440532"/>
            <a:ext cx="11309418" cy="510909"/>
          </a:xfrm>
        </p:spPr>
        <p:txBody>
          <a:bodyPr wrap="square" anchor="t">
            <a:noAutofit/>
          </a:bodyPr>
          <a:lstStyle/>
          <a:p>
            <a:r>
              <a:rPr lang="en-US" sz="4400" dirty="0">
                <a:latin typeface="Aptos" panose="020B0004020202020204" pitchFamily="34" charset="0"/>
              </a:rPr>
              <a:t>Europe and Central Asia</a:t>
            </a:r>
            <a:endParaRPr lang="en-GB" sz="4400" dirty="0">
              <a:latin typeface="Aptos" panose="020B0004020202020204" pitchFamily="34" charset="0"/>
            </a:endParaRP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A46C509-0703-FF0E-C362-E862651DB2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40560" y="6472417"/>
            <a:ext cx="1844897" cy="153889"/>
          </a:xfrm>
        </p:spPr>
        <p:txBody>
          <a:bodyPr wrap="square" anchor="b">
            <a:normAutofit/>
          </a:bodyPr>
          <a:lstStyle/>
          <a:p>
            <a:pPr>
              <a:spcAft>
                <a:spcPts val="600"/>
              </a:spcAft>
            </a:pPr>
            <a:r>
              <a:rPr lang="en-GB" dirty="0"/>
              <a:t>© GSMA 2025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F36CC36-D7A1-0247-4330-32BB9D31D1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300617" y="230006"/>
            <a:ext cx="450029" cy="153889"/>
          </a:xfrm>
        </p:spPr>
        <p:txBody>
          <a:bodyPr anchor="t">
            <a:normAutofit/>
          </a:bodyPr>
          <a:lstStyle/>
          <a:p>
            <a:pPr>
              <a:spcAft>
                <a:spcPts val="600"/>
              </a:spcAft>
            </a:pPr>
            <a:fld id="{B51C77D3-387C-4881-A960-1F7F91E3F80B}" type="slidenum">
              <a:rPr lang="en-GB" smtClean="0"/>
              <a:pPr>
                <a:spcAft>
                  <a:spcPts val="600"/>
                </a:spcAft>
              </a:pPr>
              <a:t>6</a:t>
            </a:fld>
            <a:endParaRPr lang="en-GB"/>
          </a:p>
        </p:txBody>
      </p:sp>
      <p:grpSp>
        <p:nvGrpSpPr>
          <p:cNvPr id="11" name="Group 10">
            <a:extLst>
              <a:ext uri="{FF2B5EF4-FFF2-40B4-BE49-F238E27FC236}">
                <a16:creationId xmlns:a16="http://schemas.microsoft.com/office/drawing/2014/main" id="{EBCEEB3A-5B41-CE87-B234-E7E6EF9D345B}"/>
              </a:ext>
            </a:extLst>
          </p:cNvPr>
          <p:cNvGrpSpPr/>
          <p:nvPr/>
        </p:nvGrpSpPr>
        <p:grpSpPr>
          <a:xfrm>
            <a:off x="1490330" y="1908806"/>
            <a:ext cx="9209880" cy="3274381"/>
            <a:chOff x="1490330" y="1908806"/>
            <a:chExt cx="9209880" cy="3274381"/>
          </a:xfrm>
        </p:grpSpPr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6978A564-F6B3-A20D-BD04-D819BC3F39DD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1490330" y="1908806"/>
              <a:ext cx="9209880" cy="3274381"/>
            </a:xfrm>
            <a:prstGeom prst="rect">
              <a:avLst/>
            </a:prstGeom>
          </p:spPr>
        </p:pic>
        <p:pic>
          <p:nvPicPr>
            <p:cNvPr id="10" name="Picture 9">
              <a:extLst>
                <a:ext uri="{FF2B5EF4-FFF2-40B4-BE49-F238E27FC236}">
                  <a16:creationId xmlns:a16="http://schemas.microsoft.com/office/drawing/2014/main" id="{FFABB6DC-8700-BF28-43A5-41A5B5A62364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8756576" y="2926871"/>
              <a:ext cx="1504950" cy="123825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40937347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91CADD2-4244-B4C7-8FCE-0C608761A15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1D525633-83B1-3ABC-4508-6B4390164F9E}"/>
              </a:ext>
            </a:extLst>
          </p:cNvPr>
          <p:cNvSpPr/>
          <p:nvPr/>
        </p:nvSpPr>
        <p:spPr>
          <a:xfrm flipH="1">
            <a:off x="7793664" y="0"/>
            <a:ext cx="4383285" cy="685800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397546A1-0A38-1F2C-74E1-50A17B3499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defTabSz="228600"/>
            <a:fld id="{B51C77D3-387C-4881-A960-1F7F91E3F80B}" type="slidenum">
              <a:rPr lang="en-GB" smtClean="0">
                <a:solidFill>
                  <a:prstClr val="black"/>
                </a:solidFill>
                <a:latin typeface="Arial"/>
              </a:rPr>
              <a:pPr defTabSz="228600"/>
              <a:t>7</a:t>
            </a:fld>
            <a:endParaRPr lang="en-GB">
              <a:solidFill>
                <a:prstClr val="black"/>
              </a:solidFill>
              <a:latin typeface="Arial"/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1E226D1-39CD-5C91-2AD8-57E9A8180285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8148706" y="2162478"/>
            <a:ext cx="3850106" cy="2818637"/>
          </a:xfrm>
        </p:spPr>
        <p:txBody>
          <a:bodyPr anchor="ctr"/>
          <a:lstStyle/>
          <a:p>
            <a:pPr lvl="0">
              <a:lnSpc>
                <a:spcPct val="10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3000" dirty="0">
                <a:latin typeface="Aptos" panose="020B000402020202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MNOs</a:t>
            </a:r>
            <a:r>
              <a:rPr lang="en-US" sz="3000" b="0" dirty="0">
                <a:latin typeface="Aptos" panose="020B000402020202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are the largest group of investors in mobile connectivity infrastructure - $109bn annually (</a:t>
            </a:r>
            <a:r>
              <a:rPr lang="en-US" sz="3000" dirty="0">
                <a:latin typeface="Aptos" panose="020B000402020202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85% of total investment</a:t>
            </a:r>
            <a:r>
              <a:rPr lang="en-US" sz="3000" b="0" dirty="0">
                <a:latin typeface="Aptos" panose="020B000402020202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excluding end-user devices)</a:t>
            </a:r>
            <a:endParaRPr lang="en-GB" sz="3000" b="0" dirty="0">
              <a:latin typeface="Aptos" panose="020B0004020202020204" pitchFamily="34" charset="0"/>
              <a:cs typeface="Times New Roman" panose="02020603050405020304" pitchFamily="18" charset="0"/>
            </a:endParaRPr>
          </a:p>
        </p:txBody>
      </p:sp>
      <p:grpSp>
        <p:nvGrpSpPr>
          <p:cNvPr id="6" name="Group 5">
            <a:extLst>
              <a:ext uri="{FF2B5EF4-FFF2-40B4-BE49-F238E27FC236}">
                <a16:creationId xmlns:a16="http://schemas.microsoft.com/office/drawing/2014/main" id="{04B4F791-2B18-ABB3-BF94-293C53AB3FFE}"/>
              </a:ext>
            </a:extLst>
          </p:cNvPr>
          <p:cNvGrpSpPr/>
          <p:nvPr/>
        </p:nvGrpSpPr>
        <p:grpSpPr>
          <a:xfrm>
            <a:off x="26940" y="1560946"/>
            <a:ext cx="4483219" cy="4343830"/>
            <a:chOff x="3484000" y="1839758"/>
            <a:chExt cx="4620984" cy="4398972"/>
          </a:xfrm>
        </p:grpSpPr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49EA849B-6831-4B15-69DC-6E8A2B22B66C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rcRect l="19116" t="6951" r="21836"/>
            <a:stretch/>
          </p:blipFill>
          <p:spPr>
            <a:xfrm>
              <a:off x="3484000" y="1839758"/>
              <a:ext cx="4620984" cy="4398972"/>
            </a:xfrm>
            <a:prstGeom prst="rect">
              <a:avLst/>
            </a:prstGeom>
          </p:spPr>
        </p:pic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64005EB7-802A-8A40-185E-7B9F77FD1F47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3484000" y="1839758"/>
              <a:ext cx="601519" cy="220230"/>
            </a:xfrm>
            <a:prstGeom prst="rect">
              <a:avLst/>
            </a:prstGeom>
          </p:spPr>
        </p:pic>
      </p:grpSp>
      <p:sp>
        <p:nvSpPr>
          <p:cNvPr id="10" name="TextBox 9">
            <a:extLst>
              <a:ext uri="{FF2B5EF4-FFF2-40B4-BE49-F238E27FC236}">
                <a16:creationId xmlns:a16="http://schemas.microsoft.com/office/drawing/2014/main" id="{C11E08B5-CFCE-7A56-12E5-AEF90F3EE739}"/>
              </a:ext>
            </a:extLst>
          </p:cNvPr>
          <p:cNvSpPr txBox="1"/>
          <p:nvPr/>
        </p:nvSpPr>
        <p:spPr>
          <a:xfrm>
            <a:off x="193187" y="512608"/>
            <a:ext cx="4478743" cy="7694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b="1" dirty="0">
                <a:latin typeface="Aptos" panose="020B0004020202020204" pitchFamily="34" charset="0"/>
              </a:rPr>
              <a:t>Total annual investment in internet connectivity infrastructure</a:t>
            </a:r>
            <a:br>
              <a:rPr lang="en-US" dirty="0">
                <a:latin typeface="Aptos" panose="020B0004020202020204" pitchFamily="34" charset="0"/>
              </a:rPr>
            </a:br>
            <a:r>
              <a:rPr lang="en-US" sz="1200" b="0" dirty="0">
                <a:latin typeface="Aptos" panose="020B0004020202020204" pitchFamily="34" charset="0"/>
              </a:rPr>
              <a:t>average 2019-2023, $bn </a:t>
            </a:r>
            <a:endParaRPr lang="en-GB" dirty="0"/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CF7A52BA-625B-83CC-C8BF-3F65B6166E7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398337" y="1560946"/>
            <a:ext cx="3105368" cy="4775302"/>
          </a:xfrm>
          <a:prstGeom prst="rect">
            <a:avLst/>
          </a:prstGeom>
        </p:spPr>
      </p:pic>
      <p:sp>
        <p:nvSpPr>
          <p:cNvPr id="20" name="TextBox 19">
            <a:extLst>
              <a:ext uri="{FF2B5EF4-FFF2-40B4-BE49-F238E27FC236}">
                <a16:creationId xmlns:a16="http://schemas.microsoft.com/office/drawing/2014/main" id="{D046BAFE-5B42-D7D7-FA99-BA21C725E81D}"/>
              </a:ext>
            </a:extLst>
          </p:cNvPr>
          <p:cNvSpPr txBox="1"/>
          <p:nvPr/>
        </p:nvSpPr>
        <p:spPr>
          <a:xfrm>
            <a:off x="4345604" y="512608"/>
            <a:ext cx="3500792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>
                <a:latin typeface="Aptos" panose="020B0004020202020204" pitchFamily="34" charset="0"/>
              </a:rPr>
              <a:t>Mobile connectivity investment inflows and outflows (excl. devices)</a:t>
            </a:r>
          </a:p>
          <a:p>
            <a:r>
              <a:rPr lang="en-US" sz="1200" dirty="0">
                <a:latin typeface="Aptos" panose="020B0004020202020204" pitchFamily="34" charset="0"/>
              </a:rPr>
              <a:t>$bn per annum</a:t>
            </a:r>
            <a:endParaRPr lang="en-GB" sz="1200" dirty="0">
              <a:latin typeface="Aptos" panose="020B0004020202020204" pitchFamily="34" charset="0"/>
            </a:endParaRP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3D51B773-ABCA-E849-1C88-F728BEF8C72C}"/>
              </a:ext>
            </a:extLst>
          </p:cNvPr>
          <p:cNvSpPr txBox="1"/>
          <p:nvPr/>
        </p:nvSpPr>
        <p:spPr>
          <a:xfrm>
            <a:off x="192257" y="6336248"/>
            <a:ext cx="5128655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0" i="1" u="none" strike="noStrike" kern="120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Aptos" panose="020B0004020202020204" pitchFamily="34" charset="0"/>
                <a:cs typeface="Arial" panose="020B0604020202020204" pitchFamily="34" charset="0"/>
              </a:rPr>
              <a:t>Source: GSMA (2025) Mobile Infrastructure Investment Landscape</a:t>
            </a:r>
          </a:p>
        </p:txBody>
      </p:sp>
    </p:spTree>
    <p:extLst>
      <p:ext uri="{BB962C8B-B14F-4D97-AF65-F5344CB8AC3E}">
        <p14:creationId xmlns:p14="http://schemas.microsoft.com/office/powerpoint/2010/main" val="1486615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B0981823-11EF-AFCB-A9E7-C70E2400C3BD}"/>
              </a:ext>
            </a:extLst>
          </p:cNvPr>
          <p:cNvSpPr/>
          <p:nvPr/>
        </p:nvSpPr>
        <p:spPr>
          <a:xfrm>
            <a:off x="-13864" y="-1"/>
            <a:ext cx="7318431" cy="6857999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7C48F5E3-2954-873A-32F5-E6A942853C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defTabSz="228600"/>
            <a:fld id="{B51C77D3-387C-4881-A960-1F7F91E3F80B}" type="slidenum">
              <a:rPr lang="en-GB">
                <a:solidFill>
                  <a:schemeClr val="tx1"/>
                </a:solidFill>
                <a:latin typeface="Arial"/>
              </a:rPr>
              <a:pPr defTabSz="228600"/>
              <a:t>8</a:t>
            </a:fld>
            <a:endParaRPr lang="en-GB">
              <a:solidFill>
                <a:schemeClr val="tx1"/>
              </a:solidFill>
              <a:latin typeface="Arial"/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AF4A434-CE3F-6846-8A48-D1B587DBC628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7633268" y="2324435"/>
            <a:ext cx="4117377" cy="2209129"/>
          </a:xfrm>
        </p:spPr>
        <p:txBody>
          <a:bodyPr anchor="ctr"/>
          <a:lstStyle/>
          <a:p>
            <a:pPr>
              <a:lnSpc>
                <a:spcPct val="10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3200" b="0" dirty="0"/>
              <a:t>Investment in </a:t>
            </a:r>
            <a:r>
              <a:rPr lang="en-US" sz="3200" dirty="0"/>
              <a:t>backbone</a:t>
            </a:r>
            <a:r>
              <a:rPr lang="en-US" sz="3200" b="0" dirty="0"/>
              <a:t> to be matched by a parallel and much greater investment in </a:t>
            </a:r>
            <a:r>
              <a:rPr lang="en-US" sz="3200" dirty="0"/>
              <a:t>core and access</a:t>
            </a:r>
            <a:endParaRPr lang="en-GB" sz="3200" b="0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D833A66-9D6B-EA73-8B3A-2D9240C12236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t="10764"/>
          <a:stretch/>
        </p:blipFill>
        <p:spPr>
          <a:xfrm>
            <a:off x="441355" y="1871330"/>
            <a:ext cx="6389637" cy="3778086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9D8792E4-D5A7-F348-45CC-AE247BAA512B}"/>
              </a:ext>
            </a:extLst>
          </p:cNvPr>
          <p:cNvSpPr txBox="1"/>
          <p:nvPr/>
        </p:nvSpPr>
        <p:spPr>
          <a:xfrm>
            <a:off x="450532" y="1076133"/>
            <a:ext cx="6389637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>
                <a:latin typeface="Aptos" panose="020B0004020202020204" pitchFamily="34" charset="0"/>
              </a:rPr>
              <a:t>Mobile Investment by segment (excl. End-user devices)</a:t>
            </a:r>
            <a:br>
              <a:rPr lang="en-US" sz="2000" dirty="0">
                <a:latin typeface="Aptos" panose="020B0004020202020204" pitchFamily="34" charset="0"/>
              </a:rPr>
            </a:br>
            <a:r>
              <a:rPr lang="en-US" sz="1400" b="0" dirty="0">
                <a:latin typeface="Aptos" panose="020B0004020202020204" pitchFamily="34" charset="0"/>
              </a:rPr>
              <a:t>$bn per annum </a:t>
            </a:r>
            <a:endParaRPr lang="en-GB" sz="2000" dirty="0"/>
          </a:p>
        </p:txBody>
      </p:sp>
      <p:sp>
        <p:nvSpPr>
          <p:cNvPr id="8" name="Footer Placeholder 2">
            <a:extLst>
              <a:ext uri="{FF2B5EF4-FFF2-40B4-BE49-F238E27FC236}">
                <a16:creationId xmlns:a16="http://schemas.microsoft.com/office/drawing/2014/main" id="{1E4D131A-F8D1-0BA4-3B26-80D574F83C0C}"/>
              </a:ext>
            </a:extLst>
          </p:cNvPr>
          <p:cNvSpPr txBox="1">
            <a:spLocks/>
          </p:cNvSpPr>
          <p:nvPr/>
        </p:nvSpPr>
        <p:spPr>
          <a:xfrm>
            <a:off x="440560" y="6472417"/>
            <a:ext cx="1844897" cy="153889"/>
          </a:xfrm>
          <a:prstGeom prst="rect">
            <a:avLst/>
          </a:prstGeom>
        </p:spPr>
        <p:txBody>
          <a:bodyPr wrap="square" anchor="b">
            <a:no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600"/>
              </a:spcAft>
            </a:pPr>
            <a:r>
              <a:rPr lang="en-GB" sz="1100">
                <a:latin typeface="Aptos" panose="020B0004020202020204" pitchFamily="34" charset="0"/>
              </a:rPr>
              <a:t>© GSMA 2025</a:t>
            </a:r>
            <a:endParaRPr lang="en-GB" sz="1100" dirty="0">
              <a:latin typeface="Aptos" panose="020B00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981690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ectangle 29">
            <a:extLst>
              <a:ext uri="{FF2B5EF4-FFF2-40B4-BE49-F238E27FC236}">
                <a16:creationId xmlns:a16="http://schemas.microsoft.com/office/drawing/2014/main" id="{233900F7-2AE5-15E8-5A92-0C923EC0573B}"/>
              </a:ext>
            </a:extLst>
          </p:cNvPr>
          <p:cNvSpPr/>
          <p:nvPr/>
        </p:nvSpPr>
        <p:spPr>
          <a:xfrm>
            <a:off x="1" y="0"/>
            <a:ext cx="12191999" cy="6858000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FA37AB5A-8E79-3CF9-26FB-4AAE836389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>
                <a:solidFill>
                  <a:sysClr val="windowText" lastClr="000000"/>
                </a:solidFill>
              </a:rPr>
              <a:t>© GSMA 2025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7A5CFCE-94CD-A3C0-6367-23F12D1DC6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pPr/>
              <a:t>9</a:t>
            </a:fld>
            <a:endParaRPr lang="en-GB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33EF532F-DC99-6116-7326-F45ED63C7A3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9297" y="565739"/>
            <a:ext cx="8361113" cy="543739"/>
          </a:xfrm>
        </p:spPr>
        <p:txBody>
          <a:bodyPr/>
          <a:lstStyle/>
          <a:p>
            <a:r>
              <a:rPr lang="en-US" dirty="0">
                <a:solidFill>
                  <a:sysClr val="windowText" lastClr="000000"/>
                </a:solidFill>
                <a:latin typeface="Aptos" panose="020B0004020202020204" pitchFamily="34" charset="0"/>
              </a:rPr>
              <a:t>Europe: Mobile Investment Inflows</a:t>
            </a:r>
            <a:endParaRPr lang="en-GB" dirty="0">
              <a:solidFill>
                <a:sysClr val="windowText" lastClr="000000"/>
              </a:solidFill>
              <a:latin typeface="Aptos" panose="020B0004020202020204" pitchFamily="34" charset="0"/>
            </a:endParaRPr>
          </a:p>
        </p:txBody>
      </p:sp>
      <p:grpSp>
        <p:nvGrpSpPr>
          <p:cNvPr id="29" name="Group 28">
            <a:extLst>
              <a:ext uri="{FF2B5EF4-FFF2-40B4-BE49-F238E27FC236}">
                <a16:creationId xmlns:a16="http://schemas.microsoft.com/office/drawing/2014/main" id="{53182E89-3468-3E3F-0F91-64640E96ECCA}"/>
              </a:ext>
            </a:extLst>
          </p:cNvPr>
          <p:cNvGrpSpPr/>
          <p:nvPr/>
        </p:nvGrpSpPr>
        <p:grpSpPr>
          <a:xfrm>
            <a:off x="1406183" y="1445506"/>
            <a:ext cx="9379633" cy="4690882"/>
            <a:chOff x="2170683" y="1941190"/>
            <a:chExt cx="7037112" cy="3519355"/>
          </a:xfrm>
        </p:grpSpPr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E644D7C1-634F-21FF-FF42-1FA5E1580D2E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rcRect l="931" t="14204"/>
            <a:stretch/>
          </p:blipFill>
          <p:spPr>
            <a:xfrm>
              <a:off x="2170683" y="1941193"/>
              <a:ext cx="5919217" cy="3519352"/>
            </a:xfrm>
            <a:prstGeom prst="rect">
              <a:avLst/>
            </a:prstGeom>
          </p:spPr>
        </p:pic>
        <p:sp>
          <p:nvSpPr>
            <p:cNvPr id="24" name="Rectangle 23">
              <a:extLst>
                <a:ext uri="{FF2B5EF4-FFF2-40B4-BE49-F238E27FC236}">
                  <a16:creationId xmlns:a16="http://schemas.microsoft.com/office/drawing/2014/main" id="{45710651-DE23-0DC2-3A73-72CF3A67B5C3}"/>
                </a:ext>
              </a:extLst>
            </p:cNvPr>
            <p:cNvSpPr/>
            <p:nvPr/>
          </p:nvSpPr>
          <p:spPr>
            <a:xfrm>
              <a:off x="8089900" y="1941190"/>
              <a:ext cx="1117895" cy="3519353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6ACA71B9-D901-582D-0D22-B04B92A6513E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7898884" y="3294428"/>
              <a:ext cx="1200150" cy="1190625"/>
            </a:xfrm>
            <a:prstGeom prst="rect">
              <a:avLst/>
            </a:prstGeom>
          </p:spPr>
        </p:pic>
        <p:sp>
          <p:nvSpPr>
            <p:cNvPr id="28" name="Rectangle 27">
              <a:extLst>
                <a:ext uri="{FF2B5EF4-FFF2-40B4-BE49-F238E27FC236}">
                  <a16:creationId xmlns:a16="http://schemas.microsoft.com/office/drawing/2014/main" id="{ACA2B0C5-8ED3-0755-D2BB-6E6E31624967}"/>
                </a:ext>
              </a:extLst>
            </p:cNvPr>
            <p:cNvSpPr/>
            <p:nvPr/>
          </p:nvSpPr>
          <p:spPr>
            <a:xfrm>
              <a:off x="7163021" y="1941193"/>
              <a:ext cx="1117895" cy="445456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</p:spTree>
    <p:extLst>
      <p:ext uri="{BB962C8B-B14F-4D97-AF65-F5344CB8AC3E}">
        <p14:creationId xmlns:p14="http://schemas.microsoft.com/office/powerpoint/2010/main" val="21022791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825B638-3AC6-A3D6-46B7-1B6E9B1D935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© GSMA 2022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B325DB3-8F42-0C32-BC71-D57D48E87C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t>10</a:t>
            </a:fld>
            <a:endParaRPr lang="en-GB"/>
          </a:p>
        </p:txBody>
      </p:sp>
      <p:sp>
        <p:nvSpPr>
          <p:cNvPr id="5" name="Slide Number Placeholder 1">
            <a:extLst>
              <a:ext uri="{FF2B5EF4-FFF2-40B4-BE49-F238E27FC236}">
                <a16:creationId xmlns:a16="http://schemas.microsoft.com/office/drawing/2014/main" id="{4C4E1736-DB5D-F540-96B9-095B6E7732CB}"/>
              </a:ext>
            </a:extLst>
          </p:cNvPr>
          <p:cNvSpPr txBox="1">
            <a:spLocks/>
          </p:cNvSpPr>
          <p:nvPr/>
        </p:nvSpPr>
        <p:spPr>
          <a:xfrm>
            <a:off x="11300617" y="230006"/>
            <a:ext cx="450029" cy="153889"/>
          </a:xfrm>
          <a:prstGeom prst="rect">
            <a:avLst/>
          </a:prstGeom>
        </p:spPr>
        <p:txBody>
          <a:bodyPr vert="horz" lIns="0" tIns="0" rIns="0" bIns="0" rtlCol="0" anchor="t" anchorCtr="0">
            <a:spAutoFit/>
          </a:bodyPr>
          <a:lstStyle>
            <a:defPPr>
              <a:defRPr lang="en-US"/>
            </a:defPPr>
            <a:lvl1pPr marL="0" algn="r" defTabSz="914400" rtl="0" eaLnBrk="1" latinLnBrk="0" hangingPunct="1">
              <a:defRPr sz="1000" kern="1200" spc="-2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B51C77D3-387C-4881-A960-1F7F91E3F80B}" type="slidenum">
              <a:rPr lang="en-GB" smtClean="0"/>
              <a:pPr/>
              <a:t>10</a:t>
            </a:fld>
            <a:endParaRPr lang="en-GB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90AABDCC-B29E-A75F-3099-7917628FC7AB}"/>
              </a:ext>
            </a:extLst>
          </p:cNvPr>
          <p:cNvSpPr txBox="1">
            <a:spLocks/>
          </p:cNvSpPr>
          <p:nvPr/>
        </p:nvSpPr>
        <p:spPr>
          <a:xfrm>
            <a:off x="345688" y="440532"/>
            <a:ext cx="11630722" cy="1021818"/>
          </a:xfrm>
          <a:prstGeom prst="rect">
            <a:avLst/>
          </a:prstGeom>
        </p:spPr>
        <p:txBody>
          <a:bodyPr/>
          <a:lstStyle>
            <a:lvl1pPr algn="l" defTabSz="914355" rtl="0" eaLnBrk="1" latinLnBrk="0" hangingPunct="1">
              <a:lnSpc>
                <a:spcPct val="83000"/>
              </a:lnSpc>
              <a:spcBef>
                <a:spcPct val="0"/>
              </a:spcBef>
              <a:buNone/>
              <a:defRPr sz="4000" b="1" kern="1200" spc="-70" baseline="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4400" dirty="0">
                <a:latin typeface="Aptos" panose="020B0004020202020204" pitchFamily="34" charset="0"/>
              </a:rPr>
              <a:t>Conclusions</a:t>
            </a:r>
            <a:endParaRPr lang="en-GB" sz="4400" dirty="0">
              <a:latin typeface="Aptos" panose="020B0004020202020204" pitchFamily="34" charset="0"/>
            </a:endParaRPr>
          </a:p>
        </p:txBody>
      </p:sp>
      <p:sp>
        <p:nvSpPr>
          <p:cNvPr id="7" name="Content Placeholder 4">
            <a:extLst>
              <a:ext uri="{FF2B5EF4-FFF2-40B4-BE49-F238E27FC236}">
                <a16:creationId xmlns:a16="http://schemas.microsoft.com/office/drawing/2014/main" id="{BBC0A3F3-FB92-8F14-C786-7C40AF9D6441}"/>
              </a:ext>
            </a:extLst>
          </p:cNvPr>
          <p:cNvSpPr txBox="1">
            <a:spLocks/>
          </p:cNvSpPr>
          <p:nvPr/>
        </p:nvSpPr>
        <p:spPr>
          <a:xfrm>
            <a:off x="2275840" y="3287957"/>
            <a:ext cx="8420513" cy="1072417"/>
          </a:xfrm>
          <a:prstGeom prst="rect">
            <a:avLst/>
          </a:prstGeom>
          <a:solidFill>
            <a:schemeClr val="accent3"/>
          </a:solidFill>
        </p:spPr>
        <p:txBody>
          <a:bodyPr vert="horz" lIns="0" tIns="0" rIns="0" bIns="0" rtlCol="0" anchor="ctr">
            <a:noAutofit/>
          </a:bodyPr>
          <a:lstStyle>
            <a:lvl1pPr marL="0" indent="0" algn="l" defTabSz="914355" rtl="0" eaLnBrk="1" latinLnBrk="0" hangingPunct="1">
              <a:lnSpc>
                <a:spcPct val="83000"/>
              </a:lnSpc>
              <a:spcBef>
                <a:spcPts val="0"/>
              </a:spcBef>
              <a:buFont typeface="Arial" panose="020B0604020202020204" pitchFamily="34" charset="0"/>
              <a:buNone/>
              <a:defRPr sz="2200" b="1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 algn="l" defTabSz="914355" rtl="0" eaLnBrk="1" latinLnBrk="0" hangingPunct="1">
              <a:lnSpc>
                <a:spcPct val="83000"/>
              </a:lnSpc>
              <a:spcBef>
                <a:spcPts val="0"/>
              </a:spcBef>
              <a:buFont typeface="Arial" panose="020B0604020202020204" pitchFamily="34" charset="0"/>
              <a:buNone/>
              <a:defRPr sz="2200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0" indent="0" algn="l" defTabSz="914355" rtl="0" eaLnBrk="1" latinLnBrk="0" hangingPunct="1">
              <a:lnSpc>
                <a:spcPct val="88000"/>
              </a:lnSpc>
              <a:spcBef>
                <a:spcPts val="0"/>
              </a:spcBef>
              <a:spcAft>
                <a:spcPts val="900"/>
              </a:spcAft>
              <a:buFont typeface="Arial" panose="020B0604020202020204" pitchFamily="34" charset="0"/>
              <a:buNone/>
              <a:defRPr sz="1600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324000" indent="-324000" algn="l" defTabSz="914355" rtl="0" eaLnBrk="1" latinLnBrk="0" hangingPunct="1">
              <a:lnSpc>
                <a:spcPct val="88000"/>
              </a:lnSpc>
              <a:spcBef>
                <a:spcPts val="0"/>
              </a:spcBef>
              <a:spcAft>
                <a:spcPts val="900"/>
              </a:spcAft>
              <a:buClr>
                <a:schemeClr val="accent4"/>
              </a:buClr>
              <a:buFont typeface="Arial" panose="020B0604020202020204" pitchFamily="34" charset="0"/>
              <a:buChar char="–"/>
              <a:defRPr sz="1600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0" indent="0" algn="l" defTabSz="914355" rtl="0" eaLnBrk="1" latinLnBrk="0" hangingPunct="1">
              <a:lnSpc>
                <a:spcPct val="95000"/>
              </a:lnSpc>
              <a:spcBef>
                <a:spcPts val="0"/>
              </a:spcBef>
              <a:buFont typeface="Arial" panose="020B0604020202020204" pitchFamily="34" charset="0"/>
              <a:buNone/>
              <a:defRPr sz="900" kern="1200" spc="-1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475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652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829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006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79705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</a:pPr>
            <a:r>
              <a:rPr lang="en-US" sz="2000" b="0" dirty="0">
                <a:solidFill>
                  <a:srgbClr val="FFFFFF"/>
                </a:solidFill>
                <a:latin typeface="Aptos" panose="020B0004020202020204" pitchFamily="34" charset="0"/>
              </a:rPr>
              <a:t>Pro-investment policy and regulation (e.g.</a:t>
            </a:r>
            <a:r>
              <a:rPr lang="en-US" sz="2000" dirty="0">
                <a:solidFill>
                  <a:srgbClr val="FFFFFF"/>
                </a:solidFill>
                <a:latin typeface="Aptos" panose="020B0004020202020204" pitchFamily="34" charset="0"/>
              </a:rPr>
              <a:t> </a:t>
            </a:r>
            <a:r>
              <a:rPr lang="en-GB" sz="2000" b="0" dirty="0">
                <a:solidFill>
                  <a:srgbClr val="FFFFFF"/>
                </a:solidFill>
                <a:latin typeface="Aptos" panose="020B0004020202020204" pitchFamily="34" charset="0"/>
              </a:rPr>
              <a:t>technology-neutral licensing, rationalisation of taxes) </a:t>
            </a:r>
            <a:r>
              <a:rPr lang="en-US" sz="2000" b="0" dirty="0">
                <a:solidFill>
                  <a:srgbClr val="FFFFFF"/>
                </a:solidFill>
                <a:latin typeface="Aptos" panose="020B0004020202020204" pitchFamily="34" charset="0"/>
              </a:rPr>
              <a:t>drive down CAPEX and OPEX and help extend coverage to unserved areas</a:t>
            </a:r>
            <a:endParaRPr lang="en-GB" sz="2000" dirty="0">
              <a:solidFill>
                <a:srgbClr val="DC002B"/>
              </a:solidFill>
              <a:latin typeface="Aptos" panose="020B0004020202020204" pitchFamily="34" charset="0"/>
              <a:cs typeface="Arial"/>
            </a:endParaRPr>
          </a:p>
        </p:txBody>
      </p:sp>
      <p:sp>
        <p:nvSpPr>
          <p:cNvPr id="9" name="Content Placeholder 4">
            <a:extLst>
              <a:ext uri="{FF2B5EF4-FFF2-40B4-BE49-F238E27FC236}">
                <a16:creationId xmlns:a16="http://schemas.microsoft.com/office/drawing/2014/main" id="{85B5A7B8-6B94-3739-8707-8495EAB9E0DF}"/>
              </a:ext>
            </a:extLst>
          </p:cNvPr>
          <p:cNvSpPr txBox="1">
            <a:spLocks/>
          </p:cNvSpPr>
          <p:nvPr/>
        </p:nvSpPr>
        <p:spPr>
          <a:xfrm>
            <a:off x="2275841" y="1838945"/>
            <a:ext cx="8420512" cy="1072417"/>
          </a:xfrm>
          <a:prstGeom prst="rect">
            <a:avLst/>
          </a:prstGeom>
          <a:solidFill>
            <a:schemeClr val="accent4"/>
          </a:solidFill>
        </p:spPr>
        <p:txBody>
          <a:bodyPr vert="horz" lIns="0" tIns="0" rIns="0" bIns="0" rtlCol="0" anchor="ctr">
            <a:noAutofit/>
          </a:bodyPr>
          <a:lstStyle>
            <a:lvl1pPr marL="0" indent="0" algn="l" defTabSz="914355" rtl="0" eaLnBrk="1" latinLnBrk="0" hangingPunct="1">
              <a:lnSpc>
                <a:spcPct val="83000"/>
              </a:lnSpc>
              <a:spcBef>
                <a:spcPts val="0"/>
              </a:spcBef>
              <a:buFont typeface="Arial" panose="020B0604020202020204" pitchFamily="34" charset="0"/>
              <a:buNone/>
              <a:defRPr sz="2200" b="1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 algn="l" defTabSz="914355" rtl="0" eaLnBrk="1" latinLnBrk="0" hangingPunct="1">
              <a:lnSpc>
                <a:spcPct val="83000"/>
              </a:lnSpc>
              <a:spcBef>
                <a:spcPts val="0"/>
              </a:spcBef>
              <a:buFont typeface="Arial" panose="020B0604020202020204" pitchFamily="34" charset="0"/>
              <a:buNone/>
              <a:defRPr sz="2200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0" indent="0" algn="l" defTabSz="914355" rtl="0" eaLnBrk="1" latinLnBrk="0" hangingPunct="1">
              <a:lnSpc>
                <a:spcPct val="88000"/>
              </a:lnSpc>
              <a:spcBef>
                <a:spcPts val="0"/>
              </a:spcBef>
              <a:spcAft>
                <a:spcPts val="900"/>
              </a:spcAft>
              <a:buFont typeface="Arial" panose="020B0604020202020204" pitchFamily="34" charset="0"/>
              <a:buNone/>
              <a:defRPr sz="1600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324000" indent="-324000" algn="l" defTabSz="914355" rtl="0" eaLnBrk="1" latinLnBrk="0" hangingPunct="1">
              <a:lnSpc>
                <a:spcPct val="88000"/>
              </a:lnSpc>
              <a:spcBef>
                <a:spcPts val="0"/>
              </a:spcBef>
              <a:spcAft>
                <a:spcPts val="900"/>
              </a:spcAft>
              <a:buClr>
                <a:schemeClr val="accent4"/>
              </a:buClr>
              <a:buFont typeface="Arial" panose="020B0604020202020204" pitchFamily="34" charset="0"/>
              <a:buChar char="–"/>
              <a:defRPr sz="1600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0" indent="0" algn="l" defTabSz="914355" rtl="0" eaLnBrk="1" latinLnBrk="0" hangingPunct="1">
              <a:lnSpc>
                <a:spcPct val="95000"/>
              </a:lnSpc>
              <a:spcBef>
                <a:spcPts val="0"/>
              </a:spcBef>
              <a:buFont typeface="Arial" panose="020B0604020202020204" pitchFamily="34" charset="0"/>
              <a:buNone/>
              <a:defRPr sz="900" kern="1200" spc="-1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475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652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829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006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79705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</a:pPr>
            <a:r>
              <a:rPr lang="en-US" sz="2000" b="0" dirty="0">
                <a:solidFill>
                  <a:srgbClr val="FFFFFF"/>
                </a:solidFill>
                <a:latin typeface="Aptos" panose="020B0004020202020204" pitchFamily="34" charset="0"/>
              </a:rPr>
              <a:t>In order to achieve deployment objectives and support growth in data traffic, MNOs ability to invest (esp. in access networks) needs to be sustained</a:t>
            </a:r>
            <a:endParaRPr lang="en-GB" sz="2000" dirty="0">
              <a:solidFill>
                <a:srgbClr val="DC002B"/>
              </a:solidFill>
              <a:latin typeface="Aptos" panose="020B0004020202020204" pitchFamily="34" charset="0"/>
              <a:cs typeface="Arial"/>
            </a:endParaRPr>
          </a:p>
        </p:txBody>
      </p:sp>
      <p:sp>
        <p:nvSpPr>
          <p:cNvPr id="10" name="Content Placeholder 4">
            <a:extLst>
              <a:ext uri="{FF2B5EF4-FFF2-40B4-BE49-F238E27FC236}">
                <a16:creationId xmlns:a16="http://schemas.microsoft.com/office/drawing/2014/main" id="{F4720DB3-2016-0165-C60E-DE9047FB35B6}"/>
              </a:ext>
            </a:extLst>
          </p:cNvPr>
          <p:cNvSpPr txBox="1">
            <a:spLocks/>
          </p:cNvSpPr>
          <p:nvPr/>
        </p:nvSpPr>
        <p:spPr>
          <a:xfrm>
            <a:off x="2275840" y="4688958"/>
            <a:ext cx="8420513" cy="1072417"/>
          </a:xfrm>
          <a:prstGeom prst="rect">
            <a:avLst/>
          </a:prstGeom>
          <a:solidFill>
            <a:srgbClr val="970725"/>
          </a:solidFill>
        </p:spPr>
        <p:txBody>
          <a:bodyPr vert="horz" lIns="0" tIns="0" rIns="0" bIns="0" rtlCol="0" anchor="ctr">
            <a:noAutofit/>
          </a:bodyPr>
          <a:lstStyle>
            <a:lvl1pPr marL="0" indent="0" algn="l" defTabSz="914355" rtl="0" eaLnBrk="1" latinLnBrk="0" hangingPunct="1">
              <a:lnSpc>
                <a:spcPct val="83000"/>
              </a:lnSpc>
              <a:spcBef>
                <a:spcPts val="0"/>
              </a:spcBef>
              <a:buFont typeface="Arial" panose="020B0604020202020204" pitchFamily="34" charset="0"/>
              <a:buNone/>
              <a:defRPr sz="2200" b="1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0" indent="0" algn="l" defTabSz="914355" rtl="0" eaLnBrk="1" latinLnBrk="0" hangingPunct="1">
              <a:lnSpc>
                <a:spcPct val="83000"/>
              </a:lnSpc>
              <a:spcBef>
                <a:spcPts val="0"/>
              </a:spcBef>
              <a:buFont typeface="Arial" panose="020B0604020202020204" pitchFamily="34" charset="0"/>
              <a:buNone/>
              <a:defRPr sz="2200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0" indent="0" algn="l" defTabSz="914355" rtl="0" eaLnBrk="1" latinLnBrk="0" hangingPunct="1">
              <a:lnSpc>
                <a:spcPct val="88000"/>
              </a:lnSpc>
              <a:spcBef>
                <a:spcPts val="0"/>
              </a:spcBef>
              <a:spcAft>
                <a:spcPts val="900"/>
              </a:spcAft>
              <a:buFont typeface="Arial" panose="020B0604020202020204" pitchFamily="34" charset="0"/>
              <a:buNone/>
              <a:defRPr sz="1600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324000" indent="-324000" algn="l" defTabSz="914355" rtl="0" eaLnBrk="1" latinLnBrk="0" hangingPunct="1">
              <a:lnSpc>
                <a:spcPct val="88000"/>
              </a:lnSpc>
              <a:spcBef>
                <a:spcPts val="0"/>
              </a:spcBef>
              <a:spcAft>
                <a:spcPts val="900"/>
              </a:spcAft>
              <a:buClr>
                <a:schemeClr val="accent4"/>
              </a:buClr>
              <a:buFont typeface="Arial" panose="020B0604020202020204" pitchFamily="34" charset="0"/>
              <a:buChar char="–"/>
              <a:defRPr sz="1600" kern="1200" spc="-6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0" indent="0" algn="l" defTabSz="914355" rtl="0" eaLnBrk="1" latinLnBrk="0" hangingPunct="1">
              <a:lnSpc>
                <a:spcPct val="95000"/>
              </a:lnSpc>
              <a:spcBef>
                <a:spcPts val="0"/>
              </a:spcBef>
              <a:buFont typeface="Arial" panose="020B0604020202020204" pitchFamily="34" charset="0"/>
              <a:buNone/>
              <a:defRPr sz="900" kern="1200" spc="-15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475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652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8829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006" indent="-228589" algn="l" defTabSz="914355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79705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</a:pPr>
            <a:r>
              <a:rPr lang="en-US" sz="2000" b="0" dirty="0">
                <a:solidFill>
                  <a:srgbClr val="FFFFFF"/>
                </a:solidFill>
                <a:latin typeface="Aptos" panose="020B0004020202020204" pitchFamily="34" charset="0"/>
              </a:rPr>
              <a:t>An enabling market environment should contemplate options (simplification, consolidation, reducing asymmetries etc.)  that facilitate network investment</a:t>
            </a:r>
            <a:endParaRPr lang="en-GB" sz="2000" dirty="0">
              <a:solidFill>
                <a:srgbClr val="DC002B"/>
              </a:solidFill>
              <a:latin typeface="Aptos" panose="020B0004020202020204" pitchFamily="34" charset="0"/>
              <a:cs typeface="Arial"/>
            </a:endParaRPr>
          </a:p>
        </p:txBody>
      </p:sp>
      <p:pic>
        <p:nvPicPr>
          <p:cNvPr id="14" name="Graphic 13" descr="Coins with solid fill">
            <a:extLst>
              <a:ext uri="{FF2B5EF4-FFF2-40B4-BE49-F238E27FC236}">
                <a16:creationId xmlns:a16="http://schemas.microsoft.com/office/drawing/2014/main" id="{A2E081C9-75D6-A629-C249-3D01868EAC5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895465" y="1943255"/>
            <a:ext cx="914400" cy="914400"/>
          </a:xfrm>
          <a:prstGeom prst="rect">
            <a:avLst/>
          </a:prstGeom>
        </p:spPr>
      </p:pic>
      <p:pic>
        <p:nvPicPr>
          <p:cNvPr id="16" name="Graphic 15" descr="Court with solid fill">
            <a:extLst>
              <a:ext uri="{FF2B5EF4-FFF2-40B4-BE49-F238E27FC236}">
                <a16:creationId xmlns:a16="http://schemas.microsoft.com/office/drawing/2014/main" id="{A151BDE1-9E59-B800-8741-271124BE934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895465" y="3392267"/>
            <a:ext cx="914400" cy="914400"/>
          </a:xfrm>
          <a:prstGeom prst="rect">
            <a:avLst/>
          </a:prstGeom>
        </p:spPr>
      </p:pic>
      <p:pic>
        <p:nvPicPr>
          <p:cNvPr id="18" name="Graphic 17" descr="Upward trend with solid fill">
            <a:extLst>
              <a:ext uri="{FF2B5EF4-FFF2-40B4-BE49-F238E27FC236}">
                <a16:creationId xmlns:a16="http://schemas.microsoft.com/office/drawing/2014/main" id="{68B3CA88-9413-81FD-0822-EC4E78A8D9CC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905808" y="4782865"/>
            <a:ext cx="9144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036260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CAF71A3B-3F9B-7797-EF8F-522E4521F5F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© GSMA 2025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DEF3C316-FA24-02AF-9D90-3696F065CB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1C77D3-387C-4881-A960-1F7F91E3F80B}" type="slidenum">
              <a:rPr lang="en-GB" smtClean="0"/>
              <a:pPr/>
              <a:t>11</a:t>
            </a:fld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600A454-2EA0-F916-CA24-95462B12FF46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sz="3200" dirty="0">
                <a:latin typeface="Aptos" panose="020B0004020202020204" pitchFamily="34" charset="0"/>
              </a:rPr>
              <a:t>Thank you!</a:t>
            </a:r>
          </a:p>
          <a:p>
            <a:endParaRPr lang="en-US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711635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1_GSMA">
  <a:themeElements>
    <a:clrScheme name="GSMA">
      <a:dk1>
        <a:sysClr val="windowText" lastClr="000000"/>
      </a:dk1>
      <a:lt1>
        <a:sysClr val="window" lastClr="FFFFFF"/>
      </a:lt1>
      <a:dk2>
        <a:srgbClr val="878787"/>
      </a:dk2>
      <a:lt2>
        <a:srgbClr val="F0F0F0"/>
      </a:lt2>
      <a:accent1>
        <a:srgbClr val="750A22"/>
      </a:accent1>
      <a:accent2>
        <a:srgbClr val="970725"/>
      </a:accent2>
      <a:accent3>
        <a:srgbClr val="BA0328"/>
      </a:accent3>
      <a:accent4>
        <a:srgbClr val="DC002B"/>
      </a:accent4>
      <a:accent5>
        <a:srgbClr val="CF3944"/>
      </a:accent5>
      <a:accent6>
        <a:srgbClr val="DF4C62"/>
      </a:accent6>
      <a:hlink>
        <a:srgbClr val="000000"/>
      </a:hlink>
      <a:folHlink>
        <a:srgbClr val="878787"/>
      </a:folHlink>
    </a:clrScheme>
    <a:fontScheme name="GSMA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accent4"/>
        </a:solidFill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  <a:extLst>
    <a:ext uri="{05A4C25C-085E-4340-85A3-A5531E510DB2}">
      <thm15:themeFamily xmlns:thm15="http://schemas.microsoft.com/office/thememl/2012/main" name="GSMA M4D_Final PPT_August22" id="{39BFAF60-4363-4286-810D-DA9F449AC37A}" vid="{EF0E6ABB-6885-4B69-9CFB-C7A6E15516D3}"/>
    </a:ext>
  </a:extLst>
</a:theme>
</file>

<file path=ppt/theme/theme2.xml><?xml version="1.0" encoding="utf-8"?>
<a:theme xmlns:a="http://schemas.openxmlformats.org/drawingml/2006/main" name="2_GSMA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Metadata/LabelInfo.xml><?xml version="1.0" encoding="utf-8"?>
<clbl:labelList xmlns:clbl="http://schemas.microsoft.com/office/2020/mipLabelMetadata">
  <clbl:label id="{72a4ff82-fec3-469d-aafb-ac8276216699}" enabled="0" method="" siteId="{72a4ff82-fec3-469d-aafb-ac8276216699}" removed="1"/>
</clbl:labelList>
</file>

<file path=docProps/app.xml><?xml version="1.0" encoding="utf-8"?>
<Properties xmlns="http://schemas.openxmlformats.org/officeDocument/2006/extended-properties" xmlns:vt="http://schemas.openxmlformats.org/officeDocument/2006/docPropsVTypes">
  <TotalTime>6051</TotalTime>
  <Words>539</Words>
  <Application>Microsoft Office PowerPoint</Application>
  <PresentationFormat>Widescreen</PresentationFormat>
  <Paragraphs>64</Paragraphs>
  <Slides>11</Slides>
  <Notes>6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11</vt:i4>
      </vt:variant>
    </vt:vector>
  </HeadingPairs>
  <TitlesOfParts>
    <vt:vector size="18" baseType="lpstr">
      <vt:lpstr>Aptos</vt:lpstr>
      <vt:lpstr>Arial</vt:lpstr>
      <vt:lpstr>Arial Black</vt:lpstr>
      <vt:lpstr>Arial,Sans-Serif</vt:lpstr>
      <vt:lpstr>Calibri</vt:lpstr>
      <vt:lpstr>1_GSMA</vt:lpstr>
      <vt:lpstr>2_GSMA</vt:lpstr>
      <vt:lpstr>PowerPoint Presentation</vt:lpstr>
      <vt:lpstr>Global Mobile Coverage and Usage Trends</vt:lpstr>
      <vt:lpstr>Regional Trends</vt:lpstr>
      <vt:lpstr>Despite challenges, the coverage gap (4% of global population) can be further reduced</vt:lpstr>
      <vt:lpstr>Population Coverage by Technology, 2015-2023</vt:lpstr>
      <vt:lpstr>Europe and Central Asia</vt:lpstr>
      <vt:lpstr>PowerPoint Presentation</vt:lpstr>
      <vt:lpstr>PowerPoint Presentation</vt:lpstr>
      <vt:lpstr>Europe: Mobile Investment Inflows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Roddy McGlynn</dc:creator>
  <cp:lastModifiedBy>Luca Elmosi</cp:lastModifiedBy>
  <cp:revision>9</cp:revision>
  <dcterms:created xsi:type="dcterms:W3CDTF">2025-03-31T10:03:05Z</dcterms:created>
  <dcterms:modified xsi:type="dcterms:W3CDTF">2025-05-20T13:18:06Z</dcterms:modified>
</cp:coreProperties>
</file>