
<file path=[Content_Types].xml><?xml version="1.0" encoding="utf-8"?>
<Types xmlns="http://schemas.openxmlformats.org/package/2006/content-types">
  <Default Extension="jpeg" ContentType="image/jpeg"/>
  <Default Extension="jpg" ContentType="image/jpeg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customXml/itemProps1.xml" ContentType="application/vnd.openxmlformats-officedocument.customXmlProperties+xml"/>
  <Override PartName="/customXml/itemProps2.xml" ContentType="application/vnd.openxmlformats-officedocument.customXmlProperties+xml"/>
  <Override PartName="/customXml/itemProps3.xml" ContentType="application/vnd.openxmlformats-officedocument.customXmlProperties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notesMasters/notesMaster1.xml" ContentType="application/vnd.openxmlformats-officedocument.presentationml.notesMaster+xml"/>
  <Override PartName="/ppt/handoutMasters/handoutMaster1.xml" ContentType="application/vnd.openxmlformats-officedocument.presentationml.handoutMaster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slideLayouts/slideLayout12.xml" ContentType="application/vnd.openxmlformats-officedocument.presentationml.slideLayout+xml"/>
  <Override PartName="/ppt/slideLayouts/slideLayout13.xml" ContentType="application/vnd.openxmlformats-officedocument.presentationml.slideLayout+xml"/>
  <Override PartName="/ppt/slideLayouts/slideLayout14.xml" ContentType="application/vnd.openxmlformats-officedocument.presentationml.slideLayout+xml"/>
  <Override PartName="/ppt/slideLayouts/slideLayout15.xml" ContentType="application/vnd.openxmlformats-officedocument.presentationml.slideLayout+xml"/>
  <Override PartName="/ppt/slideLayouts/slideLayout16.xml" ContentType="application/vnd.openxmlformats-officedocument.presentationml.slideLayout+xml"/>
  <Override PartName="/ppt/slideLayouts/slideLayout17.xml" ContentType="application/vnd.openxmlformats-officedocument.presentationml.slideLayout+xml"/>
  <Override PartName="/ppt/slideLayouts/slideLayout18.xml" ContentType="application/vnd.openxmlformats-officedocument.presentationml.slideLayout+xml"/>
  <Override PartName="/ppt/slideLayouts/slideLayout19.xml" ContentType="application/vnd.openxmlformats-officedocument.presentationml.slideLayout+xml"/>
  <Override PartName="/ppt/slideLayouts/slideLayout20.xml" ContentType="application/vnd.openxmlformats-officedocument.presentationml.slideLayout+xml"/>
  <Override PartName="/ppt/slideLayouts/slideLayout21.xml" ContentType="application/vnd.openxmlformats-officedocument.presentationml.slideLayout+xml"/>
  <Override PartName="/ppt/slideLayouts/slideLayout22.xml" ContentType="application/vnd.openxmlformats-officedocument.presentationml.slideLayout+xml"/>
  <Override PartName="/ppt/slideLayouts/slideLayout23.xml" ContentType="application/vnd.openxmlformats-officedocument.presentationml.slideLayout+xml"/>
  <Override PartName="/ppt/slideLayouts/slideLayout24.xml" ContentType="application/vnd.openxmlformats-officedocument.presentationml.slideLayout+xml"/>
  <Override PartName="/ppt/theme/theme2.xml" ContentType="application/vnd.openxmlformats-officedocument.theme+xml"/>
  <Override PartName="/ppt/theme/theme3.xml" ContentType="application/vnd.openxmlformats-officedocument.theme+xml"/>
  <Override PartName="/ppt/diagrams/data1.xml" ContentType="application/vnd.openxmlformats-officedocument.drawingml.diagramData+xml"/>
  <Override PartName="/ppt/diagrams/layout1.xml" ContentType="application/vnd.openxmlformats-officedocument.drawingml.diagramLayout+xml"/>
  <Override PartName="/ppt/diagrams/quickStyle1.xml" ContentType="application/vnd.openxmlformats-officedocument.drawingml.diagramStyle+xml"/>
  <Override PartName="/ppt/diagrams/colors1.xml" ContentType="application/vnd.openxmlformats-officedocument.drawingml.diagramColors+xml"/>
  <Override PartName="/ppt/diagrams/drawing1.xml" ContentType="application/vnd.ms-office.drawingml.diagramDrawing+xml"/>
  <Override PartName="/ppt/diagrams/data2.xml" ContentType="application/vnd.openxmlformats-officedocument.drawingml.diagramData+xml"/>
  <Override PartName="/ppt/diagrams/layout2.xml" ContentType="application/vnd.openxmlformats-officedocument.drawingml.diagramLayout+xml"/>
  <Override PartName="/ppt/diagrams/quickStyle2.xml" ContentType="application/vnd.openxmlformats-officedocument.drawingml.diagramStyle+xml"/>
  <Override PartName="/ppt/diagrams/colors2.xml" ContentType="application/vnd.openxmlformats-officedocument.drawingml.diagramColors+xml"/>
  <Override PartName="/ppt/diagrams/drawing2.xml" ContentType="application/vnd.ms-office.drawingml.diagramDrawing+xml"/>
  <Override PartName="/ppt/diagrams/data3.xml" ContentType="application/vnd.openxmlformats-officedocument.drawingml.diagramData+xml"/>
  <Override PartName="/ppt/diagrams/layout3.xml" ContentType="application/vnd.openxmlformats-officedocument.drawingml.diagramLayout+xml"/>
  <Override PartName="/ppt/diagrams/quickStyle3.xml" ContentType="application/vnd.openxmlformats-officedocument.drawingml.diagramStyle+xml"/>
  <Override PartName="/ppt/diagrams/colors3.xml" ContentType="application/vnd.openxmlformats-officedocument.drawingml.diagramColors+xml"/>
  <Override PartName="/ppt/diagrams/drawing3.xml" ContentType="application/vnd.ms-office.drawingml.diagramDrawing+xml"/>
  <Override PartName="/ppt/diagrams/data4.xml" ContentType="application/vnd.openxmlformats-officedocument.drawingml.diagramData+xml"/>
  <Override PartName="/ppt/diagrams/layout4.xml" ContentType="application/vnd.openxmlformats-officedocument.drawingml.diagramLayout+xml"/>
  <Override PartName="/ppt/diagrams/quickStyle4.xml" ContentType="application/vnd.openxmlformats-officedocument.drawingml.diagramStyle+xml"/>
  <Override PartName="/ppt/diagrams/colors4.xml" ContentType="application/vnd.openxmlformats-officedocument.drawingml.diagramColors+xml"/>
  <Override PartName="/ppt/diagrams/drawing4.xml" ContentType="application/vnd.ms-office.drawingml.diagramDrawing+xml"/>
  <Override PartName="/ppt/diagrams/data5.xml" ContentType="application/vnd.openxmlformats-officedocument.drawingml.diagramData+xml"/>
  <Override PartName="/ppt/diagrams/layout5.xml" ContentType="application/vnd.openxmlformats-officedocument.drawingml.diagramLayout+xml"/>
  <Override PartName="/ppt/diagrams/quickStyle5.xml" ContentType="application/vnd.openxmlformats-officedocument.drawingml.diagramStyle+xml"/>
  <Override PartName="/ppt/diagrams/colors5.xml" ContentType="application/vnd.openxmlformats-officedocument.drawingml.diagramColors+xml"/>
  <Override PartName="/ppt/diagrams/drawing5.xml" ContentType="application/vnd.ms-office.drawingml.diagramDrawing+xml"/>
  <Override PartName="/ppt/diagrams/data6.xml" ContentType="application/vnd.openxmlformats-officedocument.drawingml.diagramData+xml"/>
  <Override PartName="/ppt/diagrams/layout6.xml" ContentType="application/vnd.openxmlformats-officedocument.drawingml.diagramLayout+xml"/>
  <Override PartName="/ppt/diagrams/quickStyle6.xml" ContentType="application/vnd.openxmlformats-officedocument.drawingml.diagramStyle+xml"/>
  <Override PartName="/ppt/diagrams/colors6.xml" ContentType="application/vnd.openxmlformats-officedocument.drawingml.diagramColors+xml"/>
  <Override PartName="/ppt/diagrams/drawing6.xml" ContentType="application/vnd.ms-office.drawingml.diagramDrawing+xml"/>
  <Override PartName="/ppt/diagrams/data7.xml" ContentType="application/vnd.openxmlformats-officedocument.drawingml.diagramData+xml"/>
  <Override PartName="/ppt/diagrams/layout7.xml" ContentType="application/vnd.openxmlformats-officedocument.drawingml.diagramLayout+xml"/>
  <Override PartName="/ppt/diagrams/quickStyle7.xml" ContentType="application/vnd.openxmlformats-officedocument.drawingml.diagramStyle+xml"/>
  <Override PartName="/ppt/diagrams/colors7.xml" ContentType="application/vnd.openxmlformats-officedocument.drawingml.diagramColors+xml"/>
  <Override PartName="/ppt/diagrams/drawing7.xml" ContentType="application/vnd.ms-office.drawingml.diagramDrawing+xml"/>
  <Override PartName="/docProps/core.xml" ContentType="application/vnd.openxmlformats-package.core-properties+xml"/>
  <Override PartName="/docProps/app.xml" ContentType="application/vnd.openxmlformats-officedocument.extended-properties+xml"/>
  <Override PartName="/docProps/custom.xml" ContentType="application/vnd.openxmlformats-officedocument.custom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5" Type="http://schemas.openxmlformats.org/officeDocument/2006/relationships/custom-properties" Target="docProps/custom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 autoCompressPictures="0">
  <p:sldMasterIdLst>
    <p:sldMasterId id="2147483699" r:id="rId4"/>
  </p:sldMasterIdLst>
  <p:notesMasterIdLst>
    <p:notesMasterId r:id="rId17"/>
  </p:notesMasterIdLst>
  <p:handoutMasterIdLst>
    <p:handoutMasterId r:id="rId18"/>
  </p:handoutMasterIdLst>
  <p:sldIdLst>
    <p:sldId id="444" r:id="rId5"/>
    <p:sldId id="937" r:id="rId6"/>
    <p:sldId id="936" r:id="rId7"/>
    <p:sldId id="938" r:id="rId8"/>
    <p:sldId id="939" r:id="rId9"/>
    <p:sldId id="945" r:id="rId10"/>
    <p:sldId id="940" r:id="rId11"/>
    <p:sldId id="941" r:id="rId12"/>
    <p:sldId id="942" r:id="rId13"/>
    <p:sldId id="943" r:id="rId14"/>
    <p:sldId id="944" r:id="rId15"/>
    <p:sldId id="453" r:id="rId16"/>
  </p:sldIdLst>
  <p:sldSz cx="9144000" cy="5143500" type="screen16x9"/>
  <p:notesSz cx="6858000" cy="9144000"/>
  <p:defaultTextStyle>
    <a:defPPr>
      <a:defRPr lang="mk-MK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>
        <p15:guide id="11" orient="horz" pos="752" userDrawn="1">
          <p15:clr>
            <a:srgbClr val="A4A3A4"/>
          </p15:clr>
        </p15:guide>
        <p15:guide id="15" orient="horz" pos="2962" userDrawn="1">
          <p15:clr>
            <a:srgbClr val="A4A3A4"/>
          </p15:clr>
        </p15:guide>
        <p15:guide id="21" pos="274" userDrawn="1">
          <p15:clr>
            <a:srgbClr val="A4A3A4"/>
          </p15:clr>
        </p15:guide>
        <p15:guide id="22" pos="5486" userDrawn="1">
          <p15:clr>
            <a:srgbClr val="A4A3A4"/>
          </p15:clr>
        </p15:guide>
        <p15:guide id="23" orient="horz" pos="274" userDrawn="1">
          <p15:clr>
            <a:srgbClr val="A4A3A4"/>
          </p15:clr>
        </p15:guide>
        <p15:guide id="24" orient="horz" pos="917" userDrawn="1">
          <p15:clr>
            <a:srgbClr val="A4A3A4"/>
          </p15:clr>
        </p15:guide>
      </p15:sldGuideLst>
    </p:ext>
    <p:ext uri="{2D200454-40CA-4A62-9FC3-DE9A4176ACB9}">
      <p15:notesGuideLst xmlns:p15="http://schemas.microsoft.com/office/powerpoint/2012/main"/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showPr showNarration="1">
    <p:present/>
    <p:sldAll/>
    <p:penClr>
      <a:prstClr val="red"/>
    </p:penClr>
    <p:extLst>
      <p:ext uri="{EC167BDD-8182-4AB7-AECC-EB403E3ABB37}">
        <p14:laserClr xmlns:p14="http://schemas.microsoft.com/office/powerpoint/2010/main">
          <a:srgbClr val="FF0000"/>
        </p14:laserClr>
      </p:ext>
      <p:ext uri="{2FDB2607-1784-4EEB-B798-7EB5836EED8A}">
        <p14:showMediaCtrls xmlns:p14="http://schemas.microsoft.com/office/powerpoint/2010/main" val="1"/>
      </p:ext>
    </p:extLst>
  </p:showPr>
  <p:clrMru>
    <a:srgbClr val="79C15A"/>
    <a:srgbClr val="F8D84C"/>
    <a:srgbClr val="F8DA4C"/>
    <a:srgbClr val="DD4937"/>
    <a:srgbClr val="F37D6E"/>
    <a:srgbClr val="FACDC8"/>
    <a:srgbClr val="055283"/>
    <a:srgbClr val="90A9CD"/>
    <a:srgbClr val="A8C4DD"/>
    <a:srgbClr val="0B8D4E"/>
  </p:clrMru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0"/>
    </p:ext>
    <p:ext uri="{FD5EFAAD-0ECE-453E-9831-46B23BE46B34}">
      <p15:chartTrackingRefBased xmlns:p15="http://schemas.microsoft.com/office/powerpoint/2012/main" val="0"/>
    </p:ext>
  </p:extLst>
</p:presentationPr>
</file>

<file path=ppt/tableStyles.xml><?xml version="1.0" encoding="utf-8"?>
<a:tblStyleLst xmlns:a="http://schemas.openxmlformats.org/drawingml/2006/main" def="{5C22544A-7EE6-4342-B048-85BDC9FD1C3A}">
  <a:tblStyle styleId="{3B4B98B0-60AC-42C2-AFA5-B58CD77FA1E5}" styleName="Light Style 1 - Accent 1">
    <a:wholeTbl>
      <a:tcTxStyle>
        <a:fontRef idx="minor">
          <a:scrgbClr r="0" g="0" b="0"/>
        </a:fontRef>
        <a:schemeClr val="tx1"/>
      </a:tcTxStyle>
      <a:tcStyle>
        <a:tcBdr>
          <a:left>
            <a:ln>
              <a:noFill/>
            </a:ln>
          </a:left>
          <a:right>
            <a:ln>
              <a:noFill/>
            </a:ln>
          </a:right>
          <a:top>
            <a:ln w="12700" cmpd="sng">
              <a:solidFill>
                <a:schemeClr val="accent1"/>
              </a:solidFill>
            </a:ln>
          </a:top>
          <a:bottom>
            <a:ln w="12700" cmpd="sng">
              <a:solidFill>
                <a:schemeClr val="accent1"/>
              </a:solidFill>
            </a:ln>
          </a:bottom>
          <a:insideH>
            <a:ln>
              <a:noFill/>
            </a:ln>
          </a:insideH>
          <a:insideV>
            <a:ln>
              <a:noFill/>
            </a:ln>
          </a:insideV>
        </a:tcBdr>
        <a:fill>
          <a:noFill/>
        </a:fill>
      </a:tcStyle>
    </a:wholeTbl>
    <a:band1H>
      <a:tcStyle>
        <a:tcBdr/>
        <a:fill>
          <a:solidFill>
            <a:schemeClr val="accent1">
              <a:alpha val="2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accent1">
              <a:alpha val="20000"/>
            </a:schemeClr>
          </a:solidFill>
        </a:fill>
      </a:tcStyle>
    </a:band1V>
    <a:lastCol>
      <a:tcTxStyle b="on"/>
      <a:tcStyle>
        <a:tcBdr/>
      </a:tcStyle>
    </a:lastCol>
    <a:firstCol>
      <a:tcTxStyle b="on"/>
      <a:tcStyle>
        <a:tcBdr/>
      </a:tcStyle>
    </a:firstCol>
    <a:lastRow>
      <a:tcTxStyle b="on"/>
      <a:tcStyle>
        <a:tcBdr>
          <a:top>
            <a:ln w="12700" cmpd="sng">
              <a:solidFill>
                <a:schemeClr val="accent1"/>
              </a:solidFill>
            </a:ln>
          </a:top>
        </a:tcBdr>
        <a:fill>
          <a:noFill/>
        </a:fill>
      </a:tcStyle>
    </a:lastRow>
    <a:firstRow>
      <a:tcTxStyle b="on"/>
      <a:tcStyle>
        <a:tcBdr>
          <a:bottom>
            <a:ln w="12700" cmpd="sng">
              <a:solidFill>
                <a:schemeClr val="accent1"/>
              </a:solidFill>
            </a:ln>
          </a:bottom>
        </a:tcBdr>
        <a:fill>
          <a:noFill/>
        </a:fill>
      </a:tcStyle>
    </a:firstRow>
  </a:tblStyle>
  <a:tblStyle styleId="{5C22544A-7EE6-4342-B048-85BDC9FD1C3A}" styleName="Medium Style 2 - Accent 1">
    <a:wholeTbl>
      <a:tcTxStyle>
        <a:fontRef idx="minor">
          <a:prstClr val="black"/>
        </a:fontRef>
        <a:schemeClr val="dk1"/>
      </a:tcTxStyle>
      <a:tcStyle>
        <a:tcBdr>
          <a:left>
            <a:ln w="12700" cmpd="sng">
              <a:solidFill>
                <a:schemeClr val="lt1"/>
              </a:solidFill>
            </a:ln>
          </a:left>
          <a:right>
            <a:ln w="12700" cmpd="sng">
              <a:solidFill>
                <a:schemeClr val="lt1"/>
              </a:solidFill>
            </a:ln>
          </a:right>
          <a:top>
            <a:ln w="12700" cmpd="sng">
              <a:solidFill>
                <a:schemeClr val="lt1"/>
              </a:solidFill>
            </a:ln>
          </a:top>
          <a:bottom>
            <a:ln w="12700" cmpd="sng">
              <a:solidFill>
                <a:schemeClr val="lt1"/>
              </a:solidFill>
            </a:ln>
          </a:bottom>
          <a:insideH>
            <a:ln w="12700" cmpd="sng">
              <a:solidFill>
                <a:schemeClr val="lt1"/>
              </a:solidFill>
            </a:ln>
          </a:insideH>
          <a:insideV>
            <a:ln w="12700" cmpd="sng">
              <a:solidFill>
                <a:schemeClr val="lt1"/>
              </a:solidFill>
            </a:ln>
          </a:insideV>
        </a:tcBdr>
        <a:fill>
          <a:solidFill>
            <a:schemeClr val="accent1">
              <a:tint val="20000"/>
            </a:schemeClr>
          </a:solidFill>
        </a:fill>
      </a:tcStyle>
    </a:wholeTbl>
    <a:band1H>
      <a:tcStyle>
        <a:tcBdr/>
        <a:fill>
          <a:solidFill>
            <a:schemeClr val="accent1">
              <a:tint val="4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accent1">
              <a:tint val="40000"/>
            </a:schemeClr>
          </a:solidFill>
        </a:fill>
      </a:tcStyle>
    </a:band1V>
    <a:band2V>
      <a:tcStyle>
        <a:tcBdr/>
      </a:tcStyle>
    </a:band2V>
    <a:la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lastCol>
    <a:fir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firstCol>
    <a:lastRow>
      <a:tcTxStyle b="on">
        <a:fontRef idx="minor">
          <a:prstClr val="black"/>
        </a:fontRef>
        <a:schemeClr val="lt1"/>
      </a:tcTxStyle>
      <a:tcStyle>
        <a:tcBdr>
          <a:top>
            <a:ln w="38100" cmpd="sng">
              <a:solidFill>
                <a:schemeClr val="lt1"/>
              </a:solidFill>
            </a:ln>
          </a:top>
        </a:tcBdr>
        <a:fill>
          <a:solidFill>
            <a:schemeClr val="accent1"/>
          </a:solidFill>
        </a:fill>
      </a:tcStyle>
    </a:lastRow>
    <a:firstRow>
      <a:tcTxStyle b="on">
        <a:fontRef idx="minor">
          <a:prstClr val="black"/>
        </a:fontRef>
        <a:schemeClr val="lt1"/>
      </a:tcTxStyle>
      <a:tcStyle>
        <a:tcBdr>
          <a:bottom>
            <a:ln w="38100" cmpd="sng">
              <a:solidFill>
                <a:schemeClr val="lt1"/>
              </a:solidFill>
            </a:ln>
          </a:bottom>
        </a:tcBdr>
        <a:fill>
          <a:solidFill>
            <a:schemeClr val="accent1"/>
          </a:solidFill>
        </a:fill>
      </a:tcStyle>
    </a:firstRow>
  </a:tblStyle>
</a:tblStyleLst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 lastView="sldThumbnailView">
  <p:normalViewPr>
    <p:restoredLeft sz="21329" autoAdjust="0"/>
    <p:restoredTop sz="95511" autoAdjust="0"/>
  </p:normalViewPr>
  <p:slideViewPr>
    <p:cSldViewPr snapToGrid="0" snapToObjects="1">
      <p:cViewPr varScale="1">
        <p:scale>
          <a:sx n="139" d="100"/>
          <a:sy n="139" d="100"/>
        </p:scale>
        <p:origin x="480" y="126"/>
      </p:cViewPr>
      <p:guideLst>
        <p:guide orient="horz" pos="752"/>
        <p:guide orient="horz" pos="2962"/>
        <p:guide pos="274"/>
        <p:guide pos="5486"/>
        <p:guide orient="horz" pos="274"/>
        <p:guide orient="horz" pos="917"/>
      </p:guideLst>
    </p:cSldViewPr>
  </p:slideViewPr>
  <p:outlineViewPr>
    <p:cViewPr>
      <p:scale>
        <a:sx n="33" d="100"/>
        <a:sy n="33" d="100"/>
      </p:scale>
      <p:origin x="0" y="0"/>
    </p:cViewPr>
  </p:outlineViewPr>
  <p:notesTextViewPr>
    <p:cViewPr>
      <p:scale>
        <a:sx n="100" d="100"/>
        <a:sy n="100" d="100"/>
      </p:scale>
      <p:origin x="0" y="0"/>
    </p:cViewPr>
  </p:notesTextViewPr>
  <p:sorterViewPr>
    <p:cViewPr>
      <p:scale>
        <a:sx n="100" d="100"/>
        <a:sy n="100" d="100"/>
      </p:scale>
      <p:origin x="0" y="0"/>
    </p:cViewPr>
  </p:sorterViewPr>
  <p:notesViewPr>
    <p:cSldViewPr snapToGrid="0" snapToObjects="1" showGuides="1">
      <p:cViewPr varScale="1">
        <p:scale>
          <a:sx n="93" d="100"/>
          <a:sy n="93" d="100"/>
        </p:scale>
        <p:origin x="3712" y="80"/>
      </p:cViewPr>
      <p:guideLst/>
    </p:cSldViewPr>
  </p:notesViewPr>
  <p:gridSpacing cx="72008" cy="72008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4.xml"/><Relationship Id="rId13" Type="http://schemas.openxmlformats.org/officeDocument/2006/relationships/slide" Target="slides/slide9.xml"/><Relationship Id="rId18" Type="http://schemas.openxmlformats.org/officeDocument/2006/relationships/handoutMaster" Target="handoutMasters/handoutMaster1.xml"/><Relationship Id="rId3" Type="http://schemas.openxmlformats.org/officeDocument/2006/relationships/customXml" Target="../customXml/item3.xml"/><Relationship Id="rId21" Type="http://schemas.openxmlformats.org/officeDocument/2006/relationships/theme" Target="theme/theme1.xml"/><Relationship Id="rId7" Type="http://schemas.openxmlformats.org/officeDocument/2006/relationships/slide" Target="slides/slide3.xml"/><Relationship Id="rId12" Type="http://schemas.openxmlformats.org/officeDocument/2006/relationships/slide" Target="slides/slide8.xml"/><Relationship Id="rId17" Type="http://schemas.openxmlformats.org/officeDocument/2006/relationships/notesMaster" Target="notesMasters/notesMaster1.xml"/><Relationship Id="rId2" Type="http://schemas.openxmlformats.org/officeDocument/2006/relationships/customXml" Target="../customXml/item2.xml"/><Relationship Id="rId16" Type="http://schemas.openxmlformats.org/officeDocument/2006/relationships/slide" Target="slides/slide12.xml"/><Relationship Id="rId20" Type="http://schemas.openxmlformats.org/officeDocument/2006/relationships/viewProps" Target="viewProps.xml"/><Relationship Id="rId1" Type="http://schemas.openxmlformats.org/officeDocument/2006/relationships/customXml" Target="../customXml/item1.xml"/><Relationship Id="rId6" Type="http://schemas.openxmlformats.org/officeDocument/2006/relationships/slide" Target="slides/slide2.xml"/><Relationship Id="rId11" Type="http://schemas.openxmlformats.org/officeDocument/2006/relationships/slide" Target="slides/slide7.xml"/><Relationship Id="rId5" Type="http://schemas.openxmlformats.org/officeDocument/2006/relationships/slide" Target="slides/slide1.xml"/><Relationship Id="rId15" Type="http://schemas.openxmlformats.org/officeDocument/2006/relationships/slide" Target="slides/slide11.xml"/><Relationship Id="rId10" Type="http://schemas.openxmlformats.org/officeDocument/2006/relationships/slide" Target="slides/slide6.xml"/><Relationship Id="rId19" Type="http://schemas.openxmlformats.org/officeDocument/2006/relationships/presProps" Target="presProps.xml"/><Relationship Id="rId4" Type="http://schemas.openxmlformats.org/officeDocument/2006/relationships/slideMaster" Target="slideMasters/slideMaster1.xml"/><Relationship Id="rId9" Type="http://schemas.openxmlformats.org/officeDocument/2006/relationships/slide" Target="slides/slide5.xml"/><Relationship Id="rId14" Type="http://schemas.openxmlformats.org/officeDocument/2006/relationships/slide" Target="slides/slide10.xml"/><Relationship Id="rId22" Type="http://schemas.openxmlformats.org/officeDocument/2006/relationships/tableStyles" Target="tableStyles.xml"/></Relationships>
</file>

<file path=ppt/diagrams/colors1.xml><?xml version="1.0" encoding="utf-8"?>
<dgm:colorsDef xmlns:dgm="http://schemas.openxmlformats.org/drawingml/2006/diagram" xmlns:a="http://schemas.openxmlformats.org/drawingml/2006/main" uniqueId="urn:microsoft.com/office/officeart/2005/8/colors/colorful2">
  <dgm:title val=""/>
  <dgm:desc val=""/>
  <dgm:catLst>
    <dgm:cat type="colorful" pri="10200"/>
  </dgm:catLst>
  <dgm:styleLbl name="node0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node1">
    <dgm:fillClrLst>
      <a:schemeClr val="accent2"/>
      <a:schemeClr val="accent3"/>
    </dgm:fillClrLst>
    <dgm:linClrLst meth="repeat">
      <a:schemeClr val="lt1"/>
    </dgm:linClrLst>
    <dgm:effectClrLst/>
    <dgm:txLinClrLst/>
    <dgm:txFillClrLst/>
    <dgm:txEffectClrLst/>
  </dgm:styleLbl>
  <dgm:styleLbl name="alignNode1">
    <dgm:fillClrLst>
      <a:schemeClr val="accent2"/>
      <a:schemeClr val="accent3"/>
    </dgm:fillClrLst>
    <dgm:linClrLst>
      <a:schemeClr val="accent2"/>
      <a:schemeClr val="accent3"/>
    </dgm:linClrLst>
    <dgm:effectClrLst/>
    <dgm:txLinClrLst/>
    <dgm:txFillClrLst/>
    <dgm:txEffectClrLst/>
  </dgm:styleLbl>
  <dgm:styleLbl name="lnNode1">
    <dgm:fillClrLst>
      <a:schemeClr val="accent2"/>
      <a:schemeClr val="accent3"/>
    </dgm:fillClrLst>
    <dgm:linClrLst meth="repeat">
      <a:schemeClr val="lt1"/>
    </dgm:linClrLst>
    <dgm:effectClrLst/>
    <dgm:txLinClrLst/>
    <dgm:txFillClrLst/>
    <dgm:txEffectClrLst/>
  </dgm:styleLbl>
  <dgm:styleLbl name="vennNode1">
    <dgm:fillClrLst>
      <a:schemeClr val="accent2">
        <a:alpha val="50000"/>
      </a:schemeClr>
      <a:schemeClr val="accent3">
        <a:alpha val="50000"/>
      </a:schemeClr>
    </dgm:fillClrLst>
    <dgm:linClrLst meth="repeat">
      <a:schemeClr val="lt1"/>
    </dgm:linClrLst>
    <dgm:effectClrLst/>
    <dgm:txLinClrLst/>
    <dgm:txFillClrLst/>
    <dgm:txEffectClrLst/>
  </dgm:styleLbl>
  <dgm:styleLbl name="node2">
    <dgm:fillClrLst>
      <a:schemeClr val="accent3"/>
    </dgm:fillClrLst>
    <dgm:linClrLst meth="repeat">
      <a:schemeClr val="lt1"/>
    </dgm:linClrLst>
    <dgm:effectClrLst/>
    <dgm:txLinClrLst/>
    <dgm:txFillClrLst/>
    <dgm:txEffectClrLst/>
  </dgm:styleLbl>
  <dgm:styleLbl name="node3">
    <dgm:fillClrLst>
      <a:schemeClr val="accent4"/>
    </dgm:fillClrLst>
    <dgm:linClrLst meth="repeat">
      <a:schemeClr val="lt1"/>
    </dgm:linClrLst>
    <dgm:effectClrLst/>
    <dgm:txLinClrLst/>
    <dgm:txFillClrLst/>
    <dgm:txEffectClrLst/>
  </dgm:styleLbl>
  <dgm:styleLbl name="node4">
    <dgm:fillClrLst>
      <a:schemeClr val="accent5"/>
    </dgm:fillClrLst>
    <dgm:linClrLst meth="repeat">
      <a:schemeClr val="lt1"/>
    </dgm:linClrLst>
    <dgm:effectClrLst/>
    <dgm:txLinClrLst/>
    <dgm:txFillClrLst/>
    <dgm:txEffectClrLst/>
  </dgm:styleLbl>
  <dgm:styleLbl name="fgImgPlace1">
    <dgm:fillClrLst>
      <a:schemeClr val="accent2">
        <a:tint val="50000"/>
      </a:schemeClr>
      <a:schemeClr val="accent3">
        <a:tint val="5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alignImgPlace1">
    <dgm:fillClrLst>
      <a:schemeClr val="accent2">
        <a:tint val="50000"/>
      </a:schemeClr>
      <a:schemeClr val="accent3">
        <a:tint val="2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bgImgPlace1">
    <dgm:fillClrLst>
      <a:schemeClr val="accent2">
        <a:tint val="50000"/>
      </a:schemeClr>
      <a:schemeClr val="accent3">
        <a:tint val="2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sibTrans2D1">
    <dgm:fillClrLst>
      <a:schemeClr val="accent2"/>
      <a:schemeClr val="accent3"/>
    </dgm:fillClrLst>
    <dgm:linClrLst meth="repeat">
      <a:schemeClr val="lt1"/>
    </dgm:linClrLst>
    <dgm:effectClrLst/>
    <dgm:txLinClrLst/>
    <dgm:txFillClrLst/>
    <dgm:txEffectClrLst/>
  </dgm:styleLbl>
  <dgm:styleLbl name="fgSibTrans2D1">
    <dgm:fillClrLst>
      <a:schemeClr val="accent2"/>
      <a:schemeClr val="accent3"/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bgSibTrans2D1">
    <dgm:fillClrLst>
      <a:schemeClr val="accent2"/>
      <a:schemeClr val="accent3"/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sibTrans1D1">
    <dgm:fillClrLst/>
    <dgm:linClrLst>
      <a:schemeClr val="accent2"/>
      <a:schemeClr val="accent3"/>
    </dgm:linClrLst>
    <dgm:effectClrLst/>
    <dgm:txLinClrLst/>
    <dgm:txFillClrLst meth="repeat">
      <a:schemeClr val="tx1"/>
    </dgm:txFillClrLst>
    <dgm:txEffectClrLst/>
  </dgm:styleLbl>
  <dgm:styleLbl name="callout">
    <dgm:fillClrLst meth="repeat">
      <a:schemeClr val="accent2"/>
    </dgm:fillClrLst>
    <dgm:linClrLst meth="repeat">
      <a:schemeClr val="accent2">
        <a:tint val="50000"/>
      </a:schemeClr>
    </dgm:linClrLst>
    <dgm:effectClrLst/>
    <dgm:txLinClrLst/>
    <dgm:txFillClrLst meth="repeat">
      <a:schemeClr val="tx1"/>
    </dgm:txFillClrLst>
    <dgm:txEffectClrLst/>
  </dgm:styleLbl>
  <dgm:styleLbl name="asst0">
    <dgm:fillClrLst meth="repeat">
      <a:schemeClr val="accent2"/>
    </dgm:fillClrLst>
    <dgm:linClrLst meth="repeat">
      <a:schemeClr val="lt1">
        <a:shade val="80000"/>
      </a:schemeClr>
    </dgm:linClrLst>
    <dgm:effectClrLst/>
    <dgm:txLinClrLst/>
    <dgm:txFillClrLst/>
    <dgm:txEffectClrLst/>
  </dgm:styleLbl>
  <dgm:styleLbl name="asst1">
    <dgm:fillClrLst meth="repeat">
      <a:schemeClr val="accent3"/>
    </dgm:fillClrLst>
    <dgm:linClrLst meth="repeat">
      <a:schemeClr val="lt1">
        <a:shade val="80000"/>
      </a:schemeClr>
    </dgm:linClrLst>
    <dgm:effectClrLst/>
    <dgm:txLinClrLst/>
    <dgm:txFillClrLst/>
    <dgm:txEffectClrLst/>
  </dgm:styleLbl>
  <dgm:styleLbl name="asst2">
    <dgm:fillClrLst>
      <a:schemeClr val="accent4"/>
    </dgm:fillClrLst>
    <dgm:linClrLst meth="repeat">
      <a:schemeClr val="lt1"/>
    </dgm:linClrLst>
    <dgm:effectClrLst/>
    <dgm:txLinClrLst/>
    <dgm:txFillClrLst/>
    <dgm:txEffectClrLst/>
  </dgm:styleLbl>
  <dgm:styleLbl name="asst3">
    <dgm:fillClrLst>
      <a:schemeClr val="accent5"/>
    </dgm:fillClrLst>
    <dgm:linClrLst meth="repeat">
      <a:schemeClr val="lt1"/>
    </dgm:linClrLst>
    <dgm:effectClrLst/>
    <dgm:txLinClrLst/>
    <dgm:txFillClrLst/>
    <dgm:txEffectClrLst/>
  </dgm:styleLbl>
  <dgm:styleLbl name="asst4">
    <dgm:fillClrLst>
      <a:schemeClr val="accent6"/>
    </dgm:fillClrLst>
    <dgm:linClrLst meth="repeat">
      <a:schemeClr val="lt1"/>
    </dgm:linClrLst>
    <dgm:effectClrLst/>
    <dgm:txLinClrLst/>
    <dgm:txFillClrLst/>
    <dgm:txEffectClrLst/>
  </dgm:styleLbl>
  <dgm:styleLbl name="parChTrans2D1">
    <dgm:fillClrLst meth="repeat">
      <a:schemeClr val="accent2"/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parChTrans2D2">
    <dgm:fillClrLst meth="repeat">
      <a:schemeClr val="accent3"/>
    </dgm:fillClrLst>
    <dgm:linClrLst meth="repeat">
      <a:schemeClr val="lt1"/>
    </dgm:linClrLst>
    <dgm:effectClrLst/>
    <dgm:txLinClrLst/>
    <dgm:txFillClrLst/>
    <dgm:txEffectClrLst/>
  </dgm:styleLbl>
  <dgm:styleLbl name="parChTrans2D3">
    <dgm:fillClrLst meth="repeat">
      <a:schemeClr val="accent4"/>
    </dgm:fillClrLst>
    <dgm:linClrLst meth="repeat">
      <a:schemeClr val="lt1"/>
    </dgm:linClrLst>
    <dgm:effectClrLst/>
    <dgm:txLinClrLst/>
    <dgm:txFillClrLst/>
    <dgm:txEffectClrLst/>
  </dgm:styleLbl>
  <dgm:styleLbl name="parChTrans2D4">
    <dgm:fillClrLst meth="repeat">
      <a:schemeClr val="accent5"/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parChTrans1D1">
    <dgm:fillClrLst meth="repeat">
      <a:schemeClr val="accent2"/>
    </dgm:fillClrLst>
    <dgm:linClrLst meth="repeat">
      <a:schemeClr val="accent2"/>
    </dgm:linClrLst>
    <dgm:effectClrLst/>
    <dgm:txLinClrLst/>
    <dgm:txFillClrLst meth="repeat">
      <a:schemeClr val="tx1"/>
    </dgm:txFillClrLst>
    <dgm:txEffectClrLst/>
  </dgm:styleLbl>
  <dgm:styleLbl name="parChTrans1D2">
    <dgm:fillClrLst meth="repeat">
      <a:schemeClr val="accent2">
        <a:tint val="90000"/>
      </a:schemeClr>
    </dgm:fillClrLst>
    <dgm:linClrLst meth="repeat">
      <a:schemeClr val="accent3"/>
    </dgm:linClrLst>
    <dgm:effectClrLst/>
    <dgm:txLinClrLst/>
    <dgm:txFillClrLst meth="repeat">
      <a:schemeClr val="tx1"/>
    </dgm:txFillClrLst>
    <dgm:txEffectClrLst/>
  </dgm:styleLbl>
  <dgm:styleLbl name="parChTrans1D3">
    <dgm:fillClrLst meth="repeat">
      <a:schemeClr val="accent2">
        <a:tint val="70000"/>
      </a:schemeClr>
    </dgm:fillClrLst>
    <dgm:linClrLst meth="repeat">
      <a:schemeClr val="accent4"/>
    </dgm:linClrLst>
    <dgm:effectClrLst/>
    <dgm:txLinClrLst/>
    <dgm:txFillClrLst meth="repeat">
      <a:schemeClr val="tx1"/>
    </dgm:txFillClrLst>
    <dgm:txEffectClrLst/>
  </dgm:styleLbl>
  <dgm:styleLbl name="parChTrans1D4">
    <dgm:fillClrLst meth="repeat">
      <a:schemeClr val="accent2">
        <a:tint val="50000"/>
      </a:schemeClr>
    </dgm:fillClrLst>
    <dgm:linClrLst meth="repeat">
      <a:schemeClr val="accent5"/>
    </dgm:linClrLst>
    <dgm:effectClrLst/>
    <dgm:txLinClrLst/>
    <dgm:txFillClrLst meth="repeat">
      <a:schemeClr val="tx1"/>
    </dgm:txFillClrLst>
    <dgm:txEffectClrLst/>
  </dgm:styleLbl>
  <dgm:styleLbl name="fgAcc1">
    <dgm:fillClrLst meth="repeat">
      <a:schemeClr val="lt1">
        <a:alpha val="90000"/>
      </a:schemeClr>
    </dgm:fillClrLst>
    <dgm:linClrLst>
      <a:schemeClr val="accent2"/>
      <a:schemeClr val="accent3"/>
    </dgm:linClrLst>
    <dgm:effectClrLst/>
    <dgm:txLinClrLst/>
    <dgm:txFillClrLst meth="repeat">
      <a:schemeClr val="dk1"/>
    </dgm:txFillClrLst>
    <dgm:txEffectClrLst/>
  </dgm:styleLbl>
  <dgm:styleLbl name="conFgAcc1">
    <dgm:fillClrLst meth="repeat">
      <a:schemeClr val="lt1">
        <a:alpha val="90000"/>
      </a:schemeClr>
    </dgm:fillClrLst>
    <dgm:linClrLst>
      <a:schemeClr val="accent2"/>
      <a:schemeClr val="accent3"/>
    </dgm:linClrLst>
    <dgm:effectClrLst/>
    <dgm:txLinClrLst/>
    <dgm:txFillClrLst meth="repeat">
      <a:schemeClr val="dk1"/>
    </dgm:txFillClrLst>
    <dgm:txEffectClrLst/>
  </dgm:styleLbl>
  <dgm:styleLbl name="alignAcc1">
    <dgm:fillClrLst meth="repeat">
      <a:schemeClr val="lt1">
        <a:alpha val="90000"/>
      </a:schemeClr>
    </dgm:fillClrLst>
    <dgm:linClrLst>
      <a:schemeClr val="accent2"/>
      <a:schemeClr val="accent3"/>
    </dgm:linClrLst>
    <dgm:effectClrLst/>
    <dgm:txLinClrLst/>
    <dgm:txFillClrLst meth="repeat">
      <a:schemeClr val="dk1"/>
    </dgm:txFillClrLst>
    <dgm:txEffectClrLst/>
  </dgm:styleLbl>
  <dgm:styleLbl name="trAlignAcc1">
    <dgm:fillClrLst meth="repeat">
      <a:schemeClr val="lt1">
        <a:alpha val="40000"/>
      </a:schemeClr>
    </dgm:fillClrLst>
    <dgm:linClrLst meth="repeat">
      <a:schemeClr val="accent2"/>
    </dgm:linClrLst>
    <dgm:effectClrLst/>
    <dgm:txLinClrLst/>
    <dgm:txFillClrLst meth="repeat">
      <a:schemeClr val="dk1"/>
    </dgm:txFillClrLst>
    <dgm:txEffectClrLst/>
  </dgm:styleLbl>
  <dgm:styleLbl name="bgAcc1">
    <dgm:fillClrLst meth="repeat">
      <a:schemeClr val="lt1">
        <a:alpha val="90000"/>
      </a:schemeClr>
    </dgm:fillClrLst>
    <dgm:linClrLst>
      <a:schemeClr val="accent2"/>
      <a:schemeClr val="accent3"/>
    </dgm:linClrLst>
    <dgm:effectClrLst/>
    <dgm:txLinClrLst/>
    <dgm:txFillClrLst meth="repeat">
      <a:schemeClr val="dk1"/>
    </dgm:txFillClrLst>
    <dgm:txEffectClrLst/>
  </dgm:styleLbl>
  <dgm:styleLbl name="solidFgAcc1">
    <dgm:fillClrLst meth="repeat">
      <a:schemeClr val="lt1"/>
    </dgm:fillClrLst>
    <dgm:linClrLst>
      <a:schemeClr val="accent2"/>
      <a:schemeClr val="accent3"/>
    </dgm:linClrLst>
    <dgm:effectClrLst/>
    <dgm:txLinClrLst/>
    <dgm:txFillClrLst meth="repeat">
      <a:schemeClr val="dk1"/>
    </dgm:txFillClrLst>
    <dgm:txEffectClrLst/>
  </dgm:styleLbl>
  <dgm:styleLbl name="solidAlignAcc1">
    <dgm:fillClrLst meth="repeat">
      <a:schemeClr val="lt1"/>
    </dgm:fillClrLst>
    <dgm:linClrLst>
      <a:schemeClr val="accent2"/>
      <a:schemeClr val="accent3"/>
    </dgm:linClrLst>
    <dgm:effectClrLst/>
    <dgm:txLinClrLst/>
    <dgm:txFillClrLst meth="repeat">
      <a:schemeClr val="dk1"/>
    </dgm:txFillClrLst>
    <dgm:txEffectClrLst/>
  </dgm:styleLbl>
  <dgm:styleLbl name="solidBgAcc1">
    <dgm:fillClrLst meth="repeat">
      <a:schemeClr val="lt1"/>
    </dgm:fillClrLst>
    <dgm:linClrLst>
      <a:schemeClr val="accent2"/>
      <a:schemeClr val="accent3"/>
    </dgm:linClrLst>
    <dgm:effectClrLst/>
    <dgm:txLinClrLst/>
    <dgm:txFillClrLst meth="repeat">
      <a:schemeClr val="dk1"/>
    </dgm:txFillClrLst>
    <dgm:txEffectClrLst/>
  </dgm:styleLbl>
  <dgm:styleLbl name="fgAccFollowNode1">
    <dgm:fillClrLst>
      <a:schemeClr val="accent2">
        <a:tint val="40000"/>
        <a:alpha val="90000"/>
      </a:schemeClr>
      <a:schemeClr val="accent3">
        <a:tint val="40000"/>
        <a:alpha val="90000"/>
      </a:schemeClr>
    </dgm:fillClrLst>
    <dgm:linClrLst>
      <a:schemeClr val="accent2">
        <a:tint val="40000"/>
        <a:alpha val="90000"/>
      </a:schemeClr>
      <a:schemeClr val="accent3">
        <a:tint val="40000"/>
        <a:alpha val="90000"/>
      </a:schemeClr>
    </dgm:linClrLst>
    <dgm:effectClrLst/>
    <dgm:txLinClrLst/>
    <dgm:txFillClrLst meth="repeat">
      <a:schemeClr val="dk1"/>
    </dgm:txFillClrLst>
    <dgm:txEffectClrLst/>
  </dgm:styleLbl>
  <dgm:styleLbl name="alignAccFollowNode1">
    <dgm:fillClrLst>
      <a:schemeClr val="accent2">
        <a:tint val="40000"/>
        <a:alpha val="90000"/>
      </a:schemeClr>
      <a:schemeClr val="accent3">
        <a:tint val="40000"/>
        <a:alpha val="90000"/>
      </a:schemeClr>
    </dgm:fillClrLst>
    <dgm:linClrLst>
      <a:schemeClr val="accent2">
        <a:tint val="40000"/>
        <a:alpha val="90000"/>
      </a:schemeClr>
      <a:schemeClr val="accent3">
        <a:tint val="40000"/>
        <a:alpha val="90000"/>
      </a:schemeClr>
    </dgm:linClrLst>
    <dgm:effectClrLst/>
    <dgm:txLinClrLst/>
    <dgm:txFillClrLst meth="repeat">
      <a:schemeClr val="dk1"/>
    </dgm:txFillClrLst>
    <dgm:txEffectClrLst/>
  </dgm:styleLbl>
  <dgm:styleLbl name="bgAccFollowNode1">
    <dgm:fillClrLst>
      <a:schemeClr val="accent2">
        <a:tint val="40000"/>
        <a:alpha val="90000"/>
      </a:schemeClr>
      <a:schemeClr val="accent3">
        <a:tint val="40000"/>
        <a:alpha val="90000"/>
      </a:schemeClr>
    </dgm:fillClrLst>
    <dgm:linClrLst>
      <a:schemeClr val="accent2">
        <a:tint val="40000"/>
        <a:alpha val="90000"/>
      </a:schemeClr>
      <a:schemeClr val="accent3">
        <a:tint val="40000"/>
        <a:alpha val="90000"/>
      </a:schemeClr>
    </dgm:linClrLst>
    <dgm:effectClrLst/>
    <dgm:txLinClrLst/>
    <dgm:txFillClrLst meth="repeat">
      <a:schemeClr val="dk1"/>
    </dgm:txFillClrLst>
    <dgm:txEffectClrLst/>
  </dgm:styleLbl>
  <dgm:styleLbl name="fgAcc0">
    <dgm:fillClrLst meth="repeat">
      <a:schemeClr val="lt1">
        <a:alpha val="90000"/>
      </a:schemeClr>
    </dgm:fillClrLst>
    <dgm:linClrLst>
      <a:schemeClr val="accent1"/>
    </dgm:linClrLst>
    <dgm:effectClrLst/>
    <dgm:txLinClrLst/>
    <dgm:txFillClrLst meth="repeat">
      <a:schemeClr val="dk1"/>
    </dgm:txFillClrLst>
    <dgm:txEffectClrLst/>
  </dgm:styleLbl>
  <dgm:styleLbl name="fgAcc2">
    <dgm:fillClrLst meth="repeat">
      <a:schemeClr val="lt1">
        <a:alpha val="90000"/>
      </a:schemeClr>
    </dgm:fillClrLst>
    <dgm:linClrLst>
      <a:schemeClr val="accent3"/>
    </dgm:linClrLst>
    <dgm:effectClrLst/>
    <dgm:txLinClrLst/>
    <dgm:txFillClrLst meth="repeat">
      <a:schemeClr val="dk1"/>
    </dgm:txFillClrLst>
    <dgm:txEffectClrLst/>
  </dgm:styleLbl>
  <dgm:styleLbl name="fgAcc3">
    <dgm:fillClrLst meth="repeat">
      <a:schemeClr val="lt1">
        <a:alpha val="90000"/>
      </a:schemeClr>
    </dgm:fillClrLst>
    <dgm:linClrLst>
      <a:schemeClr val="accent4"/>
    </dgm:linClrLst>
    <dgm:effectClrLst/>
    <dgm:txLinClrLst/>
    <dgm:txFillClrLst meth="repeat">
      <a:schemeClr val="dk1"/>
    </dgm:txFillClrLst>
    <dgm:txEffectClrLst/>
  </dgm:styleLbl>
  <dgm:styleLbl name="fgAcc4">
    <dgm:fillClrLst meth="repeat">
      <a:schemeClr val="lt1">
        <a:alpha val="90000"/>
      </a:schemeClr>
    </dgm:fillClrLst>
    <dgm:linClrLst>
      <a:schemeClr val="accent5"/>
    </dgm:linClrLst>
    <dgm:effectClrLst/>
    <dgm:txLinClrLst/>
    <dgm:txFillClrLst meth="repeat">
      <a:schemeClr val="dk1"/>
    </dgm:txFillClrLst>
    <dgm:txEffectClrLst/>
  </dgm:styleLbl>
  <dgm:styleLbl name="bgShp">
    <dgm:fillClrLst meth="repeat">
      <a:schemeClr val="accent2">
        <a:tint val="40000"/>
      </a:schemeClr>
    </dgm:fillClrLst>
    <dgm:linClrLst meth="repeat">
      <a:schemeClr val="dk1"/>
    </dgm:linClrLst>
    <dgm:effectClrLst/>
    <dgm:txLinClrLst/>
    <dgm:txFillClrLst meth="repeat">
      <a:schemeClr val="dk1"/>
    </dgm:txFillClrLst>
    <dgm:txEffectClrLst/>
  </dgm:styleLbl>
  <dgm:styleLbl name="dkBgShp">
    <dgm:fillClrLst meth="repeat">
      <a:schemeClr val="accent2">
        <a:shade val="90000"/>
      </a:schemeClr>
    </dgm:fillClrLst>
    <dgm:linClrLst meth="repeat">
      <a:schemeClr val="dk1"/>
    </dgm:linClrLst>
    <dgm:effectClrLst/>
    <dgm:txLinClrLst/>
    <dgm:txFillClrLst meth="repeat">
      <a:schemeClr val="lt1"/>
    </dgm:txFillClrLst>
    <dgm:txEffectClrLst/>
  </dgm:styleLbl>
  <dgm:styleLbl name="trBgShp">
    <dgm:fillClrLst meth="repeat">
      <a:schemeClr val="accent2">
        <a:tint val="50000"/>
        <a:alpha val="40000"/>
      </a:schemeClr>
    </dgm:fillClrLst>
    <dgm:linClrLst meth="repeat">
      <a:schemeClr val="accent2"/>
    </dgm:linClrLst>
    <dgm:effectClrLst/>
    <dgm:txLinClrLst/>
    <dgm:txFillClrLst meth="repeat">
      <a:schemeClr val="lt1"/>
    </dgm:txFillClrLst>
    <dgm:txEffectClrLst/>
  </dgm:styleLbl>
  <dgm:styleLbl name="fgShp">
    <dgm:fillClrLst meth="repeat">
      <a:schemeClr val="accent2">
        <a:tint val="40000"/>
      </a:schemeClr>
    </dgm:fillClrLst>
    <dgm:linClrLst meth="repeat">
      <a:schemeClr val="lt1"/>
    </dgm:linClrLst>
    <dgm:effectClrLst/>
    <dgm:txLinClrLst/>
    <dgm:txFillClrLst meth="repeat">
      <a:schemeClr val="dk1"/>
    </dgm:txFillClrLst>
    <dgm:txEffectClrLst/>
  </dgm:styleLbl>
  <dgm:styleLbl name="revTx">
    <dgm:fillClrLst meth="repeat">
      <a:schemeClr val="lt1">
        <a:alpha val="0"/>
      </a:schemeClr>
    </dgm:fillClrLst>
    <dgm:linClrLst meth="repeat">
      <a:schemeClr val="dk1">
        <a:alpha val="0"/>
      </a:schemeClr>
    </dgm:linClrLst>
    <dgm:effectClrLst/>
    <dgm:txLinClrLst/>
    <dgm:txFillClrLst meth="repeat">
      <a:schemeClr val="tx1"/>
    </dgm:txFillClrLst>
    <dgm:txEffectClrLst/>
  </dgm:styleLbl>
</dgm:colorsDef>
</file>

<file path=ppt/diagrams/colors2.xml><?xml version="1.0" encoding="utf-8"?>
<dgm:colorsDef xmlns:dgm="http://schemas.openxmlformats.org/drawingml/2006/diagram" xmlns:a="http://schemas.openxmlformats.org/drawingml/2006/main" uniqueId="urn:microsoft.com/office/officeart/2005/8/colors/colorful2">
  <dgm:title val=""/>
  <dgm:desc val=""/>
  <dgm:catLst>
    <dgm:cat type="colorful" pri="10200"/>
  </dgm:catLst>
  <dgm:styleLbl name="node0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node1">
    <dgm:fillClrLst>
      <a:schemeClr val="accent2"/>
      <a:schemeClr val="accent3"/>
    </dgm:fillClrLst>
    <dgm:linClrLst meth="repeat">
      <a:schemeClr val="lt1"/>
    </dgm:linClrLst>
    <dgm:effectClrLst/>
    <dgm:txLinClrLst/>
    <dgm:txFillClrLst/>
    <dgm:txEffectClrLst/>
  </dgm:styleLbl>
  <dgm:styleLbl name="alignNode1">
    <dgm:fillClrLst>
      <a:schemeClr val="accent2"/>
      <a:schemeClr val="accent3"/>
    </dgm:fillClrLst>
    <dgm:linClrLst>
      <a:schemeClr val="accent2"/>
      <a:schemeClr val="accent3"/>
    </dgm:linClrLst>
    <dgm:effectClrLst/>
    <dgm:txLinClrLst/>
    <dgm:txFillClrLst/>
    <dgm:txEffectClrLst/>
  </dgm:styleLbl>
  <dgm:styleLbl name="lnNode1">
    <dgm:fillClrLst>
      <a:schemeClr val="accent2"/>
      <a:schemeClr val="accent3"/>
    </dgm:fillClrLst>
    <dgm:linClrLst meth="repeat">
      <a:schemeClr val="lt1"/>
    </dgm:linClrLst>
    <dgm:effectClrLst/>
    <dgm:txLinClrLst/>
    <dgm:txFillClrLst/>
    <dgm:txEffectClrLst/>
  </dgm:styleLbl>
  <dgm:styleLbl name="vennNode1">
    <dgm:fillClrLst>
      <a:schemeClr val="accent2">
        <a:alpha val="50000"/>
      </a:schemeClr>
      <a:schemeClr val="accent3">
        <a:alpha val="50000"/>
      </a:schemeClr>
    </dgm:fillClrLst>
    <dgm:linClrLst meth="repeat">
      <a:schemeClr val="lt1"/>
    </dgm:linClrLst>
    <dgm:effectClrLst/>
    <dgm:txLinClrLst/>
    <dgm:txFillClrLst/>
    <dgm:txEffectClrLst/>
  </dgm:styleLbl>
  <dgm:styleLbl name="node2">
    <dgm:fillClrLst>
      <a:schemeClr val="accent3"/>
    </dgm:fillClrLst>
    <dgm:linClrLst meth="repeat">
      <a:schemeClr val="lt1"/>
    </dgm:linClrLst>
    <dgm:effectClrLst/>
    <dgm:txLinClrLst/>
    <dgm:txFillClrLst/>
    <dgm:txEffectClrLst/>
  </dgm:styleLbl>
  <dgm:styleLbl name="node3">
    <dgm:fillClrLst>
      <a:schemeClr val="accent4"/>
    </dgm:fillClrLst>
    <dgm:linClrLst meth="repeat">
      <a:schemeClr val="lt1"/>
    </dgm:linClrLst>
    <dgm:effectClrLst/>
    <dgm:txLinClrLst/>
    <dgm:txFillClrLst/>
    <dgm:txEffectClrLst/>
  </dgm:styleLbl>
  <dgm:styleLbl name="node4">
    <dgm:fillClrLst>
      <a:schemeClr val="accent5"/>
    </dgm:fillClrLst>
    <dgm:linClrLst meth="repeat">
      <a:schemeClr val="lt1"/>
    </dgm:linClrLst>
    <dgm:effectClrLst/>
    <dgm:txLinClrLst/>
    <dgm:txFillClrLst/>
    <dgm:txEffectClrLst/>
  </dgm:styleLbl>
  <dgm:styleLbl name="fgImgPlace1">
    <dgm:fillClrLst>
      <a:schemeClr val="accent2">
        <a:tint val="50000"/>
      </a:schemeClr>
      <a:schemeClr val="accent3">
        <a:tint val="5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alignImgPlace1">
    <dgm:fillClrLst>
      <a:schemeClr val="accent2">
        <a:tint val="50000"/>
      </a:schemeClr>
      <a:schemeClr val="accent3">
        <a:tint val="2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bgImgPlace1">
    <dgm:fillClrLst>
      <a:schemeClr val="accent2">
        <a:tint val="50000"/>
      </a:schemeClr>
      <a:schemeClr val="accent3">
        <a:tint val="2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sibTrans2D1">
    <dgm:fillClrLst>
      <a:schemeClr val="accent2"/>
      <a:schemeClr val="accent3"/>
    </dgm:fillClrLst>
    <dgm:linClrLst meth="repeat">
      <a:schemeClr val="lt1"/>
    </dgm:linClrLst>
    <dgm:effectClrLst/>
    <dgm:txLinClrLst/>
    <dgm:txFillClrLst/>
    <dgm:txEffectClrLst/>
  </dgm:styleLbl>
  <dgm:styleLbl name="fgSibTrans2D1">
    <dgm:fillClrLst>
      <a:schemeClr val="accent2"/>
      <a:schemeClr val="accent3"/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bgSibTrans2D1">
    <dgm:fillClrLst>
      <a:schemeClr val="accent2"/>
      <a:schemeClr val="accent3"/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sibTrans1D1">
    <dgm:fillClrLst/>
    <dgm:linClrLst>
      <a:schemeClr val="accent2"/>
      <a:schemeClr val="accent3"/>
    </dgm:linClrLst>
    <dgm:effectClrLst/>
    <dgm:txLinClrLst/>
    <dgm:txFillClrLst meth="repeat">
      <a:schemeClr val="tx1"/>
    </dgm:txFillClrLst>
    <dgm:txEffectClrLst/>
  </dgm:styleLbl>
  <dgm:styleLbl name="callout">
    <dgm:fillClrLst meth="repeat">
      <a:schemeClr val="accent2"/>
    </dgm:fillClrLst>
    <dgm:linClrLst meth="repeat">
      <a:schemeClr val="accent2">
        <a:tint val="50000"/>
      </a:schemeClr>
    </dgm:linClrLst>
    <dgm:effectClrLst/>
    <dgm:txLinClrLst/>
    <dgm:txFillClrLst meth="repeat">
      <a:schemeClr val="tx1"/>
    </dgm:txFillClrLst>
    <dgm:txEffectClrLst/>
  </dgm:styleLbl>
  <dgm:styleLbl name="asst0">
    <dgm:fillClrLst meth="repeat">
      <a:schemeClr val="accent2"/>
    </dgm:fillClrLst>
    <dgm:linClrLst meth="repeat">
      <a:schemeClr val="lt1">
        <a:shade val="80000"/>
      </a:schemeClr>
    </dgm:linClrLst>
    <dgm:effectClrLst/>
    <dgm:txLinClrLst/>
    <dgm:txFillClrLst/>
    <dgm:txEffectClrLst/>
  </dgm:styleLbl>
  <dgm:styleLbl name="asst1">
    <dgm:fillClrLst meth="repeat">
      <a:schemeClr val="accent3"/>
    </dgm:fillClrLst>
    <dgm:linClrLst meth="repeat">
      <a:schemeClr val="lt1">
        <a:shade val="80000"/>
      </a:schemeClr>
    </dgm:linClrLst>
    <dgm:effectClrLst/>
    <dgm:txLinClrLst/>
    <dgm:txFillClrLst/>
    <dgm:txEffectClrLst/>
  </dgm:styleLbl>
  <dgm:styleLbl name="asst2">
    <dgm:fillClrLst>
      <a:schemeClr val="accent4"/>
    </dgm:fillClrLst>
    <dgm:linClrLst meth="repeat">
      <a:schemeClr val="lt1"/>
    </dgm:linClrLst>
    <dgm:effectClrLst/>
    <dgm:txLinClrLst/>
    <dgm:txFillClrLst/>
    <dgm:txEffectClrLst/>
  </dgm:styleLbl>
  <dgm:styleLbl name="asst3">
    <dgm:fillClrLst>
      <a:schemeClr val="accent5"/>
    </dgm:fillClrLst>
    <dgm:linClrLst meth="repeat">
      <a:schemeClr val="lt1"/>
    </dgm:linClrLst>
    <dgm:effectClrLst/>
    <dgm:txLinClrLst/>
    <dgm:txFillClrLst/>
    <dgm:txEffectClrLst/>
  </dgm:styleLbl>
  <dgm:styleLbl name="asst4">
    <dgm:fillClrLst>
      <a:schemeClr val="accent6"/>
    </dgm:fillClrLst>
    <dgm:linClrLst meth="repeat">
      <a:schemeClr val="lt1"/>
    </dgm:linClrLst>
    <dgm:effectClrLst/>
    <dgm:txLinClrLst/>
    <dgm:txFillClrLst/>
    <dgm:txEffectClrLst/>
  </dgm:styleLbl>
  <dgm:styleLbl name="parChTrans2D1">
    <dgm:fillClrLst meth="repeat">
      <a:schemeClr val="accent2"/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parChTrans2D2">
    <dgm:fillClrLst meth="repeat">
      <a:schemeClr val="accent3"/>
    </dgm:fillClrLst>
    <dgm:linClrLst meth="repeat">
      <a:schemeClr val="lt1"/>
    </dgm:linClrLst>
    <dgm:effectClrLst/>
    <dgm:txLinClrLst/>
    <dgm:txFillClrLst/>
    <dgm:txEffectClrLst/>
  </dgm:styleLbl>
  <dgm:styleLbl name="parChTrans2D3">
    <dgm:fillClrLst meth="repeat">
      <a:schemeClr val="accent4"/>
    </dgm:fillClrLst>
    <dgm:linClrLst meth="repeat">
      <a:schemeClr val="lt1"/>
    </dgm:linClrLst>
    <dgm:effectClrLst/>
    <dgm:txLinClrLst/>
    <dgm:txFillClrLst/>
    <dgm:txEffectClrLst/>
  </dgm:styleLbl>
  <dgm:styleLbl name="parChTrans2D4">
    <dgm:fillClrLst meth="repeat">
      <a:schemeClr val="accent5"/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parChTrans1D1">
    <dgm:fillClrLst meth="repeat">
      <a:schemeClr val="accent2"/>
    </dgm:fillClrLst>
    <dgm:linClrLst meth="repeat">
      <a:schemeClr val="accent2"/>
    </dgm:linClrLst>
    <dgm:effectClrLst/>
    <dgm:txLinClrLst/>
    <dgm:txFillClrLst meth="repeat">
      <a:schemeClr val="tx1"/>
    </dgm:txFillClrLst>
    <dgm:txEffectClrLst/>
  </dgm:styleLbl>
  <dgm:styleLbl name="parChTrans1D2">
    <dgm:fillClrLst meth="repeat">
      <a:schemeClr val="accent2">
        <a:tint val="90000"/>
      </a:schemeClr>
    </dgm:fillClrLst>
    <dgm:linClrLst meth="repeat">
      <a:schemeClr val="accent3"/>
    </dgm:linClrLst>
    <dgm:effectClrLst/>
    <dgm:txLinClrLst/>
    <dgm:txFillClrLst meth="repeat">
      <a:schemeClr val="tx1"/>
    </dgm:txFillClrLst>
    <dgm:txEffectClrLst/>
  </dgm:styleLbl>
  <dgm:styleLbl name="parChTrans1D3">
    <dgm:fillClrLst meth="repeat">
      <a:schemeClr val="accent2">
        <a:tint val="70000"/>
      </a:schemeClr>
    </dgm:fillClrLst>
    <dgm:linClrLst meth="repeat">
      <a:schemeClr val="accent4"/>
    </dgm:linClrLst>
    <dgm:effectClrLst/>
    <dgm:txLinClrLst/>
    <dgm:txFillClrLst meth="repeat">
      <a:schemeClr val="tx1"/>
    </dgm:txFillClrLst>
    <dgm:txEffectClrLst/>
  </dgm:styleLbl>
  <dgm:styleLbl name="parChTrans1D4">
    <dgm:fillClrLst meth="repeat">
      <a:schemeClr val="accent2">
        <a:tint val="50000"/>
      </a:schemeClr>
    </dgm:fillClrLst>
    <dgm:linClrLst meth="repeat">
      <a:schemeClr val="accent5"/>
    </dgm:linClrLst>
    <dgm:effectClrLst/>
    <dgm:txLinClrLst/>
    <dgm:txFillClrLst meth="repeat">
      <a:schemeClr val="tx1"/>
    </dgm:txFillClrLst>
    <dgm:txEffectClrLst/>
  </dgm:styleLbl>
  <dgm:styleLbl name="fgAcc1">
    <dgm:fillClrLst meth="repeat">
      <a:schemeClr val="lt1">
        <a:alpha val="90000"/>
      </a:schemeClr>
    </dgm:fillClrLst>
    <dgm:linClrLst>
      <a:schemeClr val="accent2"/>
      <a:schemeClr val="accent3"/>
    </dgm:linClrLst>
    <dgm:effectClrLst/>
    <dgm:txLinClrLst/>
    <dgm:txFillClrLst meth="repeat">
      <a:schemeClr val="dk1"/>
    </dgm:txFillClrLst>
    <dgm:txEffectClrLst/>
  </dgm:styleLbl>
  <dgm:styleLbl name="conFgAcc1">
    <dgm:fillClrLst meth="repeat">
      <a:schemeClr val="lt1">
        <a:alpha val="90000"/>
      </a:schemeClr>
    </dgm:fillClrLst>
    <dgm:linClrLst>
      <a:schemeClr val="accent2"/>
      <a:schemeClr val="accent3"/>
    </dgm:linClrLst>
    <dgm:effectClrLst/>
    <dgm:txLinClrLst/>
    <dgm:txFillClrLst meth="repeat">
      <a:schemeClr val="dk1"/>
    </dgm:txFillClrLst>
    <dgm:txEffectClrLst/>
  </dgm:styleLbl>
  <dgm:styleLbl name="alignAcc1">
    <dgm:fillClrLst meth="repeat">
      <a:schemeClr val="lt1">
        <a:alpha val="90000"/>
      </a:schemeClr>
    </dgm:fillClrLst>
    <dgm:linClrLst>
      <a:schemeClr val="accent2"/>
      <a:schemeClr val="accent3"/>
    </dgm:linClrLst>
    <dgm:effectClrLst/>
    <dgm:txLinClrLst/>
    <dgm:txFillClrLst meth="repeat">
      <a:schemeClr val="dk1"/>
    </dgm:txFillClrLst>
    <dgm:txEffectClrLst/>
  </dgm:styleLbl>
  <dgm:styleLbl name="trAlignAcc1">
    <dgm:fillClrLst meth="repeat">
      <a:schemeClr val="lt1">
        <a:alpha val="40000"/>
      </a:schemeClr>
    </dgm:fillClrLst>
    <dgm:linClrLst meth="repeat">
      <a:schemeClr val="accent2"/>
    </dgm:linClrLst>
    <dgm:effectClrLst/>
    <dgm:txLinClrLst/>
    <dgm:txFillClrLst meth="repeat">
      <a:schemeClr val="dk1"/>
    </dgm:txFillClrLst>
    <dgm:txEffectClrLst/>
  </dgm:styleLbl>
  <dgm:styleLbl name="bgAcc1">
    <dgm:fillClrLst meth="repeat">
      <a:schemeClr val="lt1">
        <a:alpha val="90000"/>
      </a:schemeClr>
    </dgm:fillClrLst>
    <dgm:linClrLst>
      <a:schemeClr val="accent2"/>
      <a:schemeClr val="accent3"/>
    </dgm:linClrLst>
    <dgm:effectClrLst/>
    <dgm:txLinClrLst/>
    <dgm:txFillClrLst meth="repeat">
      <a:schemeClr val="dk1"/>
    </dgm:txFillClrLst>
    <dgm:txEffectClrLst/>
  </dgm:styleLbl>
  <dgm:styleLbl name="solidFgAcc1">
    <dgm:fillClrLst meth="repeat">
      <a:schemeClr val="lt1"/>
    </dgm:fillClrLst>
    <dgm:linClrLst>
      <a:schemeClr val="accent2"/>
      <a:schemeClr val="accent3"/>
    </dgm:linClrLst>
    <dgm:effectClrLst/>
    <dgm:txLinClrLst/>
    <dgm:txFillClrLst meth="repeat">
      <a:schemeClr val="dk1"/>
    </dgm:txFillClrLst>
    <dgm:txEffectClrLst/>
  </dgm:styleLbl>
  <dgm:styleLbl name="solidAlignAcc1">
    <dgm:fillClrLst meth="repeat">
      <a:schemeClr val="lt1"/>
    </dgm:fillClrLst>
    <dgm:linClrLst>
      <a:schemeClr val="accent2"/>
      <a:schemeClr val="accent3"/>
    </dgm:linClrLst>
    <dgm:effectClrLst/>
    <dgm:txLinClrLst/>
    <dgm:txFillClrLst meth="repeat">
      <a:schemeClr val="dk1"/>
    </dgm:txFillClrLst>
    <dgm:txEffectClrLst/>
  </dgm:styleLbl>
  <dgm:styleLbl name="solidBgAcc1">
    <dgm:fillClrLst meth="repeat">
      <a:schemeClr val="lt1"/>
    </dgm:fillClrLst>
    <dgm:linClrLst>
      <a:schemeClr val="accent2"/>
      <a:schemeClr val="accent3"/>
    </dgm:linClrLst>
    <dgm:effectClrLst/>
    <dgm:txLinClrLst/>
    <dgm:txFillClrLst meth="repeat">
      <a:schemeClr val="dk1"/>
    </dgm:txFillClrLst>
    <dgm:txEffectClrLst/>
  </dgm:styleLbl>
  <dgm:styleLbl name="fgAccFollowNode1">
    <dgm:fillClrLst>
      <a:schemeClr val="accent2">
        <a:tint val="40000"/>
        <a:alpha val="90000"/>
      </a:schemeClr>
      <a:schemeClr val="accent3">
        <a:tint val="40000"/>
        <a:alpha val="90000"/>
      </a:schemeClr>
    </dgm:fillClrLst>
    <dgm:linClrLst>
      <a:schemeClr val="accent2">
        <a:tint val="40000"/>
        <a:alpha val="90000"/>
      </a:schemeClr>
      <a:schemeClr val="accent3">
        <a:tint val="40000"/>
        <a:alpha val="90000"/>
      </a:schemeClr>
    </dgm:linClrLst>
    <dgm:effectClrLst/>
    <dgm:txLinClrLst/>
    <dgm:txFillClrLst meth="repeat">
      <a:schemeClr val="dk1"/>
    </dgm:txFillClrLst>
    <dgm:txEffectClrLst/>
  </dgm:styleLbl>
  <dgm:styleLbl name="alignAccFollowNode1">
    <dgm:fillClrLst>
      <a:schemeClr val="accent2">
        <a:tint val="40000"/>
        <a:alpha val="90000"/>
      </a:schemeClr>
      <a:schemeClr val="accent3">
        <a:tint val="40000"/>
        <a:alpha val="90000"/>
      </a:schemeClr>
    </dgm:fillClrLst>
    <dgm:linClrLst>
      <a:schemeClr val="accent2">
        <a:tint val="40000"/>
        <a:alpha val="90000"/>
      </a:schemeClr>
      <a:schemeClr val="accent3">
        <a:tint val="40000"/>
        <a:alpha val="90000"/>
      </a:schemeClr>
    </dgm:linClrLst>
    <dgm:effectClrLst/>
    <dgm:txLinClrLst/>
    <dgm:txFillClrLst meth="repeat">
      <a:schemeClr val="dk1"/>
    </dgm:txFillClrLst>
    <dgm:txEffectClrLst/>
  </dgm:styleLbl>
  <dgm:styleLbl name="bgAccFollowNode1">
    <dgm:fillClrLst>
      <a:schemeClr val="accent2">
        <a:tint val="40000"/>
        <a:alpha val="90000"/>
      </a:schemeClr>
      <a:schemeClr val="accent3">
        <a:tint val="40000"/>
        <a:alpha val="90000"/>
      </a:schemeClr>
    </dgm:fillClrLst>
    <dgm:linClrLst>
      <a:schemeClr val="accent2">
        <a:tint val="40000"/>
        <a:alpha val="90000"/>
      </a:schemeClr>
      <a:schemeClr val="accent3">
        <a:tint val="40000"/>
        <a:alpha val="90000"/>
      </a:schemeClr>
    </dgm:linClrLst>
    <dgm:effectClrLst/>
    <dgm:txLinClrLst/>
    <dgm:txFillClrLst meth="repeat">
      <a:schemeClr val="dk1"/>
    </dgm:txFillClrLst>
    <dgm:txEffectClrLst/>
  </dgm:styleLbl>
  <dgm:styleLbl name="fgAcc0">
    <dgm:fillClrLst meth="repeat">
      <a:schemeClr val="lt1">
        <a:alpha val="90000"/>
      </a:schemeClr>
    </dgm:fillClrLst>
    <dgm:linClrLst>
      <a:schemeClr val="accent1"/>
    </dgm:linClrLst>
    <dgm:effectClrLst/>
    <dgm:txLinClrLst/>
    <dgm:txFillClrLst meth="repeat">
      <a:schemeClr val="dk1"/>
    </dgm:txFillClrLst>
    <dgm:txEffectClrLst/>
  </dgm:styleLbl>
  <dgm:styleLbl name="fgAcc2">
    <dgm:fillClrLst meth="repeat">
      <a:schemeClr val="lt1">
        <a:alpha val="90000"/>
      </a:schemeClr>
    </dgm:fillClrLst>
    <dgm:linClrLst>
      <a:schemeClr val="accent3"/>
    </dgm:linClrLst>
    <dgm:effectClrLst/>
    <dgm:txLinClrLst/>
    <dgm:txFillClrLst meth="repeat">
      <a:schemeClr val="dk1"/>
    </dgm:txFillClrLst>
    <dgm:txEffectClrLst/>
  </dgm:styleLbl>
  <dgm:styleLbl name="fgAcc3">
    <dgm:fillClrLst meth="repeat">
      <a:schemeClr val="lt1">
        <a:alpha val="90000"/>
      </a:schemeClr>
    </dgm:fillClrLst>
    <dgm:linClrLst>
      <a:schemeClr val="accent4"/>
    </dgm:linClrLst>
    <dgm:effectClrLst/>
    <dgm:txLinClrLst/>
    <dgm:txFillClrLst meth="repeat">
      <a:schemeClr val="dk1"/>
    </dgm:txFillClrLst>
    <dgm:txEffectClrLst/>
  </dgm:styleLbl>
  <dgm:styleLbl name="fgAcc4">
    <dgm:fillClrLst meth="repeat">
      <a:schemeClr val="lt1">
        <a:alpha val="90000"/>
      </a:schemeClr>
    </dgm:fillClrLst>
    <dgm:linClrLst>
      <a:schemeClr val="accent5"/>
    </dgm:linClrLst>
    <dgm:effectClrLst/>
    <dgm:txLinClrLst/>
    <dgm:txFillClrLst meth="repeat">
      <a:schemeClr val="dk1"/>
    </dgm:txFillClrLst>
    <dgm:txEffectClrLst/>
  </dgm:styleLbl>
  <dgm:styleLbl name="bgShp">
    <dgm:fillClrLst meth="repeat">
      <a:schemeClr val="accent2">
        <a:tint val="40000"/>
      </a:schemeClr>
    </dgm:fillClrLst>
    <dgm:linClrLst meth="repeat">
      <a:schemeClr val="dk1"/>
    </dgm:linClrLst>
    <dgm:effectClrLst/>
    <dgm:txLinClrLst/>
    <dgm:txFillClrLst meth="repeat">
      <a:schemeClr val="dk1"/>
    </dgm:txFillClrLst>
    <dgm:txEffectClrLst/>
  </dgm:styleLbl>
  <dgm:styleLbl name="dkBgShp">
    <dgm:fillClrLst meth="repeat">
      <a:schemeClr val="accent2">
        <a:shade val="90000"/>
      </a:schemeClr>
    </dgm:fillClrLst>
    <dgm:linClrLst meth="repeat">
      <a:schemeClr val="dk1"/>
    </dgm:linClrLst>
    <dgm:effectClrLst/>
    <dgm:txLinClrLst/>
    <dgm:txFillClrLst meth="repeat">
      <a:schemeClr val="lt1"/>
    </dgm:txFillClrLst>
    <dgm:txEffectClrLst/>
  </dgm:styleLbl>
  <dgm:styleLbl name="trBgShp">
    <dgm:fillClrLst meth="repeat">
      <a:schemeClr val="accent2">
        <a:tint val="50000"/>
        <a:alpha val="40000"/>
      </a:schemeClr>
    </dgm:fillClrLst>
    <dgm:linClrLst meth="repeat">
      <a:schemeClr val="accent2"/>
    </dgm:linClrLst>
    <dgm:effectClrLst/>
    <dgm:txLinClrLst/>
    <dgm:txFillClrLst meth="repeat">
      <a:schemeClr val="lt1"/>
    </dgm:txFillClrLst>
    <dgm:txEffectClrLst/>
  </dgm:styleLbl>
  <dgm:styleLbl name="fgShp">
    <dgm:fillClrLst meth="repeat">
      <a:schemeClr val="accent2">
        <a:tint val="40000"/>
      </a:schemeClr>
    </dgm:fillClrLst>
    <dgm:linClrLst meth="repeat">
      <a:schemeClr val="lt1"/>
    </dgm:linClrLst>
    <dgm:effectClrLst/>
    <dgm:txLinClrLst/>
    <dgm:txFillClrLst meth="repeat">
      <a:schemeClr val="dk1"/>
    </dgm:txFillClrLst>
    <dgm:txEffectClrLst/>
  </dgm:styleLbl>
  <dgm:styleLbl name="revTx">
    <dgm:fillClrLst meth="repeat">
      <a:schemeClr val="lt1">
        <a:alpha val="0"/>
      </a:schemeClr>
    </dgm:fillClrLst>
    <dgm:linClrLst meth="repeat">
      <a:schemeClr val="dk1">
        <a:alpha val="0"/>
      </a:schemeClr>
    </dgm:linClrLst>
    <dgm:effectClrLst/>
    <dgm:txLinClrLst/>
    <dgm:txFillClrLst meth="repeat">
      <a:schemeClr val="tx1"/>
    </dgm:txFillClrLst>
    <dgm:txEffectClrLst/>
  </dgm:styleLbl>
</dgm:colorsDef>
</file>

<file path=ppt/diagrams/colors3.xml><?xml version="1.0" encoding="utf-8"?>
<dgm:colorsDef xmlns:dgm="http://schemas.openxmlformats.org/drawingml/2006/diagram" xmlns:a="http://schemas.openxmlformats.org/drawingml/2006/main" uniqueId="urn:microsoft.com/office/officeart/2005/8/colors/colorful1">
  <dgm:title val=""/>
  <dgm:desc val=""/>
  <dgm:catLst>
    <dgm:cat type="colorful" pri="10100"/>
  </dgm:catLst>
  <dgm:styleLbl name="node0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node1">
    <dgm:fillClrLst meth="repeat">
      <a:schemeClr val="accent2"/>
      <a:schemeClr val="accent3"/>
      <a:schemeClr val="accent4"/>
      <a:schemeClr val="accent5"/>
      <a:schemeClr val="accent6"/>
    </dgm:fillClrLst>
    <dgm:linClrLst meth="repeat">
      <a:schemeClr val="lt1"/>
    </dgm:linClrLst>
    <dgm:effectClrLst/>
    <dgm:txLinClrLst/>
    <dgm:txFillClrLst/>
    <dgm:txEffectClrLst/>
  </dgm:styleLbl>
  <dgm:styleLbl name="alignNode1">
    <dgm:fillClrLst meth="repeat">
      <a:schemeClr val="accent2"/>
      <a:schemeClr val="accent3"/>
      <a:schemeClr val="accent4"/>
      <a:schemeClr val="accent5"/>
      <a:schemeClr val="accent6"/>
    </dgm:fillClrLst>
    <dgm:linClrLst meth="repeat">
      <a:schemeClr val="accent2"/>
      <a:schemeClr val="accent3"/>
      <a:schemeClr val="accent4"/>
      <a:schemeClr val="accent5"/>
      <a:schemeClr val="accent6"/>
    </dgm:linClrLst>
    <dgm:effectClrLst/>
    <dgm:txLinClrLst/>
    <dgm:txFillClrLst/>
    <dgm:txEffectClrLst/>
  </dgm:styleLbl>
  <dgm:styleLbl name="lnNode1">
    <dgm:fillClrLst meth="repeat">
      <a:schemeClr val="accent2"/>
      <a:schemeClr val="accent3"/>
      <a:schemeClr val="accent4"/>
      <a:schemeClr val="accent5"/>
      <a:schemeClr val="accent6"/>
    </dgm:fillClrLst>
    <dgm:linClrLst meth="repeat">
      <a:schemeClr val="lt1"/>
    </dgm:linClrLst>
    <dgm:effectClrLst/>
    <dgm:txLinClrLst/>
    <dgm:txFillClrLst/>
    <dgm:txEffectClrLst/>
  </dgm:styleLbl>
  <dgm:styleLbl name="vennNode1">
    <dgm:fillClrLst meth="repeat">
      <a:schemeClr val="accent2">
        <a:alpha val="50000"/>
      </a:schemeClr>
      <a:schemeClr val="accent3">
        <a:alpha val="50000"/>
      </a:schemeClr>
      <a:schemeClr val="accent4">
        <a:alpha val="50000"/>
      </a:schemeClr>
      <a:schemeClr val="accent5">
        <a:alpha val="50000"/>
      </a:schemeClr>
      <a:schemeClr val="accent6">
        <a:alpha val="50000"/>
      </a:schemeClr>
    </dgm:fillClrLst>
    <dgm:linClrLst meth="repeat">
      <a:schemeClr val="lt1"/>
    </dgm:linClrLst>
    <dgm:effectClrLst/>
    <dgm:txLinClrLst/>
    <dgm:txFillClrLst/>
    <dgm:txEffectClrLst/>
  </dgm:styleLbl>
  <dgm:styleLbl name="node2">
    <dgm:fillClrLst>
      <a:schemeClr val="accent2"/>
    </dgm:fillClrLst>
    <dgm:linClrLst meth="repeat">
      <a:schemeClr val="lt1"/>
    </dgm:linClrLst>
    <dgm:effectClrLst/>
    <dgm:txLinClrLst/>
    <dgm:txFillClrLst/>
    <dgm:txEffectClrLst/>
  </dgm:styleLbl>
  <dgm:styleLbl name="node3">
    <dgm:fillClrLst>
      <a:schemeClr val="accent3"/>
    </dgm:fillClrLst>
    <dgm:linClrLst meth="repeat">
      <a:schemeClr val="lt1"/>
    </dgm:linClrLst>
    <dgm:effectClrLst/>
    <dgm:txLinClrLst/>
    <dgm:txFillClrLst/>
    <dgm:txEffectClrLst/>
  </dgm:styleLbl>
  <dgm:styleLbl name="node4">
    <dgm:fillClrLst>
      <a:schemeClr val="accent4"/>
    </dgm:fillClrLst>
    <dgm:linClrLst meth="repeat">
      <a:schemeClr val="lt1"/>
    </dgm:linClrLst>
    <dgm:effectClrLst/>
    <dgm:txLinClrLst/>
    <dgm:txFillClrLst/>
    <dgm:txEffectClrLst/>
  </dgm:styleLbl>
  <dgm:styleLbl name="fgImgPlace1">
    <dgm:fillClrLst meth="repeat">
      <a:schemeClr val="accent2">
        <a:tint val="50000"/>
      </a:schemeClr>
      <a:schemeClr val="accent3">
        <a:tint val="50000"/>
      </a:schemeClr>
      <a:schemeClr val="accent4">
        <a:tint val="50000"/>
      </a:schemeClr>
      <a:schemeClr val="accent5">
        <a:tint val="50000"/>
      </a:schemeClr>
      <a:schemeClr val="accent6">
        <a:tint val="5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alignImgPlace1">
    <dgm:fillClrLst>
      <a:schemeClr val="accent1">
        <a:tint val="50000"/>
      </a:schemeClr>
      <a:schemeClr val="accent2">
        <a:tint val="2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bgImgPlace1">
    <dgm:fillClrLst>
      <a:schemeClr val="accent1">
        <a:tint val="50000"/>
      </a:schemeClr>
      <a:schemeClr val="accent2">
        <a:tint val="2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sibTrans2D1">
    <dgm:fillClrLst meth="repeat">
      <a:schemeClr val="accent2"/>
      <a:schemeClr val="accent3"/>
      <a:schemeClr val="accent4"/>
      <a:schemeClr val="accent5"/>
      <a:schemeClr val="accent6"/>
    </dgm:fillClrLst>
    <dgm:linClrLst meth="cycle">
      <a:schemeClr val="lt1"/>
    </dgm:linClrLst>
    <dgm:effectClrLst/>
    <dgm:txLinClrLst/>
    <dgm:txFillClrLst/>
    <dgm:txEffectClrLst/>
  </dgm:styleLbl>
  <dgm:styleLbl name="fgSibTrans2D1">
    <dgm:fillClrLst meth="repeat">
      <a:schemeClr val="accent2"/>
      <a:schemeClr val="accent3"/>
      <a:schemeClr val="accent4"/>
      <a:schemeClr val="accent5"/>
      <a:schemeClr val="accent6"/>
    </dgm:fillClrLst>
    <dgm:linClrLst meth="cycle">
      <a:schemeClr val="lt1"/>
    </dgm:linClrLst>
    <dgm:effectClrLst/>
    <dgm:txLinClrLst/>
    <dgm:txFillClrLst meth="repeat">
      <a:schemeClr val="lt1"/>
    </dgm:txFillClrLst>
    <dgm:txEffectClrLst/>
  </dgm:styleLbl>
  <dgm:styleLbl name="bgSibTrans2D1">
    <dgm:fillClrLst meth="repeat">
      <a:schemeClr val="accent2"/>
      <a:schemeClr val="accent3"/>
      <a:schemeClr val="accent4"/>
      <a:schemeClr val="accent5"/>
      <a:schemeClr val="accent6"/>
    </dgm:fillClrLst>
    <dgm:linClrLst meth="cycle">
      <a:schemeClr val="lt1"/>
    </dgm:linClrLst>
    <dgm:effectClrLst/>
    <dgm:txLinClrLst/>
    <dgm:txFillClrLst meth="repeat">
      <a:schemeClr val="lt1"/>
    </dgm:txFillClrLst>
    <dgm:txEffectClrLst/>
  </dgm:styleLbl>
  <dgm:styleLbl name="sibTrans1D1">
    <dgm:fillClrLst meth="repeat">
      <a:schemeClr val="accent2"/>
      <a:schemeClr val="accent3"/>
      <a:schemeClr val="accent4"/>
      <a:schemeClr val="accent5"/>
      <a:schemeClr val="accent6"/>
    </dgm:fillClrLst>
    <dgm:linClrLst meth="repeat">
      <a:schemeClr val="accent2"/>
      <a:schemeClr val="accent3"/>
      <a:schemeClr val="accent4"/>
      <a:schemeClr val="accent5"/>
      <a:schemeClr val="accent6"/>
    </dgm:linClrLst>
    <dgm:effectClrLst/>
    <dgm:txLinClrLst/>
    <dgm:txFillClrLst meth="repeat">
      <a:schemeClr val="tx1"/>
    </dgm:txFillClrLst>
    <dgm:txEffectClrLst/>
  </dgm:styleLbl>
  <dgm:styleLbl name="callout">
    <dgm:fillClrLst meth="repeat">
      <a:schemeClr val="accent2"/>
    </dgm:fillClrLst>
    <dgm:linClrLst meth="repeat">
      <a:schemeClr val="accent2">
        <a:tint val="50000"/>
      </a:schemeClr>
    </dgm:linClrLst>
    <dgm:effectClrLst/>
    <dgm:txLinClrLst/>
    <dgm:txFillClrLst meth="repeat">
      <a:schemeClr val="tx1"/>
    </dgm:txFillClrLst>
    <dgm:txEffectClrLst/>
  </dgm:styleLbl>
  <dgm:styleLbl name="asst0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sst1">
    <dgm:fillClrLst meth="repeat">
      <a:schemeClr val="accent2"/>
    </dgm:fillClrLst>
    <dgm:linClrLst meth="repeat">
      <a:schemeClr val="lt1"/>
    </dgm:linClrLst>
    <dgm:effectClrLst/>
    <dgm:txLinClrLst/>
    <dgm:txFillClrLst/>
    <dgm:txEffectClrLst/>
  </dgm:styleLbl>
  <dgm:styleLbl name="asst2">
    <dgm:fillClrLst>
      <a:schemeClr val="accent3"/>
    </dgm:fillClrLst>
    <dgm:linClrLst meth="repeat">
      <a:schemeClr val="lt1"/>
    </dgm:linClrLst>
    <dgm:effectClrLst/>
    <dgm:txLinClrLst/>
    <dgm:txFillClrLst/>
    <dgm:txEffectClrLst/>
  </dgm:styleLbl>
  <dgm:styleLbl name="asst3">
    <dgm:fillClrLst>
      <a:schemeClr val="accent4"/>
    </dgm:fillClrLst>
    <dgm:linClrLst meth="repeat">
      <a:schemeClr val="lt1"/>
    </dgm:linClrLst>
    <dgm:effectClrLst/>
    <dgm:txLinClrLst/>
    <dgm:txFillClrLst/>
    <dgm:txEffectClrLst/>
  </dgm:styleLbl>
  <dgm:styleLbl name="asst4">
    <dgm:fillClrLst>
      <a:schemeClr val="accent5"/>
    </dgm:fillClrLst>
    <dgm:linClrLst meth="repeat">
      <a:schemeClr val="lt1"/>
    </dgm:linClrLst>
    <dgm:effectClrLst/>
    <dgm:txLinClrLst/>
    <dgm:txFillClrLst/>
    <dgm:txEffectClrLst/>
  </dgm:styleLbl>
  <dgm:styleLbl name="parChTrans2D1">
    <dgm:fillClrLst meth="repeat">
      <a:schemeClr val="accent2"/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parChTrans2D2">
    <dgm:fillClrLst meth="repeat">
      <a:schemeClr val="accent3"/>
    </dgm:fillClrLst>
    <dgm:linClrLst meth="repeat">
      <a:schemeClr val="lt1"/>
    </dgm:linClrLst>
    <dgm:effectClrLst/>
    <dgm:txLinClrLst/>
    <dgm:txFillClrLst/>
    <dgm:txEffectClrLst/>
  </dgm:styleLbl>
  <dgm:styleLbl name="parChTrans2D3">
    <dgm:fillClrLst meth="repeat">
      <a:schemeClr val="accent4"/>
    </dgm:fillClrLst>
    <dgm:linClrLst meth="repeat">
      <a:schemeClr val="lt1"/>
    </dgm:linClrLst>
    <dgm:effectClrLst/>
    <dgm:txLinClrLst/>
    <dgm:txFillClrLst/>
    <dgm:txEffectClrLst/>
  </dgm:styleLbl>
  <dgm:styleLbl name="parChTrans2D4">
    <dgm:fillClrLst meth="repeat">
      <a:schemeClr val="accent5"/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parChTrans1D1">
    <dgm:fillClrLst meth="repeat">
      <a:schemeClr val="accent2"/>
    </dgm:fillClrLst>
    <dgm:linClrLst meth="repeat">
      <a:schemeClr val="accent1"/>
    </dgm:linClrLst>
    <dgm:effectClrLst/>
    <dgm:txLinClrLst/>
    <dgm:txFillClrLst meth="repeat">
      <a:schemeClr val="tx1"/>
    </dgm:txFillClrLst>
    <dgm:txEffectClrLst/>
  </dgm:styleLbl>
  <dgm:styleLbl name="parChTrans1D2">
    <dgm:fillClrLst meth="repeat">
      <a:schemeClr val="accent3">
        <a:tint val="90000"/>
      </a:schemeClr>
    </dgm:fillClrLst>
    <dgm:linClrLst meth="repeat">
      <a:schemeClr val="accent2"/>
    </dgm:linClrLst>
    <dgm:effectClrLst/>
    <dgm:txLinClrLst/>
    <dgm:txFillClrLst meth="repeat">
      <a:schemeClr val="tx1"/>
    </dgm:txFillClrLst>
    <dgm:txEffectClrLst/>
  </dgm:styleLbl>
  <dgm:styleLbl name="parChTrans1D3">
    <dgm:fillClrLst meth="repeat">
      <a:schemeClr val="accent4">
        <a:tint val="70000"/>
      </a:schemeClr>
    </dgm:fillClrLst>
    <dgm:linClrLst meth="repeat">
      <a:schemeClr val="accent3"/>
    </dgm:linClrLst>
    <dgm:effectClrLst/>
    <dgm:txLinClrLst/>
    <dgm:txFillClrLst meth="repeat">
      <a:schemeClr val="tx1"/>
    </dgm:txFillClrLst>
    <dgm:txEffectClrLst/>
  </dgm:styleLbl>
  <dgm:styleLbl name="parChTrans1D4">
    <dgm:fillClrLst meth="repeat">
      <a:schemeClr val="accent5">
        <a:tint val="50000"/>
      </a:schemeClr>
    </dgm:fillClrLst>
    <dgm:linClrLst meth="repeat">
      <a:schemeClr val="accent4"/>
    </dgm:linClrLst>
    <dgm:effectClrLst/>
    <dgm:txLinClrLst/>
    <dgm:txFillClrLst meth="repeat">
      <a:schemeClr val="tx1"/>
    </dgm:txFillClrLst>
    <dgm:txEffectClrLst/>
  </dgm:styleLbl>
  <dgm:styleLbl name="fgAcc1">
    <dgm:fillClrLst meth="repeat">
      <a:schemeClr val="lt1">
        <a:alpha val="90000"/>
      </a:schemeClr>
    </dgm:fillClrLst>
    <dgm:linClrLst meth="repeat">
      <a:schemeClr val="accent2"/>
      <a:schemeClr val="accent3"/>
      <a:schemeClr val="accent4"/>
      <a:schemeClr val="accent5"/>
      <a:schemeClr val="accent6"/>
    </dgm:linClrLst>
    <dgm:effectClrLst/>
    <dgm:txLinClrLst/>
    <dgm:txFillClrLst meth="repeat">
      <a:schemeClr val="dk1"/>
    </dgm:txFillClrLst>
    <dgm:txEffectClrLst/>
  </dgm:styleLbl>
  <dgm:styleLbl name="conFgAcc1">
    <dgm:fillClrLst meth="repeat">
      <a:schemeClr val="lt1">
        <a:alpha val="90000"/>
      </a:schemeClr>
    </dgm:fillClrLst>
    <dgm:linClrLst meth="repeat">
      <a:schemeClr val="accent2"/>
      <a:schemeClr val="accent3"/>
      <a:schemeClr val="accent4"/>
      <a:schemeClr val="accent5"/>
      <a:schemeClr val="accent6"/>
    </dgm:linClrLst>
    <dgm:effectClrLst/>
    <dgm:txLinClrLst/>
    <dgm:txFillClrLst meth="repeat">
      <a:schemeClr val="dk1"/>
    </dgm:txFillClrLst>
    <dgm:txEffectClrLst/>
  </dgm:styleLbl>
  <dgm:styleLbl name="alignAcc1">
    <dgm:fillClrLst meth="repeat">
      <a:schemeClr val="lt1">
        <a:alpha val="90000"/>
      </a:schemeClr>
    </dgm:fillClrLst>
    <dgm:linClrLst meth="repeat">
      <a:schemeClr val="accent2"/>
      <a:schemeClr val="accent3"/>
      <a:schemeClr val="accent4"/>
      <a:schemeClr val="accent5"/>
      <a:schemeClr val="accent6"/>
    </dgm:linClrLst>
    <dgm:effectClrLst/>
    <dgm:txLinClrLst/>
    <dgm:txFillClrLst meth="repeat">
      <a:schemeClr val="dk1"/>
    </dgm:txFillClrLst>
    <dgm:txEffectClrLst/>
  </dgm:styleLbl>
  <dgm:styleLbl name="trAlignAcc1">
    <dgm:fillClrLst meth="repeat">
      <a:schemeClr val="lt1">
        <a:alpha val="4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bgAcc1">
    <dgm:fillClrLst meth="repeat">
      <a:schemeClr val="lt1">
        <a:alpha val="90000"/>
      </a:schemeClr>
    </dgm:fillClrLst>
    <dgm:linClrLst meth="repeat">
      <a:schemeClr val="accent2"/>
      <a:schemeClr val="accent3"/>
      <a:schemeClr val="accent4"/>
      <a:schemeClr val="accent5"/>
      <a:schemeClr val="accent6"/>
    </dgm:linClrLst>
    <dgm:effectClrLst/>
    <dgm:txLinClrLst/>
    <dgm:txFillClrLst meth="repeat">
      <a:schemeClr val="dk1"/>
    </dgm:txFillClrLst>
    <dgm:txEffectClrLst/>
  </dgm:styleLbl>
  <dgm:styleLbl name="solidFgAcc1">
    <dgm:fillClrLst meth="repeat">
      <a:schemeClr val="lt1"/>
    </dgm:fillClrLst>
    <dgm:linClrLst meth="repeat">
      <a:schemeClr val="accent2"/>
      <a:schemeClr val="accent3"/>
      <a:schemeClr val="accent4"/>
      <a:schemeClr val="accent5"/>
      <a:schemeClr val="accent6"/>
    </dgm:linClrLst>
    <dgm:effectClrLst/>
    <dgm:txLinClrLst/>
    <dgm:txFillClrLst meth="repeat">
      <a:schemeClr val="dk1"/>
    </dgm:txFillClrLst>
    <dgm:txEffectClrLst/>
  </dgm:styleLbl>
  <dgm:styleLbl name="solidAlignAcc1">
    <dgm:fillClrLst meth="repeat">
      <a:schemeClr val="lt1"/>
    </dgm:fillClrLst>
    <dgm:linClrLst meth="repeat">
      <a:schemeClr val="accent2"/>
      <a:schemeClr val="accent3"/>
      <a:schemeClr val="accent4"/>
      <a:schemeClr val="accent5"/>
      <a:schemeClr val="accent6"/>
    </dgm:linClrLst>
    <dgm:effectClrLst/>
    <dgm:txLinClrLst/>
    <dgm:txFillClrLst meth="repeat">
      <a:schemeClr val="dk1"/>
    </dgm:txFillClrLst>
    <dgm:txEffectClrLst/>
  </dgm:styleLbl>
  <dgm:styleLbl name="solidBgAcc1">
    <dgm:fillClrLst meth="repeat">
      <a:schemeClr val="lt1"/>
    </dgm:fillClrLst>
    <dgm:linClrLst meth="repeat">
      <a:schemeClr val="accent2"/>
      <a:schemeClr val="accent3"/>
      <a:schemeClr val="accent4"/>
      <a:schemeClr val="accent5"/>
      <a:schemeClr val="accent6"/>
    </dgm:linClrLst>
    <dgm:effectClrLst/>
    <dgm:txLinClrLst/>
    <dgm:txFillClrLst meth="repeat">
      <a:schemeClr val="dk1"/>
    </dgm:txFillClrLst>
    <dgm:txEffectClrLst/>
  </dgm:styleLbl>
  <dgm:styleLbl name="fgAccFollowNode1">
    <dgm:fillClrLst meth="repeat">
      <a:schemeClr val="accent2">
        <a:tint val="40000"/>
        <a:alpha val="90000"/>
      </a:schemeClr>
      <a:schemeClr val="accent3">
        <a:tint val="40000"/>
        <a:alpha val="90000"/>
      </a:schemeClr>
      <a:schemeClr val="accent4">
        <a:tint val="40000"/>
        <a:alpha val="90000"/>
      </a:schemeClr>
      <a:schemeClr val="accent5">
        <a:tint val="40000"/>
        <a:alpha val="90000"/>
      </a:schemeClr>
      <a:schemeClr val="accent6">
        <a:tint val="40000"/>
        <a:alpha val="90000"/>
      </a:schemeClr>
    </dgm:fillClrLst>
    <dgm:linClrLst meth="repeat">
      <a:schemeClr val="accent2">
        <a:tint val="40000"/>
        <a:alpha val="90000"/>
      </a:schemeClr>
      <a:schemeClr val="accent3">
        <a:tint val="40000"/>
        <a:alpha val="90000"/>
      </a:schemeClr>
      <a:schemeClr val="accent4">
        <a:tint val="40000"/>
        <a:alpha val="90000"/>
      </a:schemeClr>
      <a:schemeClr val="accent5">
        <a:tint val="40000"/>
        <a:alpha val="90000"/>
      </a:schemeClr>
      <a:schemeClr val="accent6">
        <a:tint val="40000"/>
        <a:alpha val="90000"/>
      </a:schemeClr>
    </dgm:linClrLst>
    <dgm:effectClrLst/>
    <dgm:txLinClrLst/>
    <dgm:txFillClrLst meth="repeat">
      <a:schemeClr val="dk1"/>
    </dgm:txFillClrLst>
    <dgm:txEffectClrLst/>
  </dgm:styleLbl>
  <dgm:styleLbl name="alignAccFollowNode1">
    <dgm:fillClrLst meth="repeat">
      <a:schemeClr val="accent2">
        <a:tint val="40000"/>
        <a:alpha val="90000"/>
      </a:schemeClr>
      <a:schemeClr val="accent3">
        <a:tint val="40000"/>
        <a:alpha val="90000"/>
      </a:schemeClr>
      <a:schemeClr val="accent4">
        <a:tint val="40000"/>
        <a:alpha val="90000"/>
      </a:schemeClr>
      <a:schemeClr val="accent5">
        <a:tint val="40000"/>
        <a:alpha val="90000"/>
      </a:schemeClr>
      <a:schemeClr val="accent6">
        <a:tint val="40000"/>
        <a:alpha val="90000"/>
      </a:schemeClr>
    </dgm:fillClrLst>
    <dgm:linClrLst meth="repeat">
      <a:schemeClr val="accent2">
        <a:tint val="40000"/>
        <a:alpha val="90000"/>
      </a:schemeClr>
      <a:schemeClr val="accent3">
        <a:tint val="40000"/>
        <a:alpha val="90000"/>
      </a:schemeClr>
      <a:schemeClr val="accent4">
        <a:tint val="40000"/>
        <a:alpha val="90000"/>
      </a:schemeClr>
      <a:schemeClr val="accent5">
        <a:tint val="40000"/>
        <a:alpha val="90000"/>
      </a:schemeClr>
      <a:schemeClr val="accent6">
        <a:tint val="40000"/>
        <a:alpha val="90000"/>
      </a:schemeClr>
    </dgm:linClrLst>
    <dgm:effectClrLst/>
    <dgm:txLinClrLst/>
    <dgm:txFillClrLst meth="repeat">
      <a:schemeClr val="dk1"/>
    </dgm:txFillClrLst>
    <dgm:txEffectClrLst/>
  </dgm:styleLbl>
  <dgm:styleLbl name="bgAccFollowNode1">
    <dgm:fillClrLst meth="repeat">
      <a:schemeClr val="accent2">
        <a:tint val="40000"/>
        <a:alpha val="90000"/>
      </a:schemeClr>
      <a:schemeClr val="accent3">
        <a:tint val="40000"/>
        <a:alpha val="90000"/>
      </a:schemeClr>
      <a:schemeClr val="accent4">
        <a:tint val="40000"/>
        <a:alpha val="90000"/>
      </a:schemeClr>
      <a:schemeClr val="accent5">
        <a:tint val="40000"/>
        <a:alpha val="90000"/>
      </a:schemeClr>
      <a:schemeClr val="accent6">
        <a:tint val="40000"/>
        <a:alpha val="90000"/>
      </a:schemeClr>
    </dgm:fillClrLst>
    <dgm:linClrLst meth="repeat">
      <a:schemeClr val="accent2">
        <a:tint val="40000"/>
        <a:alpha val="90000"/>
      </a:schemeClr>
      <a:schemeClr val="accent3">
        <a:tint val="40000"/>
        <a:alpha val="90000"/>
      </a:schemeClr>
      <a:schemeClr val="accent4">
        <a:tint val="40000"/>
        <a:alpha val="90000"/>
      </a:schemeClr>
      <a:schemeClr val="accent5">
        <a:tint val="40000"/>
        <a:alpha val="90000"/>
      </a:schemeClr>
      <a:schemeClr val="accent6">
        <a:tint val="40000"/>
        <a:alpha val="90000"/>
      </a:schemeClr>
    </dgm:linClrLst>
    <dgm:effectClrLst/>
    <dgm:txLinClrLst/>
    <dgm:txFillClrLst meth="repeat">
      <a:schemeClr val="dk1"/>
    </dgm:txFillClrLst>
    <dgm:txEffectClrLst/>
  </dgm:styleLbl>
  <dgm:styleLbl name="fgAcc0">
    <dgm:fillClrLst meth="repeat">
      <a:schemeClr val="lt1">
        <a:alpha val="90000"/>
      </a:schemeClr>
    </dgm:fillClrLst>
    <dgm:linClrLst>
      <a:schemeClr val="accent1"/>
    </dgm:linClrLst>
    <dgm:effectClrLst/>
    <dgm:txLinClrLst/>
    <dgm:txFillClrLst meth="repeat">
      <a:schemeClr val="dk1"/>
    </dgm:txFillClrLst>
    <dgm:txEffectClrLst/>
  </dgm:styleLbl>
  <dgm:styleLbl name="fgAcc2">
    <dgm:fillClrLst meth="repeat">
      <a:schemeClr val="lt1">
        <a:alpha val="90000"/>
      </a:schemeClr>
    </dgm:fillClrLst>
    <dgm:linClrLst>
      <a:schemeClr val="accent2"/>
    </dgm:linClrLst>
    <dgm:effectClrLst/>
    <dgm:txLinClrLst/>
    <dgm:txFillClrLst meth="repeat">
      <a:schemeClr val="dk1"/>
    </dgm:txFillClrLst>
    <dgm:txEffectClrLst/>
  </dgm:styleLbl>
  <dgm:styleLbl name="fgAcc3">
    <dgm:fillClrLst meth="repeat">
      <a:schemeClr val="lt1">
        <a:alpha val="90000"/>
      </a:schemeClr>
    </dgm:fillClrLst>
    <dgm:linClrLst>
      <a:schemeClr val="accent3"/>
    </dgm:linClrLst>
    <dgm:effectClrLst/>
    <dgm:txLinClrLst/>
    <dgm:txFillClrLst meth="repeat">
      <a:schemeClr val="dk1"/>
    </dgm:txFillClrLst>
    <dgm:txEffectClrLst/>
  </dgm:styleLbl>
  <dgm:styleLbl name="fgAcc4">
    <dgm:fillClrLst meth="repeat">
      <a:schemeClr val="lt1">
        <a:alpha val="90000"/>
      </a:schemeClr>
    </dgm:fillClrLst>
    <dgm:linClrLst>
      <a:schemeClr val="accent4"/>
    </dgm:linClrLst>
    <dgm:effectClrLst/>
    <dgm:txLinClrLst/>
    <dgm:txFillClrLst meth="repeat">
      <a:schemeClr val="dk1"/>
    </dgm:txFillClrLst>
    <dgm:txEffectClrLst/>
  </dgm:styleLbl>
  <dgm:styleLbl name="bgShp">
    <dgm:fillClrLst meth="repeat">
      <a:schemeClr val="accent2">
        <a:tint val="40000"/>
      </a:schemeClr>
    </dgm:fillClrLst>
    <dgm:linClrLst meth="repeat">
      <a:schemeClr val="dk1"/>
    </dgm:linClrLst>
    <dgm:effectClrLst/>
    <dgm:txLinClrLst/>
    <dgm:txFillClrLst meth="repeat">
      <a:schemeClr val="dk1"/>
    </dgm:txFillClrLst>
    <dgm:txEffectClrLst/>
  </dgm:styleLbl>
  <dgm:styleLbl name="dkBgShp">
    <dgm:fillClrLst meth="repeat">
      <a:schemeClr val="accent2">
        <a:shade val="90000"/>
      </a:schemeClr>
    </dgm:fillClrLst>
    <dgm:linClrLst meth="repeat">
      <a:schemeClr val="dk1"/>
    </dgm:linClrLst>
    <dgm:effectClrLst/>
    <dgm:txLinClrLst/>
    <dgm:txFillClrLst meth="repeat">
      <a:schemeClr val="lt1"/>
    </dgm:txFillClrLst>
    <dgm:txEffectClrLst/>
  </dgm:styleLbl>
  <dgm:styleLbl name="trBgShp">
    <dgm:fillClrLst meth="repeat">
      <a:schemeClr val="accent1">
        <a:tint val="50000"/>
        <a:alpha val="40000"/>
      </a:schemeClr>
    </dgm:fillClrLst>
    <dgm:linClrLst meth="repeat">
      <a:schemeClr val="accent2"/>
    </dgm:linClrLst>
    <dgm:effectClrLst/>
    <dgm:txLinClrLst/>
    <dgm:txFillClrLst meth="repeat">
      <a:schemeClr val="lt1"/>
    </dgm:txFillClrLst>
    <dgm:txEffectClrLst/>
  </dgm:styleLbl>
  <dgm:styleLbl name="fgShp">
    <dgm:fillClrLst meth="repeat">
      <a:schemeClr val="accent2">
        <a:tint val="40000"/>
      </a:schemeClr>
    </dgm:fillClrLst>
    <dgm:linClrLst meth="repeat">
      <a:schemeClr val="lt1"/>
    </dgm:linClrLst>
    <dgm:effectClrLst/>
    <dgm:txLinClrLst/>
    <dgm:txFillClrLst meth="repeat">
      <a:schemeClr val="dk1"/>
    </dgm:txFillClrLst>
    <dgm:txEffectClrLst/>
  </dgm:styleLbl>
  <dgm:styleLbl name="revTx">
    <dgm:fillClrLst meth="repeat">
      <a:schemeClr val="lt1">
        <a:alpha val="0"/>
      </a:schemeClr>
    </dgm:fillClrLst>
    <dgm:linClrLst meth="repeat">
      <a:schemeClr val="dk1">
        <a:alpha val="0"/>
      </a:schemeClr>
    </dgm:linClrLst>
    <dgm:effectClrLst/>
    <dgm:txLinClrLst/>
    <dgm:txFillClrLst meth="repeat">
      <a:schemeClr val="tx1"/>
    </dgm:txFillClrLst>
    <dgm:txEffectClrLst/>
  </dgm:styleLbl>
</dgm:colorsDef>
</file>

<file path=ppt/diagrams/colors4.xml><?xml version="1.0" encoding="utf-8"?>
<dgm:colorsDef xmlns:dgm="http://schemas.openxmlformats.org/drawingml/2006/diagram" xmlns:a="http://schemas.openxmlformats.org/drawingml/2006/main" uniqueId="urn:microsoft.com/office/officeart/2005/8/colors/colorful5">
  <dgm:title val=""/>
  <dgm:desc val=""/>
  <dgm:catLst>
    <dgm:cat type="colorful" pri="10500"/>
  </dgm:catLst>
  <dgm:styleLbl name="node0">
    <dgm:fillClrLst meth="repeat">
      <a:schemeClr val="accent4"/>
    </dgm:fillClrLst>
    <dgm:linClrLst meth="repeat">
      <a:schemeClr val="lt1"/>
    </dgm:linClrLst>
    <dgm:effectClrLst/>
    <dgm:txLinClrLst/>
    <dgm:txFillClrLst/>
    <dgm:txEffectClrLst/>
  </dgm:styleLbl>
  <dgm:styleLbl name="node1">
    <dgm:fillClrLst>
      <a:schemeClr val="accent5"/>
      <a:schemeClr val="accent6"/>
    </dgm:fillClrLst>
    <dgm:linClrLst meth="repeat">
      <a:schemeClr val="lt1"/>
    </dgm:linClrLst>
    <dgm:effectClrLst/>
    <dgm:txLinClrLst/>
    <dgm:txFillClrLst/>
    <dgm:txEffectClrLst/>
  </dgm:styleLbl>
  <dgm:styleLbl name="alignNode1">
    <dgm:fillClrLst>
      <a:schemeClr val="accent5"/>
      <a:schemeClr val="accent6"/>
    </dgm:fillClrLst>
    <dgm:linClrLst>
      <a:schemeClr val="accent5"/>
      <a:schemeClr val="accent6"/>
    </dgm:linClrLst>
    <dgm:effectClrLst/>
    <dgm:txLinClrLst/>
    <dgm:txFillClrLst/>
    <dgm:txEffectClrLst/>
  </dgm:styleLbl>
  <dgm:styleLbl name="lnNode1">
    <dgm:fillClrLst>
      <a:schemeClr val="accent5"/>
      <a:schemeClr val="accent6"/>
    </dgm:fillClrLst>
    <dgm:linClrLst meth="repeat">
      <a:schemeClr val="lt1"/>
    </dgm:linClrLst>
    <dgm:effectClrLst/>
    <dgm:txLinClrLst/>
    <dgm:txFillClrLst/>
    <dgm:txEffectClrLst/>
  </dgm:styleLbl>
  <dgm:styleLbl name="vennNode1">
    <dgm:fillClrLst>
      <a:schemeClr val="accent5">
        <a:alpha val="50000"/>
      </a:schemeClr>
      <a:schemeClr val="accent6">
        <a:alpha val="50000"/>
      </a:schemeClr>
    </dgm:fillClrLst>
    <dgm:linClrLst meth="repeat">
      <a:schemeClr val="lt1"/>
    </dgm:linClrLst>
    <dgm:effectClrLst/>
    <dgm:txLinClrLst/>
    <dgm:txFillClrLst/>
    <dgm:txEffectClrLst/>
  </dgm:styleLbl>
  <dgm:styleLbl name="node2">
    <dgm:fillClrLst>
      <a:schemeClr val="accent6"/>
    </dgm:fillClrLst>
    <dgm:linClrLst meth="repeat">
      <a:schemeClr val="lt1"/>
    </dgm:linClrLst>
    <dgm:effectClrLst/>
    <dgm:txLinClrLst/>
    <dgm:txFillClrLst/>
    <dgm:txEffectClrLst/>
  </dgm:styleLbl>
  <dgm:styleLbl name="node3">
    <dgm:fillClrLst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node4">
    <dgm:fillClrLst>
      <a:schemeClr val="accent2"/>
    </dgm:fillClrLst>
    <dgm:linClrLst meth="repeat">
      <a:schemeClr val="lt1"/>
    </dgm:linClrLst>
    <dgm:effectClrLst/>
    <dgm:txLinClrLst/>
    <dgm:txFillClrLst/>
    <dgm:txEffectClrLst/>
  </dgm:styleLbl>
  <dgm:styleLbl name="fgImgPlace1">
    <dgm:fillClrLst>
      <a:schemeClr val="accent5">
        <a:tint val="50000"/>
      </a:schemeClr>
      <a:schemeClr val="accent6">
        <a:tint val="5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alignImgPlace1">
    <dgm:fillClrLst>
      <a:schemeClr val="accent5">
        <a:tint val="50000"/>
      </a:schemeClr>
      <a:schemeClr val="accent6">
        <a:tint val="2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bgImgPlace1">
    <dgm:fillClrLst>
      <a:schemeClr val="accent5">
        <a:tint val="50000"/>
      </a:schemeClr>
      <a:schemeClr val="accent6">
        <a:tint val="2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sibTrans2D1">
    <dgm:fillClrLst>
      <a:schemeClr val="accent5"/>
      <a:schemeClr val="accent6"/>
    </dgm:fillClrLst>
    <dgm:linClrLst meth="repeat">
      <a:schemeClr val="lt1"/>
    </dgm:linClrLst>
    <dgm:effectClrLst/>
    <dgm:txLinClrLst/>
    <dgm:txFillClrLst/>
    <dgm:txEffectClrLst/>
  </dgm:styleLbl>
  <dgm:styleLbl name="fgSibTrans2D1">
    <dgm:fillClrLst>
      <a:schemeClr val="accent5"/>
      <a:schemeClr val="accent6"/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bgSibTrans2D1">
    <dgm:fillClrLst>
      <a:schemeClr val="accent5"/>
      <a:schemeClr val="accent6"/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sibTrans1D1">
    <dgm:fillClrLst/>
    <dgm:linClrLst>
      <a:schemeClr val="accent5"/>
      <a:schemeClr val="accent6"/>
    </dgm:linClrLst>
    <dgm:effectClrLst/>
    <dgm:txLinClrLst/>
    <dgm:txFillClrLst meth="repeat">
      <a:schemeClr val="tx1"/>
    </dgm:txFillClrLst>
    <dgm:txEffectClrLst/>
  </dgm:styleLbl>
  <dgm:styleLbl name="callout">
    <dgm:fillClrLst meth="repeat">
      <a:schemeClr val="accent5"/>
    </dgm:fillClrLst>
    <dgm:linClrLst meth="repeat">
      <a:schemeClr val="accent5">
        <a:tint val="50000"/>
      </a:schemeClr>
    </dgm:linClrLst>
    <dgm:effectClrLst/>
    <dgm:txLinClrLst/>
    <dgm:txFillClrLst meth="repeat">
      <a:schemeClr val="tx1"/>
    </dgm:txFillClrLst>
    <dgm:txEffectClrLst/>
  </dgm:styleLbl>
  <dgm:styleLbl name="asst0">
    <dgm:fillClrLst meth="repeat">
      <a:schemeClr val="accent5"/>
    </dgm:fillClrLst>
    <dgm:linClrLst meth="repeat">
      <a:schemeClr val="lt1">
        <a:shade val="80000"/>
      </a:schemeClr>
    </dgm:linClrLst>
    <dgm:effectClrLst/>
    <dgm:txLinClrLst/>
    <dgm:txFillClrLst/>
    <dgm:txEffectClrLst/>
  </dgm:styleLbl>
  <dgm:styleLbl name="asst1">
    <dgm:fillClrLst meth="repeat">
      <a:schemeClr val="accent6"/>
    </dgm:fillClrLst>
    <dgm:linClrLst meth="repeat">
      <a:schemeClr val="lt1">
        <a:shade val="80000"/>
      </a:schemeClr>
    </dgm:linClrLst>
    <dgm:effectClrLst/>
    <dgm:txLinClrLst/>
    <dgm:txFillClrLst/>
    <dgm:txEffectClrLst/>
  </dgm:styleLbl>
  <dgm:styleLbl name="asst2">
    <dgm:fillClrLst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sst3">
    <dgm:fillClrLst>
      <a:schemeClr val="accent2"/>
    </dgm:fillClrLst>
    <dgm:linClrLst meth="repeat">
      <a:schemeClr val="lt1"/>
    </dgm:linClrLst>
    <dgm:effectClrLst/>
    <dgm:txLinClrLst/>
    <dgm:txFillClrLst/>
    <dgm:txEffectClrLst/>
  </dgm:styleLbl>
  <dgm:styleLbl name="asst4">
    <dgm:fillClrLst>
      <a:schemeClr val="accent3"/>
    </dgm:fillClrLst>
    <dgm:linClrLst meth="repeat">
      <a:schemeClr val="lt1"/>
    </dgm:linClrLst>
    <dgm:effectClrLst/>
    <dgm:txLinClrLst/>
    <dgm:txFillClrLst/>
    <dgm:txEffectClrLst/>
  </dgm:styleLbl>
  <dgm:styleLbl name="parChTrans2D1">
    <dgm:fillClrLst meth="repeat">
      <a:schemeClr val="accent5"/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parChTrans2D2">
    <dgm:fillClrLst meth="repeat">
      <a:schemeClr val="accent6"/>
    </dgm:fillClrLst>
    <dgm:linClrLst meth="repeat">
      <a:schemeClr val="lt1"/>
    </dgm:linClrLst>
    <dgm:effectClrLst/>
    <dgm:txLinClrLst/>
    <dgm:txFillClrLst/>
    <dgm:txEffectClrLst/>
  </dgm:styleLbl>
  <dgm:styleLbl name="parChTrans2D3">
    <dgm:fillClrLst meth="repeat">
      <a:schemeClr val="accent6"/>
    </dgm:fillClrLst>
    <dgm:linClrLst meth="repeat">
      <a:schemeClr val="lt1"/>
    </dgm:linClrLst>
    <dgm:effectClrLst/>
    <dgm:txLinClrLst/>
    <dgm:txFillClrLst/>
    <dgm:txEffectClrLst/>
  </dgm:styleLbl>
  <dgm:styleLbl name="parChTrans2D4">
    <dgm:fillClrLst meth="repeat">
      <a:schemeClr val="accent1"/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parChTrans1D1">
    <dgm:fillClrLst meth="repeat">
      <a:schemeClr val="accent5"/>
    </dgm:fillClrLst>
    <dgm:linClrLst meth="repeat">
      <a:schemeClr val="accent5"/>
    </dgm:linClrLst>
    <dgm:effectClrLst/>
    <dgm:txLinClrLst/>
    <dgm:txFillClrLst meth="repeat">
      <a:schemeClr val="tx1"/>
    </dgm:txFillClrLst>
    <dgm:txEffectClrLst/>
  </dgm:styleLbl>
  <dgm:styleLbl name="parChTrans1D2">
    <dgm:fillClrLst meth="repeat">
      <a:schemeClr val="accent6">
        <a:tint val="90000"/>
      </a:schemeClr>
    </dgm:fillClrLst>
    <dgm:linClrLst meth="repeat">
      <a:schemeClr val="accent6"/>
    </dgm:linClrLst>
    <dgm:effectClrLst/>
    <dgm:txLinClrLst/>
    <dgm:txFillClrLst meth="repeat">
      <a:schemeClr val="tx1"/>
    </dgm:txFillClrLst>
    <dgm:txEffectClrLst/>
  </dgm:styleLbl>
  <dgm:styleLbl name="parChTrans1D3">
    <dgm:fillClrLst meth="repeat">
      <a:schemeClr val="accent6">
        <a:tint val="70000"/>
      </a:schemeClr>
    </dgm:fillClrLst>
    <dgm:linClrLst meth="repeat">
      <a:schemeClr val="accent1"/>
    </dgm:linClrLst>
    <dgm:effectClrLst/>
    <dgm:txLinClrLst/>
    <dgm:txFillClrLst meth="repeat">
      <a:schemeClr val="tx1"/>
    </dgm:txFillClrLst>
    <dgm:txEffectClrLst/>
  </dgm:styleLbl>
  <dgm:styleLbl name="parChTrans1D4">
    <dgm:fillClrLst meth="repeat">
      <a:schemeClr val="accent6">
        <a:tint val="50000"/>
      </a:schemeClr>
    </dgm:fillClrLst>
    <dgm:linClrLst meth="repeat">
      <a:schemeClr val="accent2"/>
    </dgm:linClrLst>
    <dgm:effectClrLst/>
    <dgm:txLinClrLst/>
    <dgm:txFillClrLst meth="repeat">
      <a:schemeClr val="tx1"/>
    </dgm:txFillClrLst>
    <dgm:txEffectClrLst/>
  </dgm:styleLbl>
  <dgm:styleLbl name="fgAcc1">
    <dgm:fillClrLst meth="repeat">
      <a:schemeClr val="lt1">
        <a:alpha val="90000"/>
      </a:schemeClr>
    </dgm:fillClrLst>
    <dgm:linClrLst>
      <a:schemeClr val="accent5"/>
      <a:schemeClr val="accent6"/>
    </dgm:linClrLst>
    <dgm:effectClrLst/>
    <dgm:txLinClrLst/>
    <dgm:txFillClrLst meth="repeat">
      <a:schemeClr val="dk1"/>
    </dgm:txFillClrLst>
    <dgm:txEffectClrLst/>
  </dgm:styleLbl>
  <dgm:styleLbl name="conFgAcc1">
    <dgm:fillClrLst meth="repeat">
      <a:schemeClr val="lt1">
        <a:alpha val="90000"/>
      </a:schemeClr>
    </dgm:fillClrLst>
    <dgm:linClrLst>
      <a:schemeClr val="accent5"/>
      <a:schemeClr val="accent6"/>
    </dgm:linClrLst>
    <dgm:effectClrLst/>
    <dgm:txLinClrLst/>
    <dgm:txFillClrLst meth="repeat">
      <a:schemeClr val="dk1"/>
    </dgm:txFillClrLst>
    <dgm:txEffectClrLst/>
  </dgm:styleLbl>
  <dgm:styleLbl name="alignAcc1">
    <dgm:fillClrLst meth="repeat">
      <a:schemeClr val="lt1">
        <a:alpha val="90000"/>
      </a:schemeClr>
    </dgm:fillClrLst>
    <dgm:linClrLst>
      <a:schemeClr val="accent5"/>
      <a:schemeClr val="accent6"/>
    </dgm:linClrLst>
    <dgm:effectClrLst/>
    <dgm:txLinClrLst/>
    <dgm:txFillClrLst meth="repeat">
      <a:schemeClr val="dk1"/>
    </dgm:txFillClrLst>
    <dgm:txEffectClrLst/>
  </dgm:styleLbl>
  <dgm:styleLbl name="trAlignAcc1">
    <dgm:fillClrLst meth="repeat">
      <a:schemeClr val="lt1">
        <a:alpha val="40000"/>
      </a:schemeClr>
    </dgm:fillClrLst>
    <dgm:linClrLst meth="repeat">
      <a:schemeClr val="accent5"/>
    </dgm:linClrLst>
    <dgm:effectClrLst/>
    <dgm:txLinClrLst/>
    <dgm:txFillClrLst meth="repeat">
      <a:schemeClr val="dk1"/>
    </dgm:txFillClrLst>
    <dgm:txEffectClrLst/>
  </dgm:styleLbl>
  <dgm:styleLbl name="bgAcc1">
    <dgm:fillClrLst meth="repeat">
      <a:schemeClr val="lt1">
        <a:alpha val="90000"/>
      </a:schemeClr>
    </dgm:fillClrLst>
    <dgm:linClrLst>
      <a:schemeClr val="accent5"/>
      <a:schemeClr val="accent6"/>
    </dgm:linClrLst>
    <dgm:effectClrLst/>
    <dgm:txLinClrLst/>
    <dgm:txFillClrLst meth="repeat">
      <a:schemeClr val="dk1"/>
    </dgm:txFillClrLst>
    <dgm:txEffectClrLst/>
  </dgm:styleLbl>
  <dgm:styleLbl name="solidFgAcc1">
    <dgm:fillClrLst meth="repeat">
      <a:schemeClr val="lt1"/>
    </dgm:fillClrLst>
    <dgm:linClrLst>
      <a:schemeClr val="accent5"/>
      <a:schemeClr val="accent6"/>
    </dgm:linClrLst>
    <dgm:effectClrLst/>
    <dgm:txLinClrLst/>
    <dgm:txFillClrLst meth="repeat">
      <a:schemeClr val="dk1"/>
    </dgm:txFillClrLst>
    <dgm:txEffectClrLst/>
  </dgm:styleLbl>
  <dgm:styleLbl name="solidAlignAcc1">
    <dgm:fillClrLst meth="repeat">
      <a:schemeClr val="lt1"/>
    </dgm:fillClrLst>
    <dgm:linClrLst>
      <a:schemeClr val="accent5"/>
      <a:schemeClr val="accent6"/>
    </dgm:linClrLst>
    <dgm:effectClrLst/>
    <dgm:txLinClrLst/>
    <dgm:txFillClrLst meth="repeat">
      <a:schemeClr val="dk1"/>
    </dgm:txFillClrLst>
    <dgm:txEffectClrLst/>
  </dgm:styleLbl>
  <dgm:styleLbl name="solidBgAcc1">
    <dgm:fillClrLst meth="repeat">
      <a:schemeClr val="lt1"/>
    </dgm:fillClrLst>
    <dgm:linClrLst>
      <a:schemeClr val="accent5"/>
      <a:schemeClr val="accent6"/>
    </dgm:linClrLst>
    <dgm:effectClrLst/>
    <dgm:txLinClrLst/>
    <dgm:txFillClrLst meth="repeat">
      <a:schemeClr val="dk1"/>
    </dgm:txFillClrLst>
    <dgm:txEffectClrLst/>
  </dgm:styleLbl>
  <dgm:styleLbl name="fgAccFollowNode1">
    <dgm:fillClrLst>
      <a:schemeClr val="accent5">
        <a:tint val="40000"/>
        <a:alpha val="90000"/>
      </a:schemeClr>
      <a:schemeClr val="accent6">
        <a:tint val="40000"/>
        <a:alpha val="90000"/>
      </a:schemeClr>
    </dgm:fillClrLst>
    <dgm:linClrLst>
      <a:schemeClr val="accent5">
        <a:tint val="40000"/>
        <a:alpha val="90000"/>
      </a:schemeClr>
      <a:schemeClr val="accent5">
        <a:tint val="40000"/>
        <a:alpha val="90000"/>
      </a:schemeClr>
    </dgm:linClrLst>
    <dgm:effectClrLst/>
    <dgm:txLinClrLst/>
    <dgm:txFillClrLst meth="repeat">
      <a:schemeClr val="dk1"/>
    </dgm:txFillClrLst>
    <dgm:txEffectClrLst/>
  </dgm:styleLbl>
  <dgm:styleLbl name="alignAccFollowNode1">
    <dgm:fillClrLst>
      <a:schemeClr val="accent5">
        <a:tint val="40000"/>
        <a:alpha val="90000"/>
      </a:schemeClr>
      <a:schemeClr val="accent6">
        <a:tint val="40000"/>
        <a:alpha val="90000"/>
      </a:schemeClr>
    </dgm:fillClrLst>
    <dgm:linClrLst>
      <a:schemeClr val="accent5">
        <a:tint val="40000"/>
        <a:alpha val="90000"/>
      </a:schemeClr>
      <a:schemeClr val="accent6">
        <a:tint val="40000"/>
        <a:alpha val="90000"/>
      </a:schemeClr>
    </dgm:linClrLst>
    <dgm:effectClrLst/>
    <dgm:txLinClrLst/>
    <dgm:txFillClrLst meth="repeat">
      <a:schemeClr val="dk1"/>
    </dgm:txFillClrLst>
    <dgm:txEffectClrLst/>
  </dgm:styleLbl>
  <dgm:styleLbl name="bgAccFollowNode1">
    <dgm:fillClrLst>
      <a:schemeClr val="accent5">
        <a:tint val="40000"/>
        <a:alpha val="90000"/>
      </a:schemeClr>
      <a:schemeClr val="accent6">
        <a:tint val="40000"/>
        <a:alpha val="90000"/>
      </a:schemeClr>
    </dgm:fillClrLst>
    <dgm:linClrLst>
      <a:schemeClr val="accent5">
        <a:tint val="40000"/>
        <a:alpha val="90000"/>
      </a:schemeClr>
      <a:schemeClr val="accent6">
        <a:tint val="40000"/>
        <a:alpha val="90000"/>
      </a:schemeClr>
    </dgm:linClrLst>
    <dgm:effectClrLst/>
    <dgm:txLinClrLst/>
    <dgm:txFillClrLst meth="repeat">
      <a:schemeClr val="dk1"/>
    </dgm:txFillClrLst>
    <dgm:txEffectClrLst/>
  </dgm:styleLbl>
  <dgm:styleLbl name="fgAcc0">
    <dgm:fillClrLst meth="repeat">
      <a:schemeClr val="lt1">
        <a:alpha val="90000"/>
      </a:schemeClr>
    </dgm:fillClrLst>
    <dgm:linClrLst>
      <a:schemeClr val="accent4"/>
    </dgm:linClrLst>
    <dgm:effectClrLst/>
    <dgm:txLinClrLst/>
    <dgm:txFillClrLst meth="repeat">
      <a:schemeClr val="dk1"/>
    </dgm:txFillClrLst>
    <dgm:txEffectClrLst/>
  </dgm:styleLbl>
  <dgm:styleLbl name="fgAcc2">
    <dgm:fillClrLst meth="repeat">
      <a:schemeClr val="lt1">
        <a:alpha val="90000"/>
      </a:schemeClr>
    </dgm:fillClrLst>
    <dgm:linClrLst>
      <a:schemeClr val="accent6"/>
    </dgm:linClrLst>
    <dgm:effectClrLst/>
    <dgm:txLinClrLst/>
    <dgm:txFillClrLst meth="repeat">
      <a:schemeClr val="dk1"/>
    </dgm:txFillClrLst>
    <dgm:txEffectClrLst/>
  </dgm:styleLbl>
  <dgm:styleLbl name="fgAcc3">
    <dgm:fillClrLst meth="repeat">
      <a:schemeClr val="lt1">
        <a:alpha val="90000"/>
      </a:schemeClr>
    </dgm:fillClrLst>
    <dgm:linClrLst>
      <a:schemeClr val="accent1"/>
    </dgm:linClrLst>
    <dgm:effectClrLst/>
    <dgm:txLinClrLst/>
    <dgm:txFillClrLst meth="repeat">
      <a:schemeClr val="dk1"/>
    </dgm:txFillClrLst>
    <dgm:txEffectClrLst/>
  </dgm:styleLbl>
  <dgm:styleLbl name="fgAcc4">
    <dgm:fillClrLst meth="repeat">
      <a:schemeClr val="lt1">
        <a:alpha val="90000"/>
      </a:schemeClr>
    </dgm:fillClrLst>
    <dgm:linClrLst>
      <a:schemeClr val="accent2"/>
    </dgm:linClrLst>
    <dgm:effectClrLst/>
    <dgm:txLinClrLst/>
    <dgm:txFillClrLst meth="repeat">
      <a:schemeClr val="dk1"/>
    </dgm:txFillClrLst>
    <dgm:txEffectClrLst/>
  </dgm:styleLbl>
  <dgm:styleLbl name="bgShp">
    <dgm:fillClrLst meth="repeat">
      <a:schemeClr val="accent5">
        <a:tint val="40000"/>
      </a:schemeClr>
    </dgm:fillClrLst>
    <dgm:linClrLst meth="repeat">
      <a:schemeClr val="dk1"/>
    </dgm:linClrLst>
    <dgm:effectClrLst/>
    <dgm:txLinClrLst/>
    <dgm:txFillClrLst meth="repeat">
      <a:schemeClr val="dk1"/>
    </dgm:txFillClrLst>
    <dgm:txEffectClrLst/>
  </dgm:styleLbl>
  <dgm:styleLbl name="dkBgShp">
    <dgm:fillClrLst meth="repeat">
      <a:schemeClr val="accent5">
        <a:shade val="90000"/>
      </a:schemeClr>
    </dgm:fillClrLst>
    <dgm:linClrLst meth="repeat">
      <a:schemeClr val="dk1"/>
    </dgm:linClrLst>
    <dgm:effectClrLst/>
    <dgm:txLinClrLst/>
    <dgm:txFillClrLst meth="repeat">
      <a:schemeClr val="lt1"/>
    </dgm:txFillClrLst>
    <dgm:txEffectClrLst/>
  </dgm:styleLbl>
  <dgm:styleLbl name="trBgShp">
    <dgm:fillClrLst meth="repeat">
      <a:schemeClr val="accent5">
        <a:tint val="50000"/>
        <a:alpha val="40000"/>
      </a:schemeClr>
    </dgm:fillClrLst>
    <dgm:linClrLst meth="repeat">
      <a:schemeClr val="accent5"/>
    </dgm:linClrLst>
    <dgm:effectClrLst/>
    <dgm:txLinClrLst/>
    <dgm:txFillClrLst meth="repeat">
      <a:schemeClr val="lt1"/>
    </dgm:txFillClrLst>
    <dgm:txEffectClrLst/>
  </dgm:styleLbl>
  <dgm:styleLbl name="fgShp">
    <dgm:fillClrLst meth="repeat">
      <a:schemeClr val="accent5">
        <a:tint val="40000"/>
      </a:schemeClr>
    </dgm:fillClrLst>
    <dgm:linClrLst meth="repeat">
      <a:schemeClr val="lt1"/>
    </dgm:linClrLst>
    <dgm:effectClrLst/>
    <dgm:txLinClrLst/>
    <dgm:txFillClrLst meth="repeat">
      <a:schemeClr val="dk1"/>
    </dgm:txFillClrLst>
    <dgm:txEffectClrLst/>
  </dgm:styleLbl>
  <dgm:styleLbl name="revTx">
    <dgm:fillClrLst meth="repeat">
      <a:schemeClr val="lt1">
        <a:alpha val="0"/>
      </a:schemeClr>
    </dgm:fillClrLst>
    <dgm:linClrLst meth="repeat">
      <a:schemeClr val="dk1">
        <a:alpha val="0"/>
      </a:schemeClr>
    </dgm:linClrLst>
    <dgm:effectClrLst/>
    <dgm:txLinClrLst/>
    <dgm:txFillClrLst meth="repeat">
      <a:schemeClr val="tx1"/>
    </dgm:txFillClrLst>
    <dgm:txEffectClrLst/>
  </dgm:styleLbl>
</dgm:colorsDef>
</file>

<file path=ppt/diagrams/colors5.xml><?xml version="1.0" encoding="utf-8"?>
<dgm:colorsDef xmlns:dgm="http://schemas.openxmlformats.org/drawingml/2006/diagram" xmlns:a="http://schemas.openxmlformats.org/drawingml/2006/main" uniqueId="urn:microsoft.com/office/officeart/2005/8/colors/colorful2">
  <dgm:title val=""/>
  <dgm:desc val=""/>
  <dgm:catLst>
    <dgm:cat type="colorful" pri="10200"/>
  </dgm:catLst>
  <dgm:styleLbl name="node0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node1">
    <dgm:fillClrLst>
      <a:schemeClr val="accent2"/>
      <a:schemeClr val="accent3"/>
    </dgm:fillClrLst>
    <dgm:linClrLst meth="repeat">
      <a:schemeClr val="lt1"/>
    </dgm:linClrLst>
    <dgm:effectClrLst/>
    <dgm:txLinClrLst/>
    <dgm:txFillClrLst/>
    <dgm:txEffectClrLst/>
  </dgm:styleLbl>
  <dgm:styleLbl name="alignNode1">
    <dgm:fillClrLst>
      <a:schemeClr val="accent2"/>
      <a:schemeClr val="accent3"/>
    </dgm:fillClrLst>
    <dgm:linClrLst>
      <a:schemeClr val="accent2"/>
      <a:schemeClr val="accent3"/>
    </dgm:linClrLst>
    <dgm:effectClrLst/>
    <dgm:txLinClrLst/>
    <dgm:txFillClrLst/>
    <dgm:txEffectClrLst/>
  </dgm:styleLbl>
  <dgm:styleLbl name="lnNode1">
    <dgm:fillClrLst>
      <a:schemeClr val="accent2"/>
      <a:schemeClr val="accent3"/>
    </dgm:fillClrLst>
    <dgm:linClrLst meth="repeat">
      <a:schemeClr val="lt1"/>
    </dgm:linClrLst>
    <dgm:effectClrLst/>
    <dgm:txLinClrLst/>
    <dgm:txFillClrLst/>
    <dgm:txEffectClrLst/>
  </dgm:styleLbl>
  <dgm:styleLbl name="vennNode1">
    <dgm:fillClrLst>
      <a:schemeClr val="accent2">
        <a:alpha val="50000"/>
      </a:schemeClr>
      <a:schemeClr val="accent3">
        <a:alpha val="50000"/>
      </a:schemeClr>
    </dgm:fillClrLst>
    <dgm:linClrLst meth="repeat">
      <a:schemeClr val="lt1"/>
    </dgm:linClrLst>
    <dgm:effectClrLst/>
    <dgm:txLinClrLst/>
    <dgm:txFillClrLst/>
    <dgm:txEffectClrLst/>
  </dgm:styleLbl>
  <dgm:styleLbl name="node2">
    <dgm:fillClrLst>
      <a:schemeClr val="accent3"/>
    </dgm:fillClrLst>
    <dgm:linClrLst meth="repeat">
      <a:schemeClr val="lt1"/>
    </dgm:linClrLst>
    <dgm:effectClrLst/>
    <dgm:txLinClrLst/>
    <dgm:txFillClrLst/>
    <dgm:txEffectClrLst/>
  </dgm:styleLbl>
  <dgm:styleLbl name="node3">
    <dgm:fillClrLst>
      <a:schemeClr val="accent4"/>
    </dgm:fillClrLst>
    <dgm:linClrLst meth="repeat">
      <a:schemeClr val="lt1"/>
    </dgm:linClrLst>
    <dgm:effectClrLst/>
    <dgm:txLinClrLst/>
    <dgm:txFillClrLst/>
    <dgm:txEffectClrLst/>
  </dgm:styleLbl>
  <dgm:styleLbl name="node4">
    <dgm:fillClrLst>
      <a:schemeClr val="accent5"/>
    </dgm:fillClrLst>
    <dgm:linClrLst meth="repeat">
      <a:schemeClr val="lt1"/>
    </dgm:linClrLst>
    <dgm:effectClrLst/>
    <dgm:txLinClrLst/>
    <dgm:txFillClrLst/>
    <dgm:txEffectClrLst/>
  </dgm:styleLbl>
  <dgm:styleLbl name="fgImgPlace1">
    <dgm:fillClrLst>
      <a:schemeClr val="accent2">
        <a:tint val="50000"/>
      </a:schemeClr>
      <a:schemeClr val="accent3">
        <a:tint val="5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alignImgPlace1">
    <dgm:fillClrLst>
      <a:schemeClr val="accent2">
        <a:tint val="50000"/>
      </a:schemeClr>
      <a:schemeClr val="accent3">
        <a:tint val="2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bgImgPlace1">
    <dgm:fillClrLst>
      <a:schemeClr val="accent2">
        <a:tint val="50000"/>
      </a:schemeClr>
      <a:schemeClr val="accent3">
        <a:tint val="2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sibTrans2D1">
    <dgm:fillClrLst>
      <a:schemeClr val="accent2"/>
      <a:schemeClr val="accent3"/>
    </dgm:fillClrLst>
    <dgm:linClrLst meth="repeat">
      <a:schemeClr val="lt1"/>
    </dgm:linClrLst>
    <dgm:effectClrLst/>
    <dgm:txLinClrLst/>
    <dgm:txFillClrLst/>
    <dgm:txEffectClrLst/>
  </dgm:styleLbl>
  <dgm:styleLbl name="fgSibTrans2D1">
    <dgm:fillClrLst>
      <a:schemeClr val="accent2"/>
      <a:schemeClr val="accent3"/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bgSibTrans2D1">
    <dgm:fillClrLst>
      <a:schemeClr val="accent2"/>
      <a:schemeClr val="accent3"/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sibTrans1D1">
    <dgm:fillClrLst/>
    <dgm:linClrLst>
      <a:schemeClr val="accent2"/>
      <a:schemeClr val="accent3"/>
    </dgm:linClrLst>
    <dgm:effectClrLst/>
    <dgm:txLinClrLst/>
    <dgm:txFillClrLst meth="repeat">
      <a:schemeClr val="tx1"/>
    </dgm:txFillClrLst>
    <dgm:txEffectClrLst/>
  </dgm:styleLbl>
  <dgm:styleLbl name="callout">
    <dgm:fillClrLst meth="repeat">
      <a:schemeClr val="accent2"/>
    </dgm:fillClrLst>
    <dgm:linClrLst meth="repeat">
      <a:schemeClr val="accent2">
        <a:tint val="50000"/>
      </a:schemeClr>
    </dgm:linClrLst>
    <dgm:effectClrLst/>
    <dgm:txLinClrLst/>
    <dgm:txFillClrLst meth="repeat">
      <a:schemeClr val="tx1"/>
    </dgm:txFillClrLst>
    <dgm:txEffectClrLst/>
  </dgm:styleLbl>
  <dgm:styleLbl name="asst0">
    <dgm:fillClrLst meth="repeat">
      <a:schemeClr val="accent2"/>
    </dgm:fillClrLst>
    <dgm:linClrLst meth="repeat">
      <a:schemeClr val="lt1">
        <a:shade val="80000"/>
      </a:schemeClr>
    </dgm:linClrLst>
    <dgm:effectClrLst/>
    <dgm:txLinClrLst/>
    <dgm:txFillClrLst/>
    <dgm:txEffectClrLst/>
  </dgm:styleLbl>
  <dgm:styleLbl name="asst1">
    <dgm:fillClrLst meth="repeat">
      <a:schemeClr val="accent3"/>
    </dgm:fillClrLst>
    <dgm:linClrLst meth="repeat">
      <a:schemeClr val="lt1">
        <a:shade val="80000"/>
      </a:schemeClr>
    </dgm:linClrLst>
    <dgm:effectClrLst/>
    <dgm:txLinClrLst/>
    <dgm:txFillClrLst/>
    <dgm:txEffectClrLst/>
  </dgm:styleLbl>
  <dgm:styleLbl name="asst2">
    <dgm:fillClrLst>
      <a:schemeClr val="accent4"/>
    </dgm:fillClrLst>
    <dgm:linClrLst meth="repeat">
      <a:schemeClr val="lt1"/>
    </dgm:linClrLst>
    <dgm:effectClrLst/>
    <dgm:txLinClrLst/>
    <dgm:txFillClrLst/>
    <dgm:txEffectClrLst/>
  </dgm:styleLbl>
  <dgm:styleLbl name="asst3">
    <dgm:fillClrLst>
      <a:schemeClr val="accent5"/>
    </dgm:fillClrLst>
    <dgm:linClrLst meth="repeat">
      <a:schemeClr val="lt1"/>
    </dgm:linClrLst>
    <dgm:effectClrLst/>
    <dgm:txLinClrLst/>
    <dgm:txFillClrLst/>
    <dgm:txEffectClrLst/>
  </dgm:styleLbl>
  <dgm:styleLbl name="asst4">
    <dgm:fillClrLst>
      <a:schemeClr val="accent6"/>
    </dgm:fillClrLst>
    <dgm:linClrLst meth="repeat">
      <a:schemeClr val="lt1"/>
    </dgm:linClrLst>
    <dgm:effectClrLst/>
    <dgm:txLinClrLst/>
    <dgm:txFillClrLst/>
    <dgm:txEffectClrLst/>
  </dgm:styleLbl>
  <dgm:styleLbl name="parChTrans2D1">
    <dgm:fillClrLst meth="repeat">
      <a:schemeClr val="accent2"/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parChTrans2D2">
    <dgm:fillClrLst meth="repeat">
      <a:schemeClr val="accent3"/>
    </dgm:fillClrLst>
    <dgm:linClrLst meth="repeat">
      <a:schemeClr val="lt1"/>
    </dgm:linClrLst>
    <dgm:effectClrLst/>
    <dgm:txLinClrLst/>
    <dgm:txFillClrLst/>
    <dgm:txEffectClrLst/>
  </dgm:styleLbl>
  <dgm:styleLbl name="parChTrans2D3">
    <dgm:fillClrLst meth="repeat">
      <a:schemeClr val="accent4"/>
    </dgm:fillClrLst>
    <dgm:linClrLst meth="repeat">
      <a:schemeClr val="lt1"/>
    </dgm:linClrLst>
    <dgm:effectClrLst/>
    <dgm:txLinClrLst/>
    <dgm:txFillClrLst/>
    <dgm:txEffectClrLst/>
  </dgm:styleLbl>
  <dgm:styleLbl name="parChTrans2D4">
    <dgm:fillClrLst meth="repeat">
      <a:schemeClr val="accent5"/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parChTrans1D1">
    <dgm:fillClrLst meth="repeat">
      <a:schemeClr val="accent2"/>
    </dgm:fillClrLst>
    <dgm:linClrLst meth="repeat">
      <a:schemeClr val="accent2"/>
    </dgm:linClrLst>
    <dgm:effectClrLst/>
    <dgm:txLinClrLst/>
    <dgm:txFillClrLst meth="repeat">
      <a:schemeClr val="tx1"/>
    </dgm:txFillClrLst>
    <dgm:txEffectClrLst/>
  </dgm:styleLbl>
  <dgm:styleLbl name="parChTrans1D2">
    <dgm:fillClrLst meth="repeat">
      <a:schemeClr val="accent2">
        <a:tint val="90000"/>
      </a:schemeClr>
    </dgm:fillClrLst>
    <dgm:linClrLst meth="repeat">
      <a:schemeClr val="accent3"/>
    </dgm:linClrLst>
    <dgm:effectClrLst/>
    <dgm:txLinClrLst/>
    <dgm:txFillClrLst meth="repeat">
      <a:schemeClr val="tx1"/>
    </dgm:txFillClrLst>
    <dgm:txEffectClrLst/>
  </dgm:styleLbl>
  <dgm:styleLbl name="parChTrans1D3">
    <dgm:fillClrLst meth="repeat">
      <a:schemeClr val="accent2">
        <a:tint val="70000"/>
      </a:schemeClr>
    </dgm:fillClrLst>
    <dgm:linClrLst meth="repeat">
      <a:schemeClr val="accent4"/>
    </dgm:linClrLst>
    <dgm:effectClrLst/>
    <dgm:txLinClrLst/>
    <dgm:txFillClrLst meth="repeat">
      <a:schemeClr val="tx1"/>
    </dgm:txFillClrLst>
    <dgm:txEffectClrLst/>
  </dgm:styleLbl>
  <dgm:styleLbl name="parChTrans1D4">
    <dgm:fillClrLst meth="repeat">
      <a:schemeClr val="accent2">
        <a:tint val="50000"/>
      </a:schemeClr>
    </dgm:fillClrLst>
    <dgm:linClrLst meth="repeat">
      <a:schemeClr val="accent5"/>
    </dgm:linClrLst>
    <dgm:effectClrLst/>
    <dgm:txLinClrLst/>
    <dgm:txFillClrLst meth="repeat">
      <a:schemeClr val="tx1"/>
    </dgm:txFillClrLst>
    <dgm:txEffectClrLst/>
  </dgm:styleLbl>
  <dgm:styleLbl name="fgAcc1">
    <dgm:fillClrLst meth="repeat">
      <a:schemeClr val="lt1">
        <a:alpha val="90000"/>
      </a:schemeClr>
    </dgm:fillClrLst>
    <dgm:linClrLst>
      <a:schemeClr val="accent2"/>
      <a:schemeClr val="accent3"/>
    </dgm:linClrLst>
    <dgm:effectClrLst/>
    <dgm:txLinClrLst/>
    <dgm:txFillClrLst meth="repeat">
      <a:schemeClr val="dk1"/>
    </dgm:txFillClrLst>
    <dgm:txEffectClrLst/>
  </dgm:styleLbl>
  <dgm:styleLbl name="conFgAcc1">
    <dgm:fillClrLst meth="repeat">
      <a:schemeClr val="lt1">
        <a:alpha val="90000"/>
      </a:schemeClr>
    </dgm:fillClrLst>
    <dgm:linClrLst>
      <a:schemeClr val="accent2"/>
      <a:schemeClr val="accent3"/>
    </dgm:linClrLst>
    <dgm:effectClrLst/>
    <dgm:txLinClrLst/>
    <dgm:txFillClrLst meth="repeat">
      <a:schemeClr val="dk1"/>
    </dgm:txFillClrLst>
    <dgm:txEffectClrLst/>
  </dgm:styleLbl>
  <dgm:styleLbl name="alignAcc1">
    <dgm:fillClrLst meth="repeat">
      <a:schemeClr val="lt1">
        <a:alpha val="90000"/>
      </a:schemeClr>
    </dgm:fillClrLst>
    <dgm:linClrLst>
      <a:schemeClr val="accent2"/>
      <a:schemeClr val="accent3"/>
    </dgm:linClrLst>
    <dgm:effectClrLst/>
    <dgm:txLinClrLst/>
    <dgm:txFillClrLst meth="repeat">
      <a:schemeClr val="dk1"/>
    </dgm:txFillClrLst>
    <dgm:txEffectClrLst/>
  </dgm:styleLbl>
  <dgm:styleLbl name="trAlignAcc1">
    <dgm:fillClrLst meth="repeat">
      <a:schemeClr val="lt1">
        <a:alpha val="40000"/>
      </a:schemeClr>
    </dgm:fillClrLst>
    <dgm:linClrLst meth="repeat">
      <a:schemeClr val="accent2"/>
    </dgm:linClrLst>
    <dgm:effectClrLst/>
    <dgm:txLinClrLst/>
    <dgm:txFillClrLst meth="repeat">
      <a:schemeClr val="dk1"/>
    </dgm:txFillClrLst>
    <dgm:txEffectClrLst/>
  </dgm:styleLbl>
  <dgm:styleLbl name="bgAcc1">
    <dgm:fillClrLst meth="repeat">
      <a:schemeClr val="lt1">
        <a:alpha val="90000"/>
      </a:schemeClr>
    </dgm:fillClrLst>
    <dgm:linClrLst>
      <a:schemeClr val="accent2"/>
      <a:schemeClr val="accent3"/>
    </dgm:linClrLst>
    <dgm:effectClrLst/>
    <dgm:txLinClrLst/>
    <dgm:txFillClrLst meth="repeat">
      <a:schemeClr val="dk1"/>
    </dgm:txFillClrLst>
    <dgm:txEffectClrLst/>
  </dgm:styleLbl>
  <dgm:styleLbl name="solidFgAcc1">
    <dgm:fillClrLst meth="repeat">
      <a:schemeClr val="lt1"/>
    </dgm:fillClrLst>
    <dgm:linClrLst>
      <a:schemeClr val="accent2"/>
      <a:schemeClr val="accent3"/>
    </dgm:linClrLst>
    <dgm:effectClrLst/>
    <dgm:txLinClrLst/>
    <dgm:txFillClrLst meth="repeat">
      <a:schemeClr val="dk1"/>
    </dgm:txFillClrLst>
    <dgm:txEffectClrLst/>
  </dgm:styleLbl>
  <dgm:styleLbl name="solidAlignAcc1">
    <dgm:fillClrLst meth="repeat">
      <a:schemeClr val="lt1"/>
    </dgm:fillClrLst>
    <dgm:linClrLst>
      <a:schemeClr val="accent2"/>
      <a:schemeClr val="accent3"/>
    </dgm:linClrLst>
    <dgm:effectClrLst/>
    <dgm:txLinClrLst/>
    <dgm:txFillClrLst meth="repeat">
      <a:schemeClr val="dk1"/>
    </dgm:txFillClrLst>
    <dgm:txEffectClrLst/>
  </dgm:styleLbl>
  <dgm:styleLbl name="solidBgAcc1">
    <dgm:fillClrLst meth="repeat">
      <a:schemeClr val="lt1"/>
    </dgm:fillClrLst>
    <dgm:linClrLst>
      <a:schemeClr val="accent2"/>
      <a:schemeClr val="accent3"/>
    </dgm:linClrLst>
    <dgm:effectClrLst/>
    <dgm:txLinClrLst/>
    <dgm:txFillClrLst meth="repeat">
      <a:schemeClr val="dk1"/>
    </dgm:txFillClrLst>
    <dgm:txEffectClrLst/>
  </dgm:styleLbl>
  <dgm:styleLbl name="fgAccFollowNode1">
    <dgm:fillClrLst>
      <a:schemeClr val="accent2">
        <a:tint val="40000"/>
        <a:alpha val="90000"/>
      </a:schemeClr>
      <a:schemeClr val="accent3">
        <a:tint val="40000"/>
        <a:alpha val="90000"/>
      </a:schemeClr>
    </dgm:fillClrLst>
    <dgm:linClrLst>
      <a:schemeClr val="accent2">
        <a:tint val="40000"/>
        <a:alpha val="90000"/>
      </a:schemeClr>
      <a:schemeClr val="accent3">
        <a:tint val="40000"/>
        <a:alpha val="90000"/>
      </a:schemeClr>
    </dgm:linClrLst>
    <dgm:effectClrLst/>
    <dgm:txLinClrLst/>
    <dgm:txFillClrLst meth="repeat">
      <a:schemeClr val="dk1"/>
    </dgm:txFillClrLst>
    <dgm:txEffectClrLst/>
  </dgm:styleLbl>
  <dgm:styleLbl name="alignAccFollowNode1">
    <dgm:fillClrLst>
      <a:schemeClr val="accent2">
        <a:tint val="40000"/>
        <a:alpha val="90000"/>
      </a:schemeClr>
      <a:schemeClr val="accent3">
        <a:tint val="40000"/>
        <a:alpha val="90000"/>
      </a:schemeClr>
    </dgm:fillClrLst>
    <dgm:linClrLst>
      <a:schemeClr val="accent2">
        <a:tint val="40000"/>
        <a:alpha val="90000"/>
      </a:schemeClr>
      <a:schemeClr val="accent3">
        <a:tint val="40000"/>
        <a:alpha val="90000"/>
      </a:schemeClr>
    </dgm:linClrLst>
    <dgm:effectClrLst/>
    <dgm:txLinClrLst/>
    <dgm:txFillClrLst meth="repeat">
      <a:schemeClr val="dk1"/>
    </dgm:txFillClrLst>
    <dgm:txEffectClrLst/>
  </dgm:styleLbl>
  <dgm:styleLbl name="bgAccFollowNode1">
    <dgm:fillClrLst>
      <a:schemeClr val="accent2">
        <a:tint val="40000"/>
        <a:alpha val="90000"/>
      </a:schemeClr>
      <a:schemeClr val="accent3">
        <a:tint val="40000"/>
        <a:alpha val="90000"/>
      </a:schemeClr>
    </dgm:fillClrLst>
    <dgm:linClrLst>
      <a:schemeClr val="accent2">
        <a:tint val="40000"/>
        <a:alpha val="90000"/>
      </a:schemeClr>
      <a:schemeClr val="accent3">
        <a:tint val="40000"/>
        <a:alpha val="90000"/>
      </a:schemeClr>
    </dgm:linClrLst>
    <dgm:effectClrLst/>
    <dgm:txLinClrLst/>
    <dgm:txFillClrLst meth="repeat">
      <a:schemeClr val="dk1"/>
    </dgm:txFillClrLst>
    <dgm:txEffectClrLst/>
  </dgm:styleLbl>
  <dgm:styleLbl name="fgAcc0">
    <dgm:fillClrLst meth="repeat">
      <a:schemeClr val="lt1">
        <a:alpha val="90000"/>
      </a:schemeClr>
    </dgm:fillClrLst>
    <dgm:linClrLst>
      <a:schemeClr val="accent1"/>
    </dgm:linClrLst>
    <dgm:effectClrLst/>
    <dgm:txLinClrLst/>
    <dgm:txFillClrLst meth="repeat">
      <a:schemeClr val="dk1"/>
    </dgm:txFillClrLst>
    <dgm:txEffectClrLst/>
  </dgm:styleLbl>
  <dgm:styleLbl name="fgAcc2">
    <dgm:fillClrLst meth="repeat">
      <a:schemeClr val="lt1">
        <a:alpha val="90000"/>
      </a:schemeClr>
    </dgm:fillClrLst>
    <dgm:linClrLst>
      <a:schemeClr val="accent3"/>
    </dgm:linClrLst>
    <dgm:effectClrLst/>
    <dgm:txLinClrLst/>
    <dgm:txFillClrLst meth="repeat">
      <a:schemeClr val="dk1"/>
    </dgm:txFillClrLst>
    <dgm:txEffectClrLst/>
  </dgm:styleLbl>
  <dgm:styleLbl name="fgAcc3">
    <dgm:fillClrLst meth="repeat">
      <a:schemeClr val="lt1">
        <a:alpha val="90000"/>
      </a:schemeClr>
    </dgm:fillClrLst>
    <dgm:linClrLst>
      <a:schemeClr val="accent4"/>
    </dgm:linClrLst>
    <dgm:effectClrLst/>
    <dgm:txLinClrLst/>
    <dgm:txFillClrLst meth="repeat">
      <a:schemeClr val="dk1"/>
    </dgm:txFillClrLst>
    <dgm:txEffectClrLst/>
  </dgm:styleLbl>
  <dgm:styleLbl name="fgAcc4">
    <dgm:fillClrLst meth="repeat">
      <a:schemeClr val="lt1">
        <a:alpha val="90000"/>
      </a:schemeClr>
    </dgm:fillClrLst>
    <dgm:linClrLst>
      <a:schemeClr val="accent5"/>
    </dgm:linClrLst>
    <dgm:effectClrLst/>
    <dgm:txLinClrLst/>
    <dgm:txFillClrLst meth="repeat">
      <a:schemeClr val="dk1"/>
    </dgm:txFillClrLst>
    <dgm:txEffectClrLst/>
  </dgm:styleLbl>
  <dgm:styleLbl name="bgShp">
    <dgm:fillClrLst meth="repeat">
      <a:schemeClr val="accent2">
        <a:tint val="40000"/>
      </a:schemeClr>
    </dgm:fillClrLst>
    <dgm:linClrLst meth="repeat">
      <a:schemeClr val="dk1"/>
    </dgm:linClrLst>
    <dgm:effectClrLst/>
    <dgm:txLinClrLst/>
    <dgm:txFillClrLst meth="repeat">
      <a:schemeClr val="dk1"/>
    </dgm:txFillClrLst>
    <dgm:txEffectClrLst/>
  </dgm:styleLbl>
  <dgm:styleLbl name="dkBgShp">
    <dgm:fillClrLst meth="repeat">
      <a:schemeClr val="accent2">
        <a:shade val="90000"/>
      </a:schemeClr>
    </dgm:fillClrLst>
    <dgm:linClrLst meth="repeat">
      <a:schemeClr val="dk1"/>
    </dgm:linClrLst>
    <dgm:effectClrLst/>
    <dgm:txLinClrLst/>
    <dgm:txFillClrLst meth="repeat">
      <a:schemeClr val="lt1"/>
    </dgm:txFillClrLst>
    <dgm:txEffectClrLst/>
  </dgm:styleLbl>
  <dgm:styleLbl name="trBgShp">
    <dgm:fillClrLst meth="repeat">
      <a:schemeClr val="accent2">
        <a:tint val="50000"/>
        <a:alpha val="40000"/>
      </a:schemeClr>
    </dgm:fillClrLst>
    <dgm:linClrLst meth="repeat">
      <a:schemeClr val="accent2"/>
    </dgm:linClrLst>
    <dgm:effectClrLst/>
    <dgm:txLinClrLst/>
    <dgm:txFillClrLst meth="repeat">
      <a:schemeClr val="lt1"/>
    </dgm:txFillClrLst>
    <dgm:txEffectClrLst/>
  </dgm:styleLbl>
  <dgm:styleLbl name="fgShp">
    <dgm:fillClrLst meth="repeat">
      <a:schemeClr val="accent2">
        <a:tint val="40000"/>
      </a:schemeClr>
    </dgm:fillClrLst>
    <dgm:linClrLst meth="repeat">
      <a:schemeClr val="lt1"/>
    </dgm:linClrLst>
    <dgm:effectClrLst/>
    <dgm:txLinClrLst/>
    <dgm:txFillClrLst meth="repeat">
      <a:schemeClr val="dk1"/>
    </dgm:txFillClrLst>
    <dgm:txEffectClrLst/>
  </dgm:styleLbl>
  <dgm:styleLbl name="revTx">
    <dgm:fillClrLst meth="repeat">
      <a:schemeClr val="lt1">
        <a:alpha val="0"/>
      </a:schemeClr>
    </dgm:fillClrLst>
    <dgm:linClrLst meth="repeat">
      <a:schemeClr val="dk1">
        <a:alpha val="0"/>
      </a:schemeClr>
    </dgm:linClrLst>
    <dgm:effectClrLst/>
    <dgm:txLinClrLst/>
    <dgm:txFillClrLst meth="repeat">
      <a:schemeClr val="tx1"/>
    </dgm:txFillClrLst>
    <dgm:txEffectClrLst/>
  </dgm:styleLbl>
</dgm:colorsDef>
</file>

<file path=ppt/diagrams/colors6.xml><?xml version="1.0" encoding="utf-8"?>
<dgm:colorsDef xmlns:dgm="http://schemas.openxmlformats.org/drawingml/2006/diagram" xmlns:a="http://schemas.openxmlformats.org/drawingml/2006/main" uniqueId="urn:microsoft.com/office/officeart/2005/8/colors/colorful1">
  <dgm:title val=""/>
  <dgm:desc val=""/>
  <dgm:catLst>
    <dgm:cat type="colorful" pri="10100"/>
  </dgm:catLst>
  <dgm:styleLbl name="node0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node1">
    <dgm:fillClrLst meth="repeat">
      <a:schemeClr val="accent2"/>
      <a:schemeClr val="accent3"/>
      <a:schemeClr val="accent4"/>
      <a:schemeClr val="accent5"/>
      <a:schemeClr val="accent6"/>
    </dgm:fillClrLst>
    <dgm:linClrLst meth="repeat">
      <a:schemeClr val="lt1"/>
    </dgm:linClrLst>
    <dgm:effectClrLst/>
    <dgm:txLinClrLst/>
    <dgm:txFillClrLst/>
    <dgm:txEffectClrLst/>
  </dgm:styleLbl>
  <dgm:styleLbl name="alignNode1">
    <dgm:fillClrLst meth="repeat">
      <a:schemeClr val="accent2"/>
      <a:schemeClr val="accent3"/>
      <a:schemeClr val="accent4"/>
      <a:schemeClr val="accent5"/>
      <a:schemeClr val="accent6"/>
    </dgm:fillClrLst>
    <dgm:linClrLst meth="repeat">
      <a:schemeClr val="accent2"/>
      <a:schemeClr val="accent3"/>
      <a:schemeClr val="accent4"/>
      <a:schemeClr val="accent5"/>
      <a:schemeClr val="accent6"/>
    </dgm:linClrLst>
    <dgm:effectClrLst/>
    <dgm:txLinClrLst/>
    <dgm:txFillClrLst/>
    <dgm:txEffectClrLst/>
  </dgm:styleLbl>
  <dgm:styleLbl name="lnNode1">
    <dgm:fillClrLst meth="repeat">
      <a:schemeClr val="accent2"/>
      <a:schemeClr val="accent3"/>
      <a:schemeClr val="accent4"/>
      <a:schemeClr val="accent5"/>
      <a:schemeClr val="accent6"/>
    </dgm:fillClrLst>
    <dgm:linClrLst meth="repeat">
      <a:schemeClr val="lt1"/>
    </dgm:linClrLst>
    <dgm:effectClrLst/>
    <dgm:txLinClrLst/>
    <dgm:txFillClrLst/>
    <dgm:txEffectClrLst/>
  </dgm:styleLbl>
  <dgm:styleLbl name="vennNode1">
    <dgm:fillClrLst meth="repeat">
      <a:schemeClr val="accent2">
        <a:alpha val="50000"/>
      </a:schemeClr>
      <a:schemeClr val="accent3">
        <a:alpha val="50000"/>
      </a:schemeClr>
      <a:schemeClr val="accent4">
        <a:alpha val="50000"/>
      </a:schemeClr>
      <a:schemeClr val="accent5">
        <a:alpha val="50000"/>
      </a:schemeClr>
      <a:schemeClr val="accent6">
        <a:alpha val="50000"/>
      </a:schemeClr>
    </dgm:fillClrLst>
    <dgm:linClrLst meth="repeat">
      <a:schemeClr val="lt1"/>
    </dgm:linClrLst>
    <dgm:effectClrLst/>
    <dgm:txLinClrLst/>
    <dgm:txFillClrLst/>
    <dgm:txEffectClrLst/>
  </dgm:styleLbl>
  <dgm:styleLbl name="node2">
    <dgm:fillClrLst>
      <a:schemeClr val="accent2"/>
    </dgm:fillClrLst>
    <dgm:linClrLst meth="repeat">
      <a:schemeClr val="lt1"/>
    </dgm:linClrLst>
    <dgm:effectClrLst/>
    <dgm:txLinClrLst/>
    <dgm:txFillClrLst/>
    <dgm:txEffectClrLst/>
  </dgm:styleLbl>
  <dgm:styleLbl name="node3">
    <dgm:fillClrLst>
      <a:schemeClr val="accent3"/>
    </dgm:fillClrLst>
    <dgm:linClrLst meth="repeat">
      <a:schemeClr val="lt1"/>
    </dgm:linClrLst>
    <dgm:effectClrLst/>
    <dgm:txLinClrLst/>
    <dgm:txFillClrLst/>
    <dgm:txEffectClrLst/>
  </dgm:styleLbl>
  <dgm:styleLbl name="node4">
    <dgm:fillClrLst>
      <a:schemeClr val="accent4"/>
    </dgm:fillClrLst>
    <dgm:linClrLst meth="repeat">
      <a:schemeClr val="lt1"/>
    </dgm:linClrLst>
    <dgm:effectClrLst/>
    <dgm:txLinClrLst/>
    <dgm:txFillClrLst/>
    <dgm:txEffectClrLst/>
  </dgm:styleLbl>
  <dgm:styleLbl name="fgImgPlace1">
    <dgm:fillClrLst meth="repeat">
      <a:schemeClr val="accent2">
        <a:tint val="50000"/>
      </a:schemeClr>
      <a:schemeClr val="accent3">
        <a:tint val="50000"/>
      </a:schemeClr>
      <a:schemeClr val="accent4">
        <a:tint val="50000"/>
      </a:schemeClr>
      <a:schemeClr val="accent5">
        <a:tint val="50000"/>
      </a:schemeClr>
      <a:schemeClr val="accent6">
        <a:tint val="5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alignImgPlace1">
    <dgm:fillClrLst>
      <a:schemeClr val="accent1">
        <a:tint val="50000"/>
      </a:schemeClr>
      <a:schemeClr val="accent2">
        <a:tint val="2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bgImgPlace1">
    <dgm:fillClrLst>
      <a:schemeClr val="accent1">
        <a:tint val="50000"/>
      </a:schemeClr>
      <a:schemeClr val="accent2">
        <a:tint val="2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sibTrans2D1">
    <dgm:fillClrLst meth="repeat">
      <a:schemeClr val="accent2"/>
      <a:schemeClr val="accent3"/>
      <a:schemeClr val="accent4"/>
      <a:schemeClr val="accent5"/>
      <a:schemeClr val="accent6"/>
    </dgm:fillClrLst>
    <dgm:linClrLst meth="cycle">
      <a:schemeClr val="lt1"/>
    </dgm:linClrLst>
    <dgm:effectClrLst/>
    <dgm:txLinClrLst/>
    <dgm:txFillClrLst/>
    <dgm:txEffectClrLst/>
  </dgm:styleLbl>
  <dgm:styleLbl name="fgSibTrans2D1">
    <dgm:fillClrLst meth="repeat">
      <a:schemeClr val="accent2"/>
      <a:schemeClr val="accent3"/>
      <a:schemeClr val="accent4"/>
      <a:schemeClr val="accent5"/>
      <a:schemeClr val="accent6"/>
    </dgm:fillClrLst>
    <dgm:linClrLst meth="cycle">
      <a:schemeClr val="lt1"/>
    </dgm:linClrLst>
    <dgm:effectClrLst/>
    <dgm:txLinClrLst/>
    <dgm:txFillClrLst meth="repeat">
      <a:schemeClr val="lt1"/>
    </dgm:txFillClrLst>
    <dgm:txEffectClrLst/>
  </dgm:styleLbl>
  <dgm:styleLbl name="bgSibTrans2D1">
    <dgm:fillClrLst meth="repeat">
      <a:schemeClr val="accent2"/>
      <a:schemeClr val="accent3"/>
      <a:schemeClr val="accent4"/>
      <a:schemeClr val="accent5"/>
      <a:schemeClr val="accent6"/>
    </dgm:fillClrLst>
    <dgm:linClrLst meth="cycle">
      <a:schemeClr val="lt1"/>
    </dgm:linClrLst>
    <dgm:effectClrLst/>
    <dgm:txLinClrLst/>
    <dgm:txFillClrLst meth="repeat">
      <a:schemeClr val="lt1"/>
    </dgm:txFillClrLst>
    <dgm:txEffectClrLst/>
  </dgm:styleLbl>
  <dgm:styleLbl name="sibTrans1D1">
    <dgm:fillClrLst meth="repeat">
      <a:schemeClr val="accent2"/>
      <a:schemeClr val="accent3"/>
      <a:schemeClr val="accent4"/>
      <a:schemeClr val="accent5"/>
      <a:schemeClr val="accent6"/>
    </dgm:fillClrLst>
    <dgm:linClrLst meth="repeat">
      <a:schemeClr val="accent2"/>
      <a:schemeClr val="accent3"/>
      <a:schemeClr val="accent4"/>
      <a:schemeClr val="accent5"/>
      <a:schemeClr val="accent6"/>
    </dgm:linClrLst>
    <dgm:effectClrLst/>
    <dgm:txLinClrLst/>
    <dgm:txFillClrLst meth="repeat">
      <a:schemeClr val="tx1"/>
    </dgm:txFillClrLst>
    <dgm:txEffectClrLst/>
  </dgm:styleLbl>
  <dgm:styleLbl name="callout">
    <dgm:fillClrLst meth="repeat">
      <a:schemeClr val="accent2"/>
    </dgm:fillClrLst>
    <dgm:linClrLst meth="repeat">
      <a:schemeClr val="accent2">
        <a:tint val="50000"/>
      </a:schemeClr>
    </dgm:linClrLst>
    <dgm:effectClrLst/>
    <dgm:txLinClrLst/>
    <dgm:txFillClrLst meth="repeat">
      <a:schemeClr val="tx1"/>
    </dgm:txFillClrLst>
    <dgm:txEffectClrLst/>
  </dgm:styleLbl>
  <dgm:styleLbl name="asst0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sst1">
    <dgm:fillClrLst meth="repeat">
      <a:schemeClr val="accent2"/>
    </dgm:fillClrLst>
    <dgm:linClrLst meth="repeat">
      <a:schemeClr val="lt1"/>
    </dgm:linClrLst>
    <dgm:effectClrLst/>
    <dgm:txLinClrLst/>
    <dgm:txFillClrLst/>
    <dgm:txEffectClrLst/>
  </dgm:styleLbl>
  <dgm:styleLbl name="asst2">
    <dgm:fillClrLst>
      <a:schemeClr val="accent3"/>
    </dgm:fillClrLst>
    <dgm:linClrLst meth="repeat">
      <a:schemeClr val="lt1"/>
    </dgm:linClrLst>
    <dgm:effectClrLst/>
    <dgm:txLinClrLst/>
    <dgm:txFillClrLst/>
    <dgm:txEffectClrLst/>
  </dgm:styleLbl>
  <dgm:styleLbl name="asst3">
    <dgm:fillClrLst>
      <a:schemeClr val="accent4"/>
    </dgm:fillClrLst>
    <dgm:linClrLst meth="repeat">
      <a:schemeClr val="lt1"/>
    </dgm:linClrLst>
    <dgm:effectClrLst/>
    <dgm:txLinClrLst/>
    <dgm:txFillClrLst/>
    <dgm:txEffectClrLst/>
  </dgm:styleLbl>
  <dgm:styleLbl name="asst4">
    <dgm:fillClrLst>
      <a:schemeClr val="accent5"/>
    </dgm:fillClrLst>
    <dgm:linClrLst meth="repeat">
      <a:schemeClr val="lt1"/>
    </dgm:linClrLst>
    <dgm:effectClrLst/>
    <dgm:txLinClrLst/>
    <dgm:txFillClrLst/>
    <dgm:txEffectClrLst/>
  </dgm:styleLbl>
  <dgm:styleLbl name="parChTrans2D1">
    <dgm:fillClrLst meth="repeat">
      <a:schemeClr val="accent2"/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parChTrans2D2">
    <dgm:fillClrLst meth="repeat">
      <a:schemeClr val="accent3"/>
    </dgm:fillClrLst>
    <dgm:linClrLst meth="repeat">
      <a:schemeClr val="lt1"/>
    </dgm:linClrLst>
    <dgm:effectClrLst/>
    <dgm:txLinClrLst/>
    <dgm:txFillClrLst/>
    <dgm:txEffectClrLst/>
  </dgm:styleLbl>
  <dgm:styleLbl name="parChTrans2D3">
    <dgm:fillClrLst meth="repeat">
      <a:schemeClr val="accent4"/>
    </dgm:fillClrLst>
    <dgm:linClrLst meth="repeat">
      <a:schemeClr val="lt1"/>
    </dgm:linClrLst>
    <dgm:effectClrLst/>
    <dgm:txLinClrLst/>
    <dgm:txFillClrLst/>
    <dgm:txEffectClrLst/>
  </dgm:styleLbl>
  <dgm:styleLbl name="parChTrans2D4">
    <dgm:fillClrLst meth="repeat">
      <a:schemeClr val="accent5"/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parChTrans1D1">
    <dgm:fillClrLst meth="repeat">
      <a:schemeClr val="accent2"/>
    </dgm:fillClrLst>
    <dgm:linClrLst meth="repeat">
      <a:schemeClr val="accent1"/>
    </dgm:linClrLst>
    <dgm:effectClrLst/>
    <dgm:txLinClrLst/>
    <dgm:txFillClrLst meth="repeat">
      <a:schemeClr val="tx1"/>
    </dgm:txFillClrLst>
    <dgm:txEffectClrLst/>
  </dgm:styleLbl>
  <dgm:styleLbl name="parChTrans1D2">
    <dgm:fillClrLst meth="repeat">
      <a:schemeClr val="accent3">
        <a:tint val="90000"/>
      </a:schemeClr>
    </dgm:fillClrLst>
    <dgm:linClrLst meth="repeat">
      <a:schemeClr val="accent2"/>
    </dgm:linClrLst>
    <dgm:effectClrLst/>
    <dgm:txLinClrLst/>
    <dgm:txFillClrLst meth="repeat">
      <a:schemeClr val="tx1"/>
    </dgm:txFillClrLst>
    <dgm:txEffectClrLst/>
  </dgm:styleLbl>
  <dgm:styleLbl name="parChTrans1D3">
    <dgm:fillClrLst meth="repeat">
      <a:schemeClr val="accent4">
        <a:tint val="70000"/>
      </a:schemeClr>
    </dgm:fillClrLst>
    <dgm:linClrLst meth="repeat">
      <a:schemeClr val="accent3"/>
    </dgm:linClrLst>
    <dgm:effectClrLst/>
    <dgm:txLinClrLst/>
    <dgm:txFillClrLst meth="repeat">
      <a:schemeClr val="tx1"/>
    </dgm:txFillClrLst>
    <dgm:txEffectClrLst/>
  </dgm:styleLbl>
  <dgm:styleLbl name="parChTrans1D4">
    <dgm:fillClrLst meth="repeat">
      <a:schemeClr val="accent5">
        <a:tint val="50000"/>
      </a:schemeClr>
    </dgm:fillClrLst>
    <dgm:linClrLst meth="repeat">
      <a:schemeClr val="accent4"/>
    </dgm:linClrLst>
    <dgm:effectClrLst/>
    <dgm:txLinClrLst/>
    <dgm:txFillClrLst meth="repeat">
      <a:schemeClr val="tx1"/>
    </dgm:txFillClrLst>
    <dgm:txEffectClrLst/>
  </dgm:styleLbl>
  <dgm:styleLbl name="fgAcc1">
    <dgm:fillClrLst meth="repeat">
      <a:schemeClr val="lt1">
        <a:alpha val="90000"/>
      </a:schemeClr>
    </dgm:fillClrLst>
    <dgm:linClrLst meth="repeat">
      <a:schemeClr val="accent2"/>
      <a:schemeClr val="accent3"/>
      <a:schemeClr val="accent4"/>
      <a:schemeClr val="accent5"/>
      <a:schemeClr val="accent6"/>
    </dgm:linClrLst>
    <dgm:effectClrLst/>
    <dgm:txLinClrLst/>
    <dgm:txFillClrLst meth="repeat">
      <a:schemeClr val="dk1"/>
    </dgm:txFillClrLst>
    <dgm:txEffectClrLst/>
  </dgm:styleLbl>
  <dgm:styleLbl name="conFgAcc1">
    <dgm:fillClrLst meth="repeat">
      <a:schemeClr val="lt1">
        <a:alpha val="90000"/>
      </a:schemeClr>
    </dgm:fillClrLst>
    <dgm:linClrLst meth="repeat">
      <a:schemeClr val="accent2"/>
      <a:schemeClr val="accent3"/>
      <a:schemeClr val="accent4"/>
      <a:schemeClr val="accent5"/>
      <a:schemeClr val="accent6"/>
    </dgm:linClrLst>
    <dgm:effectClrLst/>
    <dgm:txLinClrLst/>
    <dgm:txFillClrLst meth="repeat">
      <a:schemeClr val="dk1"/>
    </dgm:txFillClrLst>
    <dgm:txEffectClrLst/>
  </dgm:styleLbl>
  <dgm:styleLbl name="alignAcc1">
    <dgm:fillClrLst meth="repeat">
      <a:schemeClr val="lt1">
        <a:alpha val="90000"/>
      </a:schemeClr>
    </dgm:fillClrLst>
    <dgm:linClrLst meth="repeat">
      <a:schemeClr val="accent2"/>
      <a:schemeClr val="accent3"/>
      <a:schemeClr val="accent4"/>
      <a:schemeClr val="accent5"/>
      <a:schemeClr val="accent6"/>
    </dgm:linClrLst>
    <dgm:effectClrLst/>
    <dgm:txLinClrLst/>
    <dgm:txFillClrLst meth="repeat">
      <a:schemeClr val="dk1"/>
    </dgm:txFillClrLst>
    <dgm:txEffectClrLst/>
  </dgm:styleLbl>
  <dgm:styleLbl name="trAlignAcc1">
    <dgm:fillClrLst meth="repeat">
      <a:schemeClr val="lt1">
        <a:alpha val="4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bgAcc1">
    <dgm:fillClrLst meth="repeat">
      <a:schemeClr val="lt1">
        <a:alpha val="90000"/>
      </a:schemeClr>
    </dgm:fillClrLst>
    <dgm:linClrLst meth="repeat">
      <a:schemeClr val="accent2"/>
      <a:schemeClr val="accent3"/>
      <a:schemeClr val="accent4"/>
      <a:schemeClr val="accent5"/>
      <a:schemeClr val="accent6"/>
    </dgm:linClrLst>
    <dgm:effectClrLst/>
    <dgm:txLinClrLst/>
    <dgm:txFillClrLst meth="repeat">
      <a:schemeClr val="dk1"/>
    </dgm:txFillClrLst>
    <dgm:txEffectClrLst/>
  </dgm:styleLbl>
  <dgm:styleLbl name="solidFgAcc1">
    <dgm:fillClrLst meth="repeat">
      <a:schemeClr val="lt1"/>
    </dgm:fillClrLst>
    <dgm:linClrLst meth="repeat">
      <a:schemeClr val="accent2"/>
      <a:schemeClr val="accent3"/>
      <a:schemeClr val="accent4"/>
      <a:schemeClr val="accent5"/>
      <a:schemeClr val="accent6"/>
    </dgm:linClrLst>
    <dgm:effectClrLst/>
    <dgm:txLinClrLst/>
    <dgm:txFillClrLst meth="repeat">
      <a:schemeClr val="dk1"/>
    </dgm:txFillClrLst>
    <dgm:txEffectClrLst/>
  </dgm:styleLbl>
  <dgm:styleLbl name="solidAlignAcc1">
    <dgm:fillClrLst meth="repeat">
      <a:schemeClr val="lt1"/>
    </dgm:fillClrLst>
    <dgm:linClrLst meth="repeat">
      <a:schemeClr val="accent2"/>
      <a:schemeClr val="accent3"/>
      <a:schemeClr val="accent4"/>
      <a:schemeClr val="accent5"/>
      <a:schemeClr val="accent6"/>
    </dgm:linClrLst>
    <dgm:effectClrLst/>
    <dgm:txLinClrLst/>
    <dgm:txFillClrLst meth="repeat">
      <a:schemeClr val="dk1"/>
    </dgm:txFillClrLst>
    <dgm:txEffectClrLst/>
  </dgm:styleLbl>
  <dgm:styleLbl name="solidBgAcc1">
    <dgm:fillClrLst meth="repeat">
      <a:schemeClr val="lt1"/>
    </dgm:fillClrLst>
    <dgm:linClrLst meth="repeat">
      <a:schemeClr val="accent2"/>
      <a:schemeClr val="accent3"/>
      <a:schemeClr val="accent4"/>
      <a:schemeClr val="accent5"/>
      <a:schemeClr val="accent6"/>
    </dgm:linClrLst>
    <dgm:effectClrLst/>
    <dgm:txLinClrLst/>
    <dgm:txFillClrLst meth="repeat">
      <a:schemeClr val="dk1"/>
    </dgm:txFillClrLst>
    <dgm:txEffectClrLst/>
  </dgm:styleLbl>
  <dgm:styleLbl name="fgAccFollowNode1">
    <dgm:fillClrLst meth="repeat">
      <a:schemeClr val="accent2">
        <a:tint val="40000"/>
        <a:alpha val="90000"/>
      </a:schemeClr>
      <a:schemeClr val="accent3">
        <a:tint val="40000"/>
        <a:alpha val="90000"/>
      </a:schemeClr>
      <a:schemeClr val="accent4">
        <a:tint val="40000"/>
        <a:alpha val="90000"/>
      </a:schemeClr>
      <a:schemeClr val="accent5">
        <a:tint val="40000"/>
        <a:alpha val="90000"/>
      </a:schemeClr>
      <a:schemeClr val="accent6">
        <a:tint val="40000"/>
        <a:alpha val="90000"/>
      </a:schemeClr>
    </dgm:fillClrLst>
    <dgm:linClrLst meth="repeat">
      <a:schemeClr val="accent2">
        <a:tint val="40000"/>
        <a:alpha val="90000"/>
      </a:schemeClr>
      <a:schemeClr val="accent3">
        <a:tint val="40000"/>
        <a:alpha val="90000"/>
      </a:schemeClr>
      <a:schemeClr val="accent4">
        <a:tint val="40000"/>
        <a:alpha val="90000"/>
      </a:schemeClr>
      <a:schemeClr val="accent5">
        <a:tint val="40000"/>
        <a:alpha val="90000"/>
      </a:schemeClr>
      <a:schemeClr val="accent6">
        <a:tint val="40000"/>
        <a:alpha val="90000"/>
      </a:schemeClr>
    </dgm:linClrLst>
    <dgm:effectClrLst/>
    <dgm:txLinClrLst/>
    <dgm:txFillClrLst meth="repeat">
      <a:schemeClr val="dk1"/>
    </dgm:txFillClrLst>
    <dgm:txEffectClrLst/>
  </dgm:styleLbl>
  <dgm:styleLbl name="alignAccFollowNode1">
    <dgm:fillClrLst meth="repeat">
      <a:schemeClr val="accent2">
        <a:tint val="40000"/>
        <a:alpha val="90000"/>
      </a:schemeClr>
      <a:schemeClr val="accent3">
        <a:tint val="40000"/>
        <a:alpha val="90000"/>
      </a:schemeClr>
      <a:schemeClr val="accent4">
        <a:tint val="40000"/>
        <a:alpha val="90000"/>
      </a:schemeClr>
      <a:schemeClr val="accent5">
        <a:tint val="40000"/>
        <a:alpha val="90000"/>
      </a:schemeClr>
      <a:schemeClr val="accent6">
        <a:tint val="40000"/>
        <a:alpha val="90000"/>
      </a:schemeClr>
    </dgm:fillClrLst>
    <dgm:linClrLst meth="repeat">
      <a:schemeClr val="accent2">
        <a:tint val="40000"/>
        <a:alpha val="90000"/>
      </a:schemeClr>
      <a:schemeClr val="accent3">
        <a:tint val="40000"/>
        <a:alpha val="90000"/>
      </a:schemeClr>
      <a:schemeClr val="accent4">
        <a:tint val="40000"/>
        <a:alpha val="90000"/>
      </a:schemeClr>
      <a:schemeClr val="accent5">
        <a:tint val="40000"/>
        <a:alpha val="90000"/>
      </a:schemeClr>
      <a:schemeClr val="accent6">
        <a:tint val="40000"/>
        <a:alpha val="90000"/>
      </a:schemeClr>
    </dgm:linClrLst>
    <dgm:effectClrLst/>
    <dgm:txLinClrLst/>
    <dgm:txFillClrLst meth="repeat">
      <a:schemeClr val="dk1"/>
    </dgm:txFillClrLst>
    <dgm:txEffectClrLst/>
  </dgm:styleLbl>
  <dgm:styleLbl name="bgAccFollowNode1">
    <dgm:fillClrLst meth="repeat">
      <a:schemeClr val="accent2">
        <a:tint val="40000"/>
        <a:alpha val="90000"/>
      </a:schemeClr>
      <a:schemeClr val="accent3">
        <a:tint val="40000"/>
        <a:alpha val="90000"/>
      </a:schemeClr>
      <a:schemeClr val="accent4">
        <a:tint val="40000"/>
        <a:alpha val="90000"/>
      </a:schemeClr>
      <a:schemeClr val="accent5">
        <a:tint val="40000"/>
        <a:alpha val="90000"/>
      </a:schemeClr>
      <a:schemeClr val="accent6">
        <a:tint val="40000"/>
        <a:alpha val="90000"/>
      </a:schemeClr>
    </dgm:fillClrLst>
    <dgm:linClrLst meth="repeat">
      <a:schemeClr val="accent2">
        <a:tint val="40000"/>
        <a:alpha val="90000"/>
      </a:schemeClr>
      <a:schemeClr val="accent3">
        <a:tint val="40000"/>
        <a:alpha val="90000"/>
      </a:schemeClr>
      <a:schemeClr val="accent4">
        <a:tint val="40000"/>
        <a:alpha val="90000"/>
      </a:schemeClr>
      <a:schemeClr val="accent5">
        <a:tint val="40000"/>
        <a:alpha val="90000"/>
      </a:schemeClr>
      <a:schemeClr val="accent6">
        <a:tint val="40000"/>
        <a:alpha val="90000"/>
      </a:schemeClr>
    </dgm:linClrLst>
    <dgm:effectClrLst/>
    <dgm:txLinClrLst/>
    <dgm:txFillClrLst meth="repeat">
      <a:schemeClr val="dk1"/>
    </dgm:txFillClrLst>
    <dgm:txEffectClrLst/>
  </dgm:styleLbl>
  <dgm:styleLbl name="fgAcc0">
    <dgm:fillClrLst meth="repeat">
      <a:schemeClr val="lt1">
        <a:alpha val="90000"/>
      </a:schemeClr>
    </dgm:fillClrLst>
    <dgm:linClrLst>
      <a:schemeClr val="accent1"/>
    </dgm:linClrLst>
    <dgm:effectClrLst/>
    <dgm:txLinClrLst/>
    <dgm:txFillClrLst meth="repeat">
      <a:schemeClr val="dk1"/>
    </dgm:txFillClrLst>
    <dgm:txEffectClrLst/>
  </dgm:styleLbl>
  <dgm:styleLbl name="fgAcc2">
    <dgm:fillClrLst meth="repeat">
      <a:schemeClr val="lt1">
        <a:alpha val="90000"/>
      </a:schemeClr>
    </dgm:fillClrLst>
    <dgm:linClrLst>
      <a:schemeClr val="accent2"/>
    </dgm:linClrLst>
    <dgm:effectClrLst/>
    <dgm:txLinClrLst/>
    <dgm:txFillClrLst meth="repeat">
      <a:schemeClr val="dk1"/>
    </dgm:txFillClrLst>
    <dgm:txEffectClrLst/>
  </dgm:styleLbl>
  <dgm:styleLbl name="fgAcc3">
    <dgm:fillClrLst meth="repeat">
      <a:schemeClr val="lt1">
        <a:alpha val="90000"/>
      </a:schemeClr>
    </dgm:fillClrLst>
    <dgm:linClrLst>
      <a:schemeClr val="accent3"/>
    </dgm:linClrLst>
    <dgm:effectClrLst/>
    <dgm:txLinClrLst/>
    <dgm:txFillClrLst meth="repeat">
      <a:schemeClr val="dk1"/>
    </dgm:txFillClrLst>
    <dgm:txEffectClrLst/>
  </dgm:styleLbl>
  <dgm:styleLbl name="fgAcc4">
    <dgm:fillClrLst meth="repeat">
      <a:schemeClr val="lt1">
        <a:alpha val="90000"/>
      </a:schemeClr>
    </dgm:fillClrLst>
    <dgm:linClrLst>
      <a:schemeClr val="accent4"/>
    </dgm:linClrLst>
    <dgm:effectClrLst/>
    <dgm:txLinClrLst/>
    <dgm:txFillClrLst meth="repeat">
      <a:schemeClr val="dk1"/>
    </dgm:txFillClrLst>
    <dgm:txEffectClrLst/>
  </dgm:styleLbl>
  <dgm:styleLbl name="bgShp">
    <dgm:fillClrLst meth="repeat">
      <a:schemeClr val="accent2">
        <a:tint val="40000"/>
      </a:schemeClr>
    </dgm:fillClrLst>
    <dgm:linClrLst meth="repeat">
      <a:schemeClr val="dk1"/>
    </dgm:linClrLst>
    <dgm:effectClrLst/>
    <dgm:txLinClrLst/>
    <dgm:txFillClrLst meth="repeat">
      <a:schemeClr val="dk1"/>
    </dgm:txFillClrLst>
    <dgm:txEffectClrLst/>
  </dgm:styleLbl>
  <dgm:styleLbl name="dkBgShp">
    <dgm:fillClrLst meth="repeat">
      <a:schemeClr val="accent2">
        <a:shade val="90000"/>
      </a:schemeClr>
    </dgm:fillClrLst>
    <dgm:linClrLst meth="repeat">
      <a:schemeClr val="dk1"/>
    </dgm:linClrLst>
    <dgm:effectClrLst/>
    <dgm:txLinClrLst/>
    <dgm:txFillClrLst meth="repeat">
      <a:schemeClr val="lt1"/>
    </dgm:txFillClrLst>
    <dgm:txEffectClrLst/>
  </dgm:styleLbl>
  <dgm:styleLbl name="trBgShp">
    <dgm:fillClrLst meth="repeat">
      <a:schemeClr val="accent1">
        <a:tint val="50000"/>
        <a:alpha val="40000"/>
      </a:schemeClr>
    </dgm:fillClrLst>
    <dgm:linClrLst meth="repeat">
      <a:schemeClr val="accent2"/>
    </dgm:linClrLst>
    <dgm:effectClrLst/>
    <dgm:txLinClrLst/>
    <dgm:txFillClrLst meth="repeat">
      <a:schemeClr val="lt1"/>
    </dgm:txFillClrLst>
    <dgm:txEffectClrLst/>
  </dgm:styleLbl>
  <dgm:styleLbl name="fgShp">
    <dgm:fillClrLst meth="repeat">
      <a:schemeClr val="accent2">
        <a:tint val="40000"/>
      </a:schemeClr>
    </dgm:fillClrLst>
    <dgm:linClrLst meth="repeat">
      <a:schemeClr val="lt1"/>
    </dgm:linClrLst>
    <dgm:effectClrLst/>
    <dgm:txLinClrLst/>
    <dgm:txFillClrLst meth="repeat">
      <a:schemeClr val="dk1"/>
    </dgm:txFillClrLst>
    <dgm:txEffectClrLst/>
  </dgm:styleLbl>
  <dgm:styleLbl name="revTx">
    <dgm:fillClrLst meth="repeat">
      <a:schemeClr val="lt1">
        <a:alpha val="0"/>
      </a:schemeClr>
    </dgm:fillClrLst>
    <dgm:linClrLst meth="repeat">
      <a:schemeClr val="dk1">
        <a:alpha val="0"/>
      </a:schemeClr>
    </dgm:linClrLst>
    <dgm:effectClrLst/>
    <dgm:txLinClrLst/>
    <dgm:txFillClrLst meth="repeat">
      <a:schemeClr val="tx1"/>
    </dgm:txFillClrLst>
    <dgm:txEffectClrLst/>
  </dgm:styleLbl>
</dgm:colorsDef>
</file>

<file path=ppt/diagrams/colors7.xml><?xml version="1.0" encoding="utf-8"?>
<dgm:colorsDef xmlns:dgm="http://schemas.openxmlformats.org/drawingml/2006/diagram" xmlns:a="http://schemas.openxmlformats.org/drawingml/2006/main" uniqueId="urn:microsoft.com/office/officeart/2005/8/colors/colorful2">
  <dgm:title val=""/>
  <dgm:desc val=""/>
  <dgm:catLst>
    <dgm:cat type="colorful" pri="10200"/>
  </dgm:catLst>
  <dgm:styleLbl name="node0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node1">
    <dgm:fillClrLst>
      <a:schemeClr val="accent2"/>
      <a:schemeClr val="accent3"/>
    </dgm:fillClrLst>
    <dgm:linClrLst meth="repeat">
      <a:schemeClr val="lt1"/>
    </dgm:linClrLst>
    <dgm:effectClrLst/>
    <dgm:txLinClrLst/>
    <dgm:txFillClrLst/>
    <dgm:txEffectClrLst/>
  </dgm:styleLbl>
  <dgm:styleLbl name="alignNode1">
    <dgm:fillClrLst>
      <a:schemeClr val="accent2"/>
      <a:schemeClr val="accent3"/>
    </dgm:fillClrLst>
    <dgm:linClrLst>
      <a:schemeClr val="accent2"/>
      <a:schemeClr val="accent3"/>
    </dgm:linClrLst>
    <dgm:effectClrLst/>
    <dgm:txLinClrLst/>
    <dgm:txFillClrLst/>
    <dgm:txEffectClrLst/>
  </dgm:styleLbl>
  <dgm:styleLbl name="lnNode1">
    <dgm:fillClrLst>
      <a:schemeClr val="accent2"/>
      <a:schemeClr val="accent3"/>
    </dgm:fillClrLst>
    <dgm:linClrLst meth="repeat">
      <a:schemeClr val="lt1"/>
    </dgm:linClrLst>
    <dgm:effectClrLst/>
    <dgm:txLinClrLst/>
    <dgm:txFillClrLst/>
    <dgm:txEffectClrLst/>
  </dgm:styleLbl>
  <dgm:styleLbl name="vennNode1">
    <dgm:fillClrLst>
      <a:schemeClr val="accent2">
        <a:alpha val="50000"/>
      </a:schemeClr>
      <a:schemeClr val="accent3">
        <a:alpha val="50000"/>
      </a:schemeClr>
    </dgm:fillClrLst>
    <dgm:linClrLst meth="repeat">
      <a:schemeClr val="lt1"/>
    </dgm:linClrLst>
    <dgm:effectClrLst/>
    <dgm:txLinClrLst/>
    <dgm:txFillClrLst/>
    <dgm:txEffectClrLst/>
  </dgm:styleLbl>
  <dgm:styleLbl name="node2">
    <dgm:fillClrLst>
      <a:schemeClr val="accent3"/>
    </dgm:fillClrLst>
    <dgm:linClrLst meth="repeat">
      <a:schemeClr val="lt1"/>
    </dgm:linClrLst>
    <dgm:effectClrLst/>
    <dgm:txLinClrLst/>
    <dgm:txFillClrLst/>
    <dgm:txEffectClrLst/>
  </dgm:styleLbl>
  <dgm:styleLbl name="node3">
    <dgm:fillClrLst>
      <a:schemeClr val="accent4"/>
    </dgm:fillClrLst>
    <dgm:linClrLst meth="repeat">
      <a:schemeClr val="lt1"/>
    </dgm:linClrLst>
    <dgm:effectClrLst/>
    <dgm:txLinClrLst/>
    <dgm:txFillClrLst/>
    <dgm:txEffectClrLst/>
  </dgm:styleLbl>
  <dgm:styleLbl name="node4">
    <dgm:fillClrLst>
      <a:schemeClr val="accent5"/>
    </dgm:fillClrLst>
    <dgm:linClrLst meth="repeat">
      <a:schemeClr val="lt1"/>
    </dgm:linClrLst>
    <dgm:effectClrLst/>
    <dgm:txLinClrLst/>
    <dgm:txFillClrLst/>
    <dgm:txEffectClrLst/>
  </dgm:styleLbl>
  <dgm:styleLbl name="fgImgPlace1">
    <dgm:fillClrLst>
      <a:schemeClr val="accent2">
        <a:tint val="50000"/>
      </a:schemeClr>
      <a:schemeClr val="accent3">
        <a:tint val="5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alignImgPlace1">
    <dgm:fillClrLst>
      <a:schemeClr val="accent2">
        <a:tint val="50000"/>
      </a:schemeClr>
      <a:schemeClr val="accent3">
        <a:tint val="2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bgImgPlace1">
    <dgm:fillClrLst>
      <a:schemeClr val="accent2">
        <a:tint val="50000"/>
      </a:schemeClr>
      <a:schemeClr val="accent3">
        <a:tint val="2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sibTrans2D1">
    <dgm:fillClrLst>
      <a:schemeClr val="accent2"/>
      <a:schemeClr val="accent3"/>
    </dgm:fillClrLst>
    <dgm:linClrLst meth="repeat">
      <a:schemeClr val="lt1"/>
    </dgm:linClrLst>
    <dgm:effectClrLst/>
    <dgm:txLinClrLst/>
    <dgm:txFillClrLst/>
    <dgm:txEffectClrLst/>
  </dgm:styleLbl>
  <dgm:styleLbl name="fgSibTrans2D1">
    <dgm:fillClrLst>
      <a:schemeClr val="accent2"/>
      <a:schemeClr val="accent3"/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bgSibTrans2D1">
    <dgm:fillClrLst>
      <a:schemeClr val="accent2"/>
      <a:schemeClr val="accent3"/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sibTrans1D1">
    <dgm:fillClrLst/>
    <dgm:linClrLst>
      <a:schemeClr val="accent2"/>
      <a:schemeClr val="accent3"/>
    </dgm:linClrLst>
    <dgm:effectClrLst/>
    <dgm:txLinClrLst/>
    <dgm:txFillClrLst meth="repeat">
      <a:schemeClr val="tx1"/>
    </dgm:txFillClrLst>
    <dgm:txEffectClrLst/>
  </dgm:styleLbl>
  <dgm:styleLbl name="callout">
    <dgm:fillClrLst meth="repeat">
      <a:schemeClr val="accent2"/>
    </dgm:fillClrLst>
    <dgm:linClrLst meth="repeat">
      <a:schemeClr val="accent2">
        <a:tint val="50000"/>
      </a:schemeClr>
    </dgm:linClrLst>
    <dgm:effectClrLst/>
    <dgm:txLinClrLst/>
    <dgm:txFillClrLst meth="repeat">
      <a:schemeClr val="tx1"/>
    </dgm:txFillClrLst>
    <dgm:txEffectClrLst/>
  </dgm:styleLbl>
  <dgm:styleLbl name="asst0">
    <dgm:fillClrLst meth="repeat">
      <a:schemeClr val="accent2"/>
    </dgm:fillClrLst>
    <dgm:linClrLst meth="repeat">
      <a:schemeClr val="lt1">
        <a:shade val="80000"/>
      </a:schemeClr>
    </dgm:linClrLst>
    <dgm:effectClrLst/>
    <dgm:txLinClrLst/>
    <dgm:txFillClrLst/>
    <dgm:txEffectClrLst/>
  </dgm:styleLbl>
  <dgm:styleLbl name="asst1">
    <dgm:fillClrLst meth="repeat">
      <a:schemeClr val="accent3"/>
    </dgm:fillClrLst>
    <dgm:linClrLst meth="repeat">
      <a:schemeClr val="lt1">
        <a:shade val="80000"/>
      </a:schemeClr>
    </dgm:linClrLst>
    <dgm:effectClrLst/>
    <dgm:txLinClrLst/>
    <dgm:txFillClrLst/>
    <dgm:txEffectClrLst/>
  </dgm:styleLbl>
  <dgm:styleLbl name="asst2">
    <dgm:fillClrLst>
      <a:schemeClr val="accent4"/>
    </dgm:fillClrLst>
    <dgm:linClrLst meth="repeat">
      <a:schemeClr val="lt1"/>
    </dgm:linClrLst>
    <dgm:effectClrLst/>
    <dgm:txLinClrLst/>
    <dgm:txFillClrLst/>
    <dgm:txEffectClrLst/>
  </dgm:styleLbl>
  <dgm:styleLbl name="asst3">
    <dgm:fillClrLst>
      <a:schemeClr val="accent5"/>
    </dgm:fillClrLst>
    <dgm:linClrLst meth="repeat">
      <a:schemeClr val="lt1"/>
    </dgm:linClrLst>
    <dgm:effectClrLst/>
    <dgm:txLinClrLst/>
    <dgm:txFillClrLst/>
    <dgm:txEffectClrLst/>
  </dgm:styleLbl>
  <dgm:styleLbl name="asst4">
    <dgm:fillClrLst>
      <a:schemeClr val="accent6"/>
    </dgm:fillClrLst>
    <dgm:linClrLst meth="repeat">
      <a:schemeClr val="lt1"/>
    </dgm:linClrLst>
    <dgm:effectClrLst/>
    <dgm:txLinClrLst/>
    <dgm:txFillClrLst/>
    <dgm:txEffectClrLst/>
  </dgm:styleLbl>
  <dgm:styleLbl name="parChTrans2D1">
    <dgm:fillClrLst meth="repeat">
      <a:schemeClr val="accent2"/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parChTrans2D2">
    <dgm:fillClrLst meth="repeat">
      <a:schemeClr val="accent3"/>
    </dgm:fillClrLst>
    <dgm:linClrLst meth="repeat">
      <a:schemeClr val="lt1"/>
    </dgm:linClrLst>
    <dgm:effectClrLst/>
    <dgm:txLinClrLst/>
    <dgm:txFillClrLst/>
    <dgm:txEffectClrLst/>
  </dgm:styleLbl>
  <dgm:styleLbl name="parChTrans2D3">
    <dgm:fillClrLst meth="repeat">
      <a:schemeClr val="accent4"/>
    </dgm:fillClrLst>
    <dgm:linClrLst meth="repeat">
      <a:schemeClr val="lt1"/>
    </dgm:linClrLst>
    <dgm:effectClrLst/>
    <dgm:txLinClrLst/>
    <dgm:txFillClrLst/>
    <dgm:txEffectClrLst/>
  </dgm:styleLbl>
  <dgm:styleLbl name="parChTrans2D4">
    <dgm:fillClrLst meth="repeat">
      <a:schemeClr val="accent5"/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parChTrans1D1">
    <dgm:fillClrLst meth="repeat">
      <a:schemeClr val="accent2"/>
    </dgm:fillClrLst>
    <dgm:linClrLst meth="repeat">
      <a:schemeClr val="accent2"/>
    </dgm:linClrLst>
    <dgm:effectClrLst/>
    <dgm:txLinClrLst/>
    <dgm:txFillClrLst meth="repeat">
      <a:schemeClr val="tx1"/>
    </dgm:txFillClrLst>
    <dgm:txEffectClrLst/>
  </dgm:styleLbl>
  <dgm:styleLbl name="parChTrans1D2">
    <dgm:fillClrLst meth="repeat">
      <a:schemeClr val="accent2">
        <a:tint val="90000"/>
      </a:schemeClr>
    </dgm:fillClrLst>
    <dgm:linClrLst meth="repeat">
      <a:schemeClr val="accent3"/>
    </dgm:linClrLst>
    <dgm:effectClrLst/>
    <dgm:txLinClrLst/>
    <dgm:txFillClrLst meth="repeat">
      <a:schemeClr val="tx1"/>
    </dgm:txFillClrLst>
    <dgm:txEffectClrLst/>
  </dgm:styleLbl>
  <dgm:styleLbl name="parChTrans1D3">
    <dgm:fillClrLst meth="repeat">
      <a:schemeClr val="accent2">
        <a:tint val="70000"/>
      </a:schemeClr>
    </dgm:fillClrLst>
    <dgm:linClrLst meth="repeat">
      <a:schemeClr val="accent4"/>
    </dgm:linClrLst>
    <dgm:effectClrLst/>
    <dgm:txLinClrLst/>
    <dgm:txFillClrLst meth="repeat">
      <a:schemeClr val="tx1"/>
    </dgm:txFillClrLst>
    <dgm:txEffectClrLst/>
  </dgm:styleLbl>
  <dgm:styleLbl name="parChTrans1D4">
    <dgm:fillClrLst meth="repeat">
      <a:schemeClr val="accent2">
        <a:tint val="50000"/>
      </a:schemeClr>
    </dgm:fillClrLst>
    <dgm:linClrLst meth="repeat">
      <a:schemeClr val="accent5"/>
    </dgm:linClrLst>
    <dgm:effectClrLst/>
    <dgm:txLinClrLst/>
    <dgm:txFillClrLst meth="repeat">
      <a:schemeClr val="tx1"/>
    </dgm:txFillClrLst>
    <dgm:txEffectClrLst/>
  </dgm:styleLbl>
  <dgm:styleLbl name="fgAcc1">
    <dgm:fillClrLst meth="repeat">
      <a:schemeClr val="lt1">
        <a:alpha val="90000"/>
      </a:schemeClr>
    </dgm:fillClrLst>
    <dgm:linClrLst>
      <a:schemeClr val="accent2"/>
      <a:schemeClr val="accent3"/>
    </dgm:linClrLst>
    <dgm:effectClrLst/>
    <dgm:txLinClrLst/>
    <dgm:txFillClrLst meth="repeat">
      <a:schemeClr val="dk1"/>
    </dgm:txFillClrLst>
    <dgm:txEffectClrLst/>
  </dgm:styleLbl>
  <dgm:styleLbl name="conFgAcc1">
    <dgm:fillClrLst meth="repeat">
      <a:schemeClr val="lt1">
        <a:alpha val="90000"/>
      </a:schemeClr>
    </dgm:fillClrLst>
    <dgm:linClrLst>
      <a:schemeClr val="accent2"/>
      <a:schemeClr val="accent3"/>
    </dgm:linClrLst>
    <dgm:effectClrLst/>
    <dgm:txLinClrLst/>
    <dgm:txFillClrLst meth="repeat">
      <a:schemeClr val="dk1"/>
    </dgm:txFillClrLst>
    <dgm:txEffectClrLst/>
  </dgm:styleLbl>
  <dgm:styleLbl name="alignAcc1">
    <dgm:fillClrLst meth="repeat">
      <a:schemeClr val="lt1">
        <a:alpha val="90000"/>
      </a:schemeClr>
    </dgm:fillClrLst>
    <dgm:linClrLst>
      <a:schemeClr val="accent2"/>
      <a:schemeClr val="accent3"/>
    </dgm:linClrLst>
    <dgm:effectClrLst/>
    <dgm:txLinClrLst/>
    <dgm:txFillClrLst meth="repeat">
      <a:schemeClr val="dk1"/>
    </dgm:txFillClrLst>
    <dgm:txEffectClrLst/>
  </dgm:styleLbl>
  <dgm:styleLbl name="trAlignAcc1">
    <dgm:fillClrLst meth="repeat">
      <a:schemeClr val="lt1">
        <a:alpha val="40000"/>
      </a:schemeClr>
    </dgm:fillClrLst>
    <dgm:linClrLst meth="repeat">
      <a:schemeClr val="accent2"/>
    </dgm:linClrLst>
    <dgm:effectClrLst/>
    <dgm:txLinClrLst/>
    <dgm:txFillClrLst meth="repeat">
      <a:schemeClr val="dk1"/>
    </dgm:txFillClrLst>
    <dgm:txEffectClrLst/>
  </dgm:styleLbl>
  <dgm:styleLbl name="bgAcc1">
    <dgm:fillClrLst meth="repeat">
      <a:schemeClr val="lt1">
        <a:alpha val="90000"/>
      </a:schemeClr>
    </dgm:fillClrLst>
    <dgm:linClrLst>
      <a:schemeClr val="accent2"/>
      <a:schemeClr val="accent3"/>
    </dgm:linClrLst>
    <dgm:effectClrLst/>
    <dgm:txLinClrLst/>
    <dgm:txFillClrLst meth="repeat">
      <a:schemeClr val="dk1"/>
    </dgm:txFillClrLst>
    <dgm:txEffectClrLst/>
  </dgm:styleLbl>
  <dgm:styleLbl name="solidFgAcc1">
    <dgm:fillClrLst meth="repeat">
      <a:schemeClr val="lt1"/>
    </dgm:fillClrLst>
    <dgm:linClrLst>
      <a:schemeClr val="accent2"/>
      <a:schemeClr val="accent3"/>
    </dgm:linClrLst>
    <dgm:effectClrLst/>
    <dgm:txLinClrLst/>
    <dgm:txFillClrLst meth="repeat">
      <a:schemeClr val="dk1"/>
    </dgm:txFillClrLst>
    <dgm:txEffectClrLst/>
  </dgm:styleLbl>
  <dgm:styleLbl name="solidAlignAcc1">
    <dgm:fillClrLst meth="repeat">
      <a:schemeClr val="lt1"/>
    </dgm:fillClrLst>
    <dgm:linClrLst>
      <a:schemeClr val="accent2"/>
      <a:schemeClr val="accent3"/>
    </dgm:linClrLst>
    <dgm:effectClrLst/>
    <dgm:txLinClrLst/>
    <dgm:txFillClrLst meth="repeat">
      <a:schemeClr val="dk1"/>
    </dgm:txFillClrLst>
    <dgm:txEffectClrLst/>
  </dgm:styleLbl>
  <dgm:styleLbl name="solidBgAcc1">
    <dgm:fillClrLst meth="repeat">
      <a:schemeClr val="lt1"/>
    </dgm:fillClrLst>
    <dgm:linClrLst>
      <a:schemeClr val="accent2"/>
      <a:schemeClr val="accent3"/>
    </dgm:linClrLst>
    <dgm:effectClrLst/>
    <dgm:txLinClrLst/>
    <dgm:txFillClrLst meth="repeat">
      <a:schemeClr val="dk1"/>
    </dgm:txFillClrLst>
    <dgm:txEffectClrLst/>
  </dgm:styleLbl>
  <dgm:styleLbl name="fgAccFollowNode1">
    <dgm:fillClrLst>
      <a:schemeClr val="accent2">
        <a:tint val="40000"/>
        <a:alpha val="90000"/>
      </a:schemeClr>
      <a:schemeClr val="accent3">
        <a:tint val="40000"/>
        <a:alpha val="90000"/>
      </a:schemeClr>
    </dgm:fillClrLst>
    <dgm:linClrLst>
      <a:schemeClr val="accent2">
        <a:tint val="40000"/>
        <a:alpha val="90000"/>
      </a:schemeClr>
      <a:schemeClr val="accent3">
        <a:tint val="40000"/>
        <a:alpha val="90000"/>
      </a:schemeClr>
    </dgm:linClrLst>
    <dgm:effectClrLst/>
    <dgm:txLinClrLst/>
    <dgm:txFillClrLst meth="repeat">
      <a:schemeClr val="dk1"/>
    </dgm:txFillClrLst>
    <dgm:txEffectClrLst/>
  </dgm:styleLbl>
  <dgm:styleLbl name="alignAccFollowNode1">
    <dgm:fillClrLst>
      <a:schemeClr val="accent2">
        <a:tint val="40000"/>
        <a:alpha val="90000"/>
      </a:schemeClr>
      <a:schemeClr val="accent3">
        <a:tint val="40000"/>
        <a:alpha val="90000"/>
      </a:schemeClr>
    </dgm:fillClrLst>
    <dgm:linClrLst>
      <a:schemeClr val="accent2">
        <a:tint val="40000"/>
        <a:alpha val="90000"/>
      </a:schemeClr>
      <a:schemeClr val="accent3">
        <a:tint val="40000"/>
        <a:alpha val="90000"/>
      </a:schemeClr>
    </dgm:linClrLst>
    <dgm:effectClrLst/>
    <dgm:txLinClrLst/>
    <dgm:txFillClrLst meth="repeat">
      <a:schemeClr val="dk1"/>
    </dgm:txFillClrLst>
    <dgm:txEffectClrLst/>
  </dgm:styleLbl>
  <dgm:styleLbl name="bgAccFollowNode1">
    <dgm:fillClrLst>
      <a:schemeClr val="accent2">
        <a:tint val="40000"/>
        <a:alpha val="90000"/>
      </a:schemeClr>
      <a:schemeClr val="accent3">
        <a:tint val="40000"/>
        <a:alpha val="90000"/>
      </a:schemeClr>
    </dgm:fillClrLst>
    <dgm:linClrLst>
      <a:schemeClr val="accent2">
        <a:tint val="40000"/>
        <a:alpha val="90000"/>
      </a:schemeClr>
      <a:schemeClr val="accent3">
        <a:tint val="40000"/>
        <a:alpha val="90000"/>
      </a:schemeClr>
    </dgm:linClrLst>
    <dgm:effectClrLst/>
    <dgm:txLinClrLst/>
    <dgm:txFillClrLst meth="repeat">
      <a:schemeClr val="dk1"/>
    </dgm:txFillClrLst>
    <dgm:txEffectClrLst/>
  </dgm:styleLbl>
  <dgm:styleLbl name="fgAcc0">
    <dgm:fillClrLst meth="repeat">
      <a:schemeClr val="lt1">
        <a:alpha val="90000"/>
      </a:schemeClr>
    </dgm:fillClrLst>
    <dgm:linClrLst>
      <a:schemeClr val="accent1"/>
    </dgm:linClrLst>
    <dgm:effectClrLst/>
    <dgm:txLinClrLst/>
    <dgm:txFillClrLst meth="repeat">
      <a:schemeClr val="dk1"/>
    </dgm:txFillClrLst>
    <dgm:txEffectClrLst/>
  </dgm:styleLbl>
  <dgm:styleLbl name="fgAcc2">
    <dgm:fillClrLst meth="repeat">
      <a:schemeClr val="lt1">
        <a:alpha val="90000"/>
      </a:schemeClr>
    </dgm:fillClrLst>
    <dgm:linClrLst>
      <a:schemeClr val="accent3"/>
    </dgm:linClrLst>
    <dgm:effectClrLst/>
    <dgm:txLinClrLst/>
    <dgm:txFillClrLst meth="repeat">
      <a:schemeClr val="dk1"/>
    </dgm:txFillClrLst>
    <dgm:txEffectClrLst/>
  </dgm:styleLbl>
  <dgm:styleLbl name="fgAcc3">
    <dgm:fillClrLst meth="repeat">
      <a:schemeClr val="lt1">
        <a:alpha val="90000"/>
      </a:schemeClr>
    </dgm:fillClrLst>
    <dgm:linClrLst>
      <a:schemeClr val="accent4"/>
    </dgm:linClrLst>
    <dgm:effectClrLst/>
    <dgm:txLinClrLst/>
    <dgm:txFillClrLst meth="repeat">
      <a:schemeClr val="dk1"/>
    </dgm:txFillClrLst>
    <dgm:txEffectClrLst/>
  </dgm:styleLbl>
  <dgm:styleLbl name="fgAcc4">
    <dgm:fillClrLst meth="repeat">
      <a:schemeClr val="lt1">
        <a:alpha val="90000"/>
      </a:schemeClr>
    </dgm:fillClrLst>
    <dgm:linClrLst>
      <a:schemeClr val="accent5"/>
    </dgm:linClrLst>
    <dgm:effectClrLst/>
    <dgm:txLinClrLst/>
    <dgm:txFillClrLst meth="repeat">
      <a:schemeClr val="dk1"/>
    </dgm:txFillClrLst>
    <dgm:txEffectClrLst/>
  </dgm:styleLbl>
  <dgm:styleLbl name="bgShp">
    <dgm:fillClrLst meth="repeat">
      <a:schemeClr val="accent2">
        <a:tint val="40000"/>
      </a:schemeClr>
    </dgm:fillClrLst>
    <dgm:linClrLst meth="repeat">
      <a:schemeClr val="dk1"/>
    </dgm:linClrLst>
    <dgm:effectClrLst/>
    <dgm:txLinClrLst/>
    <dgm:txFillClrLst meth="repeat">
      <a:schemeClr val="dk1"/>
    </dgm:txFillClrLst>
    <dgm:txEffectClrLst/>
  </dgm:styleLbl>
  <dgm:styleLbl name="dkBgShp">
    <dgm:fillClrLst meth="repeat">
      <a:schemeClr val="accent2">
        <a:shade val="90000"/>
      </a:schemeClr>
    </dgm:fillClrLst>
    <dgm:linClrLst meth="repeat">
      <a:schemeClr val="dk1"/>
    </dgm:linClrLst>
    <dgm:effectClrLst/>
    <dgm:txLinClrLst/>
    <dgm:txFillClrLst meth="repeat">
      <a:schemeClr val="lt1"/>
    </dgm:txFillClrLst>
    <dgm:txEffectClrLst/>
  </dgm:styleLbl>
  <dgm:styleLbl name="trBgShp">
    <dgm:fillClrLst meth="repeat">
      <a:schemeClr val="accent2">
        <a:tint val="50000"/>
        <a:alpha val="40000"/>
      </a:schemeClr>
    </dgm:fillClrLst>
    <dgm:linClrLst meth="repeat">
      <a:schemeClr val="accent2"/>
    </dgm:linClrLst>
    <dgm:effectClrLst/>
    <dgm:txLinClrLst/>
    <dgm:txFillClrLst meth="repeat">
      <a:schemeClr val="lt1"/>
    </dgm:txFillClrLst>
    <dgm:txEffectClrLst/>
  </dgm:styleLbl>
  <dgm:styleLbl name="fgShp">
    <dgm:fillClrLst meth="repeat">
      <a:schemeClr val="accent2">
        <a:tint val="40000"/>
      </a:schemeClr>
    </dgm:fillClrLst>
    <dgm:linClrLst meth="repeat">
      <a:schemeClr val="lt1"/>
    </dgm:linClrLst>
    <dgm:effectClrLst/>
    <dgm:txLinClrLst/>
    <dgm:txFillClrLst meth="repeat">
      <a:schemeClr val="dk1"/>
    </dgm:txFillClrLst>
    <dgm:txEffectClrLst/>
  </dgm:styleLbl>
  <dgm:styleLbl name="revTx">
    <dgm:fillClrLst meth="repeat">
      <a:schemeClr val="lt1">
        <a:alpha val="0"/>
      </a:schemeClr>
    </dgm:fillClrLst>
    <dgm:linClrLst meth="repeat">
      <a:schemeClr val="dk1">
        <a:alpha val="0"/>
      </a:schemeClr>
    </dgm:linClrLst>
    <dgm:effectClrLst/>
    <dgm:txLinClrLst/>
    <dgm:txFillClrLst meth="repeat">
      <a:schemeClr val="tx1"/>
    </dgm:txFillClrLst>
    <dgm:txEffectClrLst/>
  </dgm:styleLbl>
</dgm:colorsDef>
</file>

<file path=ppt/diagrams/data1.xml><?xml version="1.0" encoding="utf-8"?>
<dgm:dataModel xmlns:dgm="http://schemas.openxmlformats.org/drawingml/2006/diagram" xmlns:a="http://schemas.openxmlformats.org/drawingml/2006/main">
  <dgm:ptLst>
    <dgm:pt modelId="{DC0A6744-587E-40D9-BFB9-B8A02B2CE237}" type="doc">
      <dgm:prSet loTypeId="urn:microsoft.com/office/officeart/2005/8/layout/list1" loCatId="list" qsTypeId="urn:microsoft.com/office/officeart/2005/8/quickstyle/simple1" qsCatId="simple" csTypeId="urn:microsoft.com/office/officeart/2005/8/colors/colorful2" csCatId="colorful"/>
      <dgm:spPr/>
      <dgm:t>
        <a:bodyPr/>
        <a:lstStyle/>
        <a:p>
          <a:endParaRPr lang="en-US"/>
        </a:p>
      </dgm:t>
    </dgm:pt>
    <dgm:pt modelId="{1D61C7B0-0628-46D4-9EA7-C1B0FE10C117}">
      <dgm:prSet/>
      <dgm:spPr/>
      <dgm:t>
        <a:bodyPr/>
        <a:lstStyle/>
        <a:p>
          <a:r>
            <a:rPr lang="mk-MK"/>
            <a:t>AI Act &amp; Telecoms  </a:t>
          </a:r>
          <a:endParaRPr lang="en-US"/>
        </a:p>
      </dgm:t>
    </dgm:pt>
    <dgm:pt modelId="{BF3A9881-1CBB-4538-9C16-0DD41A35F6E8}" type="parTrans" cxnId="{8F38D565-8E7A-4FE1-AB9F-8BF6D53CC3A2}">
      <dgm:prSet/>
      <dgm:spPr/>
      <dgm:t>
        <a:bodyPr/>
        <a:lstStyle/>
        <a:p>
          <a:endParaRPr lang="en-US"/>
        </a:p>
      </dgm:t>
    </dgm:pt>
    <dgm:pt modelId="{140CB577-7B32-43EE-92AA-E8DDBF7F1CFC}" type="sibTrans" cxnId="{8F38D565-8E7A-4FE1-AB9F-8BF6D53CC3A2}">
      <dgm:prSet/>
      <dgm:spPr/>
      <dgm:t>
        <a:bodyPr/>
        <a:lstStyle/>
        <a:p>
          <a:endParaRPr lang="en-US"/>
        </a:p>
      </dgm:t>
    </dgm:pt>
    <dgm:pt modelId="{C0360B3B-E226-495B-B422-22729824C3D7}">
      <dgm:prSet/>
      <dgm:spPr/>
      <dgm:t>
        <a:bodyPr/>
        <a:lstStyle/>
        <a:p>
          <a:r>
            <a:rPr lang="mk-MK"/>
            <a:t>AI-driven networks under Regulation (EU)</a:t>
          </a:r>
          <a:endParaRPr lang="en-US"/>
        </a:p>
      </dgm:t>
    </dgm:pt>
    <dgm:pt modelId="{6BA6B9E9-A118-404C-88DF-7EEAB8DF56F7}" type="parTrans" cxnId="{0C1B8E50-7AA1-4336-8366-2141F160C638}">
      <dgm:prSet/>
      <dgm:spPr/>
      <dgm:t>
        <a:bodyPr/>
        <a:lstStyle/>
        <a:p>
          <a:endParaRPr lang="en-US"/>
        </a:p>
      </dgm:t>
    </dgm:pt>
    <dgm:pt modelId="{41758D89-8627-418B-8F0E-8037E8285082}" type="sibTrans" cxnId="{0C1B8E50-7AA1-4336-8366-2141F160C638}">
      <dgm:prSet/>
      <dgm:spPr/>
      <dgm:t>
        <a:bodyPr/>
        <a:lstStyle/>
        <a:p>
          <a:endParaRPr lang="en-US"/>
        </a:p>
      </dgm:t>
    </dgm:pt>
    <dgm:pt modelId="{31BABDF4-439E-49F6-971F-3DC2A86F7596}">
      <dgm:prSet/>
      <dgm:spPr/>
      <dgm:t>
        <a:bodyPr/>
        <a:lstStyle/>
        <a:p>
          <a:r>
            <a:rPr lang="mk-MK"/>
            <a:t>Cybersecurity (NIS2 Directive) </a:t>
          </a:r>
          <a:endParaRPr lang="en-US"/>
        </a:p>
      </dgm:t>
    </dgm:pt>
    <dgm:pt modelId="{73774DC0-802C-4FA4-BFE1-D90F708CFFF3}" type="parTrans" cxnId="{367ACA8E-9CBB-45C6-8D2E-F1C16F436438}">
      <dgm:prSet/>
      <dgm:spPr/>
      <dgm:t>
        <a:bodyPr/>
        <a:lstStyle/>
        <a:p>
          <a:endParaRPr lang="en-US"/>
        </a:p>
      </dgm:t>
    </dgm:pt>
    <dgm:pt modelId="{BAA61DC0-3444-4BB5-A717-BDCBD731A1C3}" type="sibTrans" cxnId="{367ACA8E-9CBB-45C6-8D2E-F1C16F436438}">
      <dgm:prSet/>
      <dgm:spPr/>
      <dgm:t>
        <a:bodyPr/>
        <a:lstStyle/>
        <a:p>
          <a:endParaRPr lang="en-US"/>
        </a:p>
      </dgm:t>
    </dgm:pt>
    <dgm:pt modelId="{18FC8552-0E5A-42E4-B0AB-7CDFEEAA20AE}">
      <dgm:prSet/>
      <dgm:spPr/>
      <dgm:t>
        <a:bodyPr/>
        <a:lstStyle/>
        <a:p>
          <a:r>
            <a:rPr lang="mk-MK"/>
            <a:t>Directive (EU) 2022/2555: Stricter rules for operators </a:t>
          </a:r>
          <a:endParaRPr lang="en-US"/>
        </a:p>
      </dgm:t>
    </dgm:pt>
    <dgm:pt modelId="{B6B35D61-7EA7-4DB2-A25A-D6174E43AFBC}" type="parTrans" cxnId="{4AEA3561-C099-4DF6-A7A2-4AC148529860}">
      <dgm:prSet/>
      <dgm:spPr/>
      <dgm:t>
        <a:bodyPr/>
        <a:lstStyle/>
        <a:p>
          <a:endParaRPr lang="en-US"/>
        </a:p>
      </dgm:t>
    </dgm:pt>
    <dgm:pt modelId="{575FB29A-AAAB-4C2D-9015-3C920B25BB2A}" type="sibTrans" cxnId="{4AEA3561-C099-4DF6-A7A2-4AC148529860}">
      <dgm:prSet/>
      <dgm:spPr/>
      <dgm:t>
        <a:bodyPr/>
        <a:lstStyle/>
        <a:p>
          <a:endParaRPr lang="en-US"/>
        </a:p>
      </dgm:t>
    </dgm:pt>
    <dgm:pt modelId="{15F29593-86C1-4212-AFBD-1AC04EC8FBC0}">
      <dgm:prSet/>
      <dgm:spPr/>
      <dgm:t>
        <a:bodyPr/>
        <a:lstStyle/>
        <a:p>
          <a:r>
            <a:rPr lang="mk-MK"/>
            <a:t>DMA</a:t>
          </a:r>
          <a:r>
            <a:rPr lang="en-US"/>
            <a:t>/DSA</a:t>
          </a:r>
          <a:r>
            <a:rPr lang="mk-MK"/>
            <a:t> &amp; OTT Services </a:t>
          </a:r>
          <a:endParaRPr lang="en-US"/>
        </a:p>
      </dgm:t>
    </dgm:pt>
    <dgm:pt modelId="{E9672240-3C15-43F5-8C97-5C1A06CD2678}" type="parTrans" cxnId="{7DCFA923-152A-4D05-B600-993B2FB4C914}">
      <dgm:prSet/>
      <dgm:spPr/>
      <dgm:t>
        <a:bodyPr/>
        <a:lstStyle/>
        <a:p>
          <a:endParaRPr lang="en-US"/>
        </a:p>
      </dgm:t>
    </dgm:pt>
    <dgm:pt modelId="{794C1F41-2428-4B89-8027-1CF9C1721BAB}" type="sibTrans" cxnId="{7DCFA923-152A-4D05-B600-993B2FB4C914}">
      <dgm:prSet/>
      <dgm:spPr/>
      <dgm:t>
        <a:bodyPr/>
        <a:lstStyle/>
        <a:p>
          <a:endParaRPr lang="en-US"/>
        </a:p>
      </dgm:t>
    </dgm:pt>
    <dgm:pt modelId="{79456B20-F4AE-459B-A750-C6B380C55919}">
      <dgm:prSet/>
      <dgm:spPr/>
      <dgm:t>
        <a:bodyPr/>
        <a:lstStyle/>
        <a:p>
          <a:r>
            <a:rPr lang="mk-MK"/>
            <a:t>Regulation (EU) 2022/1925: Fair competition for messaging apps</a:t>
          </a:r>
          <a:r>
            <a:rPr lang="en-US"/>
            <a:t>…</a:t>
          </a:r>
        </a:p>
      </dgm:t>
    </dgm:pt>
    <dgm:pt modelId="{4AEC6EA7-222F-49DE-88E9-F6C1883E7B7E}" type="parTrans" cxnId="{3FD2844B-F684-4665-8042-8E030B87A540}">
      <dgm:prSet/>
      <dgm:spPr/>
      <dgm:t>
        <a:bodyPr/>
        <a:lstStyle/>
        <a:p>
          <a:endParaRPr lang="en-US"/>
        </a:p>
      </dgm:t>
    </dgm:pt>
    <dgm:pt modelId="{F106AB44-BA35-4247-830A-B2E12215096A}" type="sibTrans" cxnId="{3FD2844B-F684-4665-8042-8E030B87A540}">
      <dgm:prSet/>
      <dgm:spPr/>
      <dgm:t>
        <a:bodyPr/>
        <a:lstStyle/>
        <a:p>
          <a:endParaRPr lang="en-US"/>
        </a:p>
      </dgm:t>
    </dgm:pt>
    <dgm:pt modelId="{E929B02E-6B06-46DB-8D90-945F39950411}" type="pres">
      <dgm:prSet presAssocID="{DC0A6744-587E-40D9-BFB9-B8A02B2CE237}" presName="linear" presStyleCnt="0">
        <dgm:presLayoutVars>
          <dgm:dir/>
          <dgm:animLvl val="lvl"/>
          <dgm:resizeHandles val="exact"/>
        </dgm:presLayoutVars>
      </dgm:prSet>
      <dgm:spPr/>
    </dgm:pt>
    <dgm:pt modelId="{3BC23794-478B-4F12-84F3-2360596EDCEF}" type="pres">
      <dgm:prSet presAssocID="{1D61C7B0-0628-46D4-9EA7-C1B0FE10C117}" presName="parentLin" presStyleCnt="0"/>
      <dgm:spPr/>
    </dgm:pt>
    <dgm:pt modelId="{BA8C5FCA-837D-471A-9AA1-3509C876C75C}" type="pres">
      <dgm:prSet presAssocID="{1D61C7B0-0628-46D4-9EA7-C1B0FE10C117}" presName="parentLeftMargin" presStyleLbl="node1" presStyleIdx="0" presStyleCnt="3"/>
      <dgm:spPr/>
    </dgm:pt>
    <dgm:pt modelId="{8C3382B6-CFD2-413B-B5A5-58A6DEEBC881}" type="pres">
      <dgm:prSet presAssocID="{1D61C7B0-0628-46D4-9EA7-C1B0FE10C117}" presName="parentText" presStyleLbl="node1" presStyleIdx="0" presStyleCnt="3">
        <dgm:presLayoutVars>
          <dgm:chMax val="0"/>
          <dgm:bulletEnabled val="1"/>
        </dgm:presLayoutVars>
      </dgm:prSet>
      <dgm:spPr/>
    </dgm:pt>
    <dgm:pt modelId="{C998961C-DAFE-4306-9894-F162E720B0D6}" type="pres">
      <dgm:prSet presAssocID="{1D61C7B0-0628-46D4-9EA7-C1B0FE10C117}" presName="negativeSpace" presStyleCnt="0"/>
      <dgm:spPr/>
    </dgm:pt>
    <dgm:pt modelId="{2843B19B-082D-4B73-B18F-B10090BDB714}" type="pres">
      <dgm:prSet presAssocID="{1D61C7B0-0628-46D4-9EA7-C1B0FE10C117}" presName="childText" presStyleLbl="conFgAcc1" presStyleIdx="0" presStyleCnt="3">
        <dgm:presLayoutVars>
          <dgm:bulletEnabled val="1"/>
        </dgm:presLayoutVars>
      </dgm:prSet>
      <dgm:spPr/>
    </dgm:pt>
    <dgm:pt modelId="{52C354E4-4864-4455-B3DD-BB443342889E}" type="pres">
      <dgm:prSet presAssocID="{140CB577-7B32-43EE-92AA-E8DDBF7F1CFC}" presName="spaceBetweenRectangles" presStyleCnt="0"/>
      <dgm:spPr/>
    </dgm:pt>
    <dgm:pt modelId="{3D480B63-58E0-401A-AA71-438DCA7C4FDD}" type="pres">
      <dgm:prSet presAssocID="{31BABDF4-439E-49F6-971F-3DC2A86F7596}" presName="parentLin" presStyleCnt="0"/>
      <dgm:spPr/>
    </dgm:pt>
    <dgm:pt modelId="{FC157F75-DA80-4A74-90D7-CF8AAE9445DA}" type="pres">
      <dgm:prSet presAssocID="{31BABDF4-439E-49F6-971F-3DC2A86F7596}" presName="parentLeftMargin" presStyleLbl="node1" presStyleIdx="0" presStyleCnt="3"/>
      <dgm:spPr/>
    </dgm:pt>
    <dgm:pt modelId="{2E12CAC5-ED1B-40B0-B141-76874E02BAFC}" type="pres">
      <dgm:prSet presAssocID="{31BABDF4-439E-49F6-971F-3DC2A86F7596}" presName="parentText" presStyleLbl="node1" presStyleIdx="1" presStyleCnt="3">
        <dgm:presLayoutVars>
          <dgm:chMax val="0"/>
          <dgm:bulletEnabled val="1"/>
        </dgm:presLayoutVars>
      </dgm:prSet>
      <dgm:spPr/>
    </dgm:pt>
    <dgm:pt modelId="{18DBBBBD-007A-494F-BC24-63C1B899A037}" type="pres">
      <dgm:prSet presAssocID="{31BABDF4-439E-49F6-971F-3DC2A86F7596}" presName="negativeSpace" presStyleCnt="0"/>
      <dgm:spPr/>
    </dgm:pt>
    <dgm:pt modelId="{AF98995A-1983-4BA3-83F8-5B3E5DF9C400}" type="pres">
      <dgm:prSet presAssocID="{31BABDF4-439E-49F6-971F-3DC2A86F7596}" presName="childText" presStyleLbl="conFgAcc1" presStyleIdx="1" presStyleCnt="3">
        <dgm:presLayoutVars>
          <dgm:bulletEnabled val="1"/>
        </dgm:presLayoutVars>
      </dgm:prSet>
      <dgm:spPr/>
    </dgm:pt>
    <dgm:pt modelId="{E3628F8D-6E05-407D-92F5-CE1F5C511627}" type="pres">
      <dgm:prSet presAssocID="{BAA61DC0-3444-4BB5-A717-BDCBD731A1C3}" presName="spaceBetweenRectangles" presStyleCnt="0"/>
      <dgm:spPr/>
    </dgm:pt>
    <dgm:pt modelId="{53F3A406-2A46-4A73-8FAE-26FCA9913E1F}" type="pres">
      <dgm:prSet presAssocID="{15F29593-86C1-4212-AFBD-1AC04EC8FBC0}" presName="parentLin" presStyleCnt="0"/>
      <dgm:spPr/>
    </dgm:pt>
    <dgm:pt modelId="{A5350C0C-1C59-44D9-8163-367C437D258D}" type="pres">
      <dgm:prSet presAssocID="{15F29593-86C1-4212-AFBD-1AC04EC8FBC0}" presName="parentLeftMargin" presStyleLbl="node1" presStyleIdx="1" presStyleCnt="3"/>
      <dgm:spPr/>
    </dgm:pt>
    <dgm:pt modelId="{42445EA6-EA8D-4B19-807B-02DC7F2693F0}" type="pres">
      <dgm:prSet presAssocID="{15F29593-86C1-4212-AFBD-1AC04EC8FBC0}" presName="parentText" presStyleLbl="node1" presStyleIdx="2" presStyleCnt="3">
        <dgm:presLayoutVars>
          <dgm:chMax val="0"/>
          <dgm:bulletEnabled val="1"/>
        </dgm:presLayoutVars>
      </dgm:prSet>
      <dgm:spPr/>
    </dgm:pt>
    <dgm:pt modelId="{7235B144-0CF4-4EC2-B4C4-1898C9B71509}" type="pres">
      <dgm:prSet presAssocID="{15F29593-86C1-4212-AFBD-1AC04EC8FBC0}" presName="negativeSpace" presStyleCnt="0"/>
      <dgm:spPr/>
    </dgm:pt>
    <dgm:pt modelId="{76C124D0-D889-4264-B9DD-6D54F8AC3782}" type="pres">
      <dgm:prSet presAssocID="{15F29593-86C1-4212-AFBD-1AC04EC8FBC0}" presName="childText" presStyleLbl="conFgAcc1" presStyleIdx="2" presStyleCnt="3">
        <dgm:presLayoutVars>
          <dgm:bulletEnabled val="1"/>
        </dgm:presLayoutVars>
      </dgm:prSet>
      <dgm:spPr/>
    </dgm:pt>
  </dgm:ptLst>
  <dgm:cxnLst>
    <dgm:cxn modelId="{0BAD4C09-BF4D-400D-849A-3EB9F684B737}" type="presOf" srcId="{DC0A6744-587E-40D9-BFB9-B8A02B2CE237}" destId="{E929B02E-6B06-46DB-8D90-945F39950411}" srcOrd="0" destOrd="0" presId="urn:microsoft.com/office/officeart/2005/8/layout/list1"/>
    <dgm:cxn modelId="{04838D0B-EBF5-40A8-86BA-E33F2934A9F9}" type="presOf" srcId="{15F29593-86C1-4212-AFBD-1AC04EC8FBC0}" destId="{42445EA6-EA8D-4B19-807B-02DC7F2693F0}" srcOrd="1" destOrd="0" presId="urn:microsoft.com/office/officeart/2005/8/layout/list1"/>
    <dgm:cxn modelId="{3183A81B-5399-4342-AE4F-D76140551577}" type="presOf" srcId="{1D61C7B0-0628-46D4-9EA7-C1B0FE10C117}" destId="{8C3382B6-CFD2-413B-B5A5-58A6DEEBC881}" srcOrd="1" destOrd="0" presId="urn:microsoft.com/office/officeart/2005/8/layout/list1"/>
    <dgm:cxn modelId="{7DCFA923-152A-4D05-B600-993B2FB4C914}" srcId="{DC0A6744-587E-40D9-BFB9-B8A02B2CE237}" destId="{15F29593-86C1-4212-AFBD-1AC04EC8FBC0}" srcOrd="2" destOrd="0" parTransId="{E9672240-3C15-43F5-8C97-5C1A06CD2678}" sibTransId="{794C1F41-2428-4B89-8027-1CF9C1721BAB}"/>
    <dgm:cxn modelId="{D89CAD27-0447-4AE5-9B8C-8B60811EA02E}" type="presOf" srcId="{79456B20-F4AE-459B-A750-C6B380C55919}" destId="{76C124D0-D889-4264-B9DD-6D54F8AC3782}" srcOrd="0" destOrd="0" presId="urn:microsoft.com/office/officeart/2005/8/layout/list1"/>
    <dgm:cxn modelId="{3B7D9931-799A-484F-8F37-AE9EB0FBAABA}" type="presOf" srcId="{15F29593-86C1-4212-AFBD-1AC04EC8FBC0}" destId="{A5350C0C-1C59-44D9-8163-367C437D258D}" srcOrd="0" destOrd="0" presId="urn:microsoft.com/office/officeart/2005/8/layout/list1"/>
    <dgm:cxn modelId="{425B905E-923C-4FD7-9D2E-F9A435CF2C93}" type="presOf" srcId="{31BABDF4-439E-49F6-971F-3DC2A86F7596}" destId="{FC157F75-DA80-4A74-90D7-CF8AAE9445DA}" srcOrd="0" destOrd="0" presId="urn:microsoft.com/office/officeart/2005/8/layout/list1"/>
    <dgm:cxn modelId="{012C0A41-57F4-4235-99EC-2418B575B04D}" type="presOf" srcId="{18FC8552-0E5A-42E4-B0AB-7CDFEEAA20AE}" destId="{AF98995A-1983-4BA3-83F8-5B3E5DF9C400}" srcOrd="0" destOrd="0" presId="urn:microsoft.com/office/officeart/2005/8/layout/list1"/>
    <dgm:cxn modelId="{4AEA3561-C099-4DF6-A7A2-4AC148529860}" srcId="{31BABDF4-439E-49F6-971F-3DC2A86F7596}" destId="{18FC8552-0E5A-42E4-B0AB-7CDFEEAA20AE}" srcOrd="0" destOrd="0" parTransId="{B6B35D61-7EA7-4DB2-A25A-D6174E43AFBC}" sibTransId="{575FB29A-AAAB-4C2D-9015-3C920B25BB2A}"/>
    <dgm:cxn modelId="{8F38D565-8E7A-4FE1-AB9F-8BF6D53CC3A2}" srcId="{DC0A6744-587E-40D9-BFB9-B8A02B2CE237}" destId="{1D61C7B0-0628-46D4-9EA7-C1B0FE10C117}" srcOrd="0" destOrd="0" parTransId="{BF3A9881-1CBB-4538-9C16-0DD41A35F6E8}" sibTransId="{140CB577-7B32-43EE-92AA-E8DDBF7F1CFC}"/>
    <dgm:cxn modelId="{3FD2844B-F684-4665-8042-8E030B87A540}" srcId="{15F29593-86C1-4212-AFBD-1AC04EC8FBC0}" destId="{79456B20-F4AE-459B-A750-C6B380C55919}" srcOrd="0" destOrd="0" parTransId="{4AEC6EA7-222F-49DE-88E9-F6C1883E7B7E}" sibTransId="{F106AB44-BA35-4247-830A-B2E12215096A}"/>
    <dgm:cxn modelId="{0C1B8E50-7AA1-4336-8366-2141F160C638}" srcId="{1D61C7B0-0628-46D4-9EA7-C1B0FE10C117}" destId="{C0360B3B-E226-495B-B422-22729824C3D7}" srcOrd="0" destOrd="0" parTransId="{6BA6B9E9-A118-404C-88DF-7EEAB8DF56F7}" sibTransId="{41758D89-8627-418B-8F0E-8037E8285082}"/>
    <dgm:cxn modelId="{270E898A-6EBA-4BB8-A251-7028B6788665}" type="presOf" srcId="{31BABDF4-439E-49F6-971F-3DC2A86F7596}" destId="{2E12CAC5-ED1B-40B0-B141-76874E02BAFC}" srcOrd="1" destOrd="0" presId="urn:microsoft.com/office/officeart/2005/8/layout/list1"/>
    <dgm:cxn modelId="{C769708B-8597-4CCA-91CE-738A36B0B41F}" type="presOf" srcId="{1D61C7B0-0628-46D4-9EA7-C1B0FE10C117}" destId="{BA8C5FCA-837D-471A-9AA1-3509C876C75C}" srcOrd="0" destOrd="0" presId="urn:microsoft.com/office/officeart/2005/8/layout/list1"/>
    <dgm:cxn modelId="{367ACA8E-9CBB-45C6-8D2E-F1C16F436438}" srcId="{DC0A6744-587E-40D9-BFB9-B8A02B2CE237}" destId="{31BABDF4-439E-49F6-971F-3DC2A86F7596}" srcOrd="1" destOrd="0" parTransId="{73774DC0-802C-4FA4-BFE1-D90F708CFFF3}" sibTransId="{BAA61DC0-3444-4BB5-A717-BDCBD731A1C3}"/>
    <dgm:cxn modelId="{8CB9C6BC-22A7-4DCE-89E9-F83092D71853}" type="presOf" srcId="{C0360B3B-E226-495B-B422-22729824C3D7}" destId="{2843B19B-082D-4B73-B18F-B10090BDB714}" srcOrd="0" destOrd="0" presId="urn:microsoft.com/office/officeart/2005/8/layout/list1"/>
    <dgm:cxn modelId="{F98B7FFC-3085-4E9D-BC09-C3498E6BE1A3}" type="presParOf" srcId="{E929B02E-6B06-46DB-8D90-945F39950411}" destId="{3BC23794-478B-4F12-84F3-2360596EDCEF}" srcOrd="0" destOrd="0" presId="urn:microsoft.com/office/officeart/2005/8/layout/list1"/>
    <dgm:cxn modelId="{76FFB932-C817-4244-9878-A0D749267FEA}" type="presParOf" srcId="{3BC23794-478B-4F12-84F3-2360596EDCEF}" destId="{BA8C5FCA-837D-471A-9AA1-3509C876C75C}" srcOrd="0" destOrd="0" presId="urn:microsoft.com/office/officeart/2005/8/layout/list1"/>
    <dgm:cxn modelId="{B28339C5-A8F4-4779-91BF-71C92A558F91}" type="presParOf" srcId="{3BC23794-478B-4F12-84F3-2360596EDCEF}" destId="{8C3382B6-CFD2-413B-B5A5-58A6DEEBC881}" srcOrd="1" destOrd="0" presId="urn:microsoft.com/office/officeart/2005/8/layout/list1"/>
    <dgm:cxn modelId="{9A45E59A-92C7-46CD-BEC3-23B110712A44}" type="presParOf" srcId="{E929B02E-6B06-46DB-8D90-945F39950411}" destId="{C998961C-DAFE-4306-9894-F162E720B0D6}" srcOrd="1" destOrd="0" presId="urn:microsoft.com/office/officeart/2005/8/layout/list1"/>
    <dgm:cxn modelId="{002CEC1C-6D46-4A6A-9784-BD336CD25E1C}" type="presParOf" srcId="{E929B02E-6B06-46DB-8D90-945F39950411}" destId="{2843B19B-082D-4B73-B18F-B10090BDB714}" srcOrd="2" destOrd="0" presId="urn:microsoft.com/office/officeart/2005/8/layout/list1"/>
    <dgm:cxn modelId="{AABB8D69-8850-4DCA-8326-3278F850EFC9}" type="presParOf" srcId="{E929B02E-6B06-46DB-8D90-945F39950411}" destId="{52C354E4-4864-4455-B3DD-BB443342889E}" srcOrd="3" destOrd="0" presId="urn:microsoft.com/office/officeart/2005/8/layout/list1"/>
    <dgm:cxn modelId="{1780BE91-D785-4575-A1D1-CFBA0A0BED4A}" type="presParOf" srcId="{E929B02E-6B06-46DB-8D90-945F39950411}" destId="{3D480B63-58E0-401A-AA71-438DCA7C4FDD}" srcOrd="4" destOrd="0" presId="urn:microsoft.com/office/officeart/2005/8/layout/list1"/>
    <dgm:cxn modelId="{6300D8D0-865D-4298-A985-B049EF5C8018}" type="presParOf" srcId="{3D480B63-58E0-401A-AA71-438DCA7C4FDD}" destId="{FC157F75-DA80-4A74-90D7-CF8AAE9445DA}" srcOrd="0" destOrd="0" presId="urn:microsoft.com/office/officeart/2005/8/layout/list1"/>
    <dgm:cxn modelId="{3399924C-2313-4F33-A916-C7BE193D411A}" type="presParOf" srcId="{3D480B63-58E0-401A-AA71-438DCA7C4FDD}" destId="{2E12CAC5-ED1B-40B0-B141-76874E02BAFC}" srcOrd="1" destOrd="0" presId="urn:microsoft.com/office/officeart/2005/8/layout/list1"/>
    <dgm:cxn modelId="{E5F351AB-4311-4BF2-94C8-808EA3E3F4FB}" type="presParOf" srcId="{E929B02E-6B06-46DB-8D90-945F39950411}" destId="{18DBBBBD-007A-494F-BC24-63C1B899A037}" srcOrd="5" destOrd="0" presId="urn:microsoft.com/office/officeart/2005/8/layout/list1"/>
    <dgm:cxn modelId="{9669488F-25D7-4890-ABCF-FF8A1213B00F}" type="presParOf" srcId="{E929B02E-6B06-46DB-8D90-945F39950411}" destId="{AF98995A-1983-4BA3-83F8-5B3E5DF9C400}" srcOrd="6" destOrd="0" presId="urn:microsoft.com/office/officeart/2005/8/layout/list1"/>
    <dgm:cxn modelId="{2A2A48AC-626D-4425-90E7-0AA708C27212}" type="presParOf" srcId="{E929B02E-6B06-46DB-8D90-945F39950411}" destId="{E3628F8D-6E05-407D-92F5-CE1F5C511627}" srcOrd="7" destOrd="0" presId="urn:microsoft.com/office/officeart/2005/8/layout/list1"/>
    <dgm:cxn modelId="{E73FF1F6-01E5-4398-83DF-CA7670D1711D}" type="presParOf" srcId="{E929B02E-6B06-46DB-8D90-945F39950411}" destId="{53F3A406-2A46-4A73-8FAE-26FCA9913E1F}" srcOrd="8" destOrd="0" presId="urn:microsoft.com/office/officeart/2005/8/layout/list1"/>
    <dgm:cxn modelId="{7BCF8072-7160-4CA9-BD11-80ACF4F8619A}" type="presParOf" srcId="{53F3A406-2A46-4A73-8FAE-26FCA9913E1F}" destId="{A5350C0C-1C59-44D9-8163-367C437D258D}" srcOrd="0" destOrd="0" presId="urn:microsoft.com/office/officeart/2005/8/layout/list1"/>
    <dgm:cxn modelId="{9685D913-26E4-455F-9513-71F424BC47CA}" type="presParOf" srcId="{53F3A406-2A46-4A73-8FAE-26FCA9913E1F}" destId="{42445EA6-EA8D-4B19-807B-02DC7F2693F0}" srcOrd="1" destOrd="0" presId="urn:microsoft.com/office/officeart/2005/8/layout/list1"/>
    <dgm:cxn modelId="{6526A09C-A30E-457C-A98A-557ED79CF5C3}" type="presParOf" srcId="{E929B02E-6B06-46DB-8D90-945F39950411}" destId="{7235B144-0CF4-4EC2-B4C4-1898C9B71509}" srcOrd="9" destOrd="0" presId="urn:microsoft.com/office/officeart/2005/8/layout/list1"/>
    <dgm:cxn modelId="{BF6C869D-C81B-446F-BDDC-6B163F339B74}" type="presParOf" srcId="{E929B02E-6B06-46DB-8D90-945F39950411}" destId="{76C124D0-D889-4264-B9DD-6D54F8AC3782}" srcOrd="10" destOrd="0" presId="urn:microsoft.com/office/officeart/2005/8/layout/list1"/>
  </dgm:cxnLst>
  <dgm:bg/>
  <dgm:whole/>
  <dgm:extLst>
    <a:ext uri="http://schemas.microsoft.com/office/drawing/2008/diagram">
      <dsp:dataModelExt xmlns:dsp="http://schemas.microsoft.com/office/drawing/2008/diagram" relId="rId6" minVer="http://schemas.openxmlformats.org/drawingml/2006/diagram"/>
    </a:ext>
  </dgm:extLst>
</dgm:dataModel>
</file>

<file path=ppt/diagrams/data2.xml><?xml version="1.0" encoding="utf-8"?>
<dgm:dataModel xmlns:dgm="http://schemas.openxmlformats.org/drawingml/2006/diagram" xmlns:a="http://schemas.openxmlformats.org/drawingml/2006/main">
  <dgm:ptLst>
    <dgm:pt modelId="{534D489A-FC7B-4E54-800D-EF10AF33251C}" type="doc">
      <dgm:prSet loTypeId="urn:microsoft.com/office/officeart/2008/layout/LinedList" loCatId="list" qsTypeId="urn:microsoft.com/office/officeart/2005/8/quickstyle/simple1" qsCatId="simple" csTypeId="urn:microsoft.com/office/officeart/2005/8/colors/colorful2" csCatId="colorful"/>
      <dgm:spPr/>
      <dgm:t>
        <a:bodyPr/>
        <a:lstStyle/>
        <a:p>
          <a:endParaRPr lang="en-US"/>
        </a:p>
      </dgm:t>
    </dgm:pt>
    <dgm:pt modelId="{F9D950AE-5B8C-4E4E-B91D-493ECD2C9C89}">
      <dgm:prSet/>
      <dgm:spPr/>
      <dgm:t>
        <a:bodyPr/>
        <a:lstStyle/>
        <a:p>
          <a:r>
            <a:rPr lang="mk-MK"/>
            <a:t>6G Deployment (Hexa-X project under Horizon Europe)  </a:t>
          </a:r>
          <a:endParaRPr lang="en-US"/>
        </a:p>
      </dgm:t>
    </dgm:pt>
    <dgm:pt modelId="{171FF57D-9E14-4CCE-BA29-A8E1DBEF6D6C}" type="parTrans" cxnId="{9ACABB42-DD8E-47EF-B21B-35D4019273A8}">
      <dgm:prSet/>
      <dgm:spPr/>
      <dgm:t>
        <a:bodyPr/>
        <a:lstStyle/>
        <a:p>
          <a:endParaRPr lang="en-US"/>
        </a:p>
      </dgm:t>
    </dgm:pt>
    <dgm:pt modelId="{7D160006-CB3B-4C0C-AA58-87564CFA03EC}" type="sibTrans" cxnId="{9ACABB42-DD8E-47EF-B21B-35D4019273A8}">
      <dgm:prSet/>
      <dgm:spPr/>
      <dgm:t>
        <a:bodyPr/>
        <a:lstStyle/>
        <a:p>
          <a:endParaRPr lang="en-US"/>
        </a:p>
      </dgm:t>
    </dgm:pt>
    <dgm:pt modelId="{36C29891-7D62-47BD-B89E-BE3F4BF83476}">
      <dgm:prSet/>
      <dgm:spPr/>
      <dgm:t>
        <a:bodyPr/>
        <a:lstStyle/>
        <a:p>
          <a:r>
            <a:rPr lang="mk-MK"/>
            <a:t>OTT vs. Traditional Telecoms: Regulatory gaps </a:t>
          </a:r>
          <a:endParaRPr lang="en-US"/>
        </a:p>
      </dgm:t>
    </dgm:pt>
    <dgm:pt modelId="{A02D636D-691E-42F4-A032-012F6E88298F}" type="parTrans" cxnId="{70614F03-2D95-4620-92F7-442CEC456FA7}">
      <dgm:prSet/>
      <dgm:spPr/>
      <dgm:t>
        <a:bodyPr/>
        <a:lstStyle/>
        <a:p>
          <a:endParaRPr lang="en-US"/>
        </a:p>
      </dgm:t>
    </dgm:pt>
    <dgm:pt modelId="{E254E5C5-4665-433D-8880-201E0A568448}" type="sibTrans" cxnId="{70614F03-2D95-4620-92F7-442CEC456FA7}">
      <dgm:prSet/>
      <dgm:spPr/>
      <dgm:t>
        <a:bodyPr/>
        <a:lstStyle/>
        <a:p>
          <a:endParaRPr lang="en-US"/>
        </a:p>
      </dgm:t>
    </dgm:pt>
    <dgm:pt modelId="{534AC1BF-4828-41BB-B5C8-00467EE8326A}">
      <dgm:prSet/>
      <dgm:spPr/>
      <dgm:t>
        <a:bodyPr/>
        <a:lstStyle/>
        <a:p>
          <a:r>
            <a:rPr lang="mk-MK"/>
            <a:t>Data Sharing: Impact of Data Act (Regulation (EU) 2023/2854)</a:t>
          </a:r>
          <a:endParaRPr lang="en-US"/>
        </a:p>
      </dgm:t>
    </dgm:pt>
    <dgm:pt modelId="{91E7164F-F0B2-4E0D-923D-43D061F975C4}" type="parTrans" cxnId="{7ABBE9EF-8F14-40EB-B124-A8BD33EFDEA2}">
      <dgm:prSet/>
      <dgm:spPr/>
      <dgm:t>
        <a:bodyPr/>
        <a:lstStyle/>
        <a:p>
          <a:endParaRPr lang="en-US"/>
        </a:p>
      </dgm:t>
    </dgm:pt>
    <dgm:pt modelId="{1B0EBF92-B646-47C8-AC0B-3B85FEA39CE2}" type="sibTrans" cxnId="{7ABBE9EF-8F14-40EB-B124-A8BD33EFDEA2}">
      <dgm:prSet/>
      <dgm:spPr/>
      <dgm:t>
        <a:bodyPr/>
        <a:lstStyle/>
        <a:p>
          <a:endParaRPr lang="en-US"/>
        </a:p>
      </dgm:t>
    </dgm:pt>
    <dgm:pt modelId="{7B3815D4-A3C0-4CBC-8D66-F9EB85412393}" type="pres">
      <dgm:prSet presAssocID="{534D489A-FC7B-4E54-800D-EF10AF33251C}" presName="vert0" presStyleCnt="0">
        <dgm:presLayoutVars>
          <dgm:dir/>
          <dgm:animOne val="branch"/>
          <dgm:animLvl val="lvl"/>
        </dgm:presLayoutVars>
      </dgm:prSet>
      <dgm:spPr/>
    </dgm:pt>
    <dgm:pt modelId="{EEF80BA9-1EBB-4112-AD69-1B2493CBFA7C}" type="pres">
      <dgm:prSet presAssocID="{F9D950AE-5B8C-4E4E-B91D-493ECD2C9C89}" presName="thickLine" presStyleLbl="alignNode1" presStyleIdx="0" presStyleCnt="3"/>
      <dgm:spPr/>
    </dgm:pt>
    <dgm:pt modelId="{7038C41F-4471-428A-B47F-027A1E152FE1}" type="pres">
      <dgm:prSet presAssocID="{F9D950AE-5B8C-4E4E-B91D-493ECD2C9C89}" presName="horz1" presStyleCnt="0"/>
      <dgm:spPr/>
    </dgm:pt>
    <dgm:pt modelId="{923E63AA-7F6B-415E-9F57-8C66A497CF0B}" type="pres">
      <dgm:prSet presAssocID="{F9D950AE-5B8C-4E4E-B91D-493ECD2C9C89}" presName="tx1" presStyleLbl="revTx" presStyleIdx="0" presStyleCnt="3"/>
      <dgm:spPr/>
    </dgm:pt>
    <dgm:pt modelId="{653E480C-B52F-4C6F-A6EC-4D8EF684CEE7}" type="pres">
      <dgm:prSet presAssocID="{F9D950AE-5B8C-4E4E-B91D-493ECD2C9C89}" presName="vert1" presStyleCnt="0"/>
      <dgm:spPr/>
    </dgm:pt>
    <dgm:pt modelId="{F19616C4-5C7E-4668-9C20-E754268FD7BB}" type="pres">
      <dgm:prSet presAssocID="{36C29891-7D62-47BD-B89E-BE3F4BF83476}" presName="thickLine" presStyleLbl="alignNode1" presStyleIdx="1" presStyleCnt="3"/>
      <dgm:spPr/>
    </dgm:pt>
    <dgm:pt modelId="{5CDF8952-E9DF-41BA-B910-222A4F7EE2F2}" type="pres">
      <dgm:prSet presAssocID="{36C29891-7D62-47BD-B89E-BE3F4BF83476}" presName="horz1" presStyleCnt="0"/>
      <dgm:spPr/>
    </dgm:pt>
    <dgm:pt modelId="{9278CFDD-5858-469E-B9AC-5B714D5A9599}" type="pres">
      <dgm:prSet presAssocID="{36C29891-7D62-47BD-B89E-BE3F4BF83476}" presName="tx1" presStyleLbl="revTx" presStyleIdx="1" presStyleCnt="3"/>
      <dgm:spPr/>
    </dgm:pt>
    <dgm:pt modelId="{5345B5E4-44F1-441D-A2A2-7908925D5894}" type="pres">
      <dgm:prSet presAssocID="{36C29891-7D62-47BD-B89E-BE3F4BF83476}" presName="vert1" presStyleCnt="0"/>
      <dgm:spPr/>
    </dgm:pt>
    <dgm:pt modelId="{B22B44B0-C811-4E83-B203-79E9D6E04CC3}" type="pres">
      <dgm:prSet presAssocID="{534AC1BF-4828-41BB-B5C8-00467EE8326A}" presName="thickLine" presStyleLbl="alignNode1" presStyleIdx="2" presStyleCnt="3"/>
      <dgm:spPr/>
    </dgm:pt>
    <dgm:pt modelId="{41026805-1B85-4084-92EA-5CDC572F396F}" type="pres">
      <dgm:prSet presAssocID="{534AC1BF-4828-41BB-B5C8-00467EE8326A}" presName="horz1" presStyleCnt="0"/>
      <dgm:spPr/>
    </dgm:pt>
    <dgm:pt modelId="{C74348AC-DB4E-4A34-B057-BD39F1558B24}" type="pres">
      <dgm:prSet presAssocID="{534AC1BF-4828-41BB-B5C8-00467EE8326A}" presName="tx1" presStyleLbl="revTx" presStyleIdx="2" presStyleCnt="3"/>
      <dgm:spPr/>
    </dgm:pt>
    <dgm:pt modelId="{B15952BE-6737-40FB-A28F-FEA19F65108B}" type="pres">
      <dgm:prSet presAssocID="{534AC1BF-4828-41BB-B5C8-00467EE8326A}" presName="vert1" presStyleCnt="0"/>
      <dgm:spPr/>
    </dgm:pt>
  </dgm:ptLst>
  <dgm:cxnLst>
    <dgm:cxn modelId="{70614F03-2D95-4620-92F7-442CEC456FA7}" srcId="{534D489A-FC7B-4E54-800D-EF10AF33251C}" destId="{36C29891-7D62-47BD-B89E-BE3F4BF83476}" srcOrd="1" destOrd="0" parTransId="{A02D636D-691E-42F4-A032-012F6E88298F}" sibTransId="{E254E5C5-4665-433D-8880-201E0A568448}"/>
    <dgm:cxn modelId="{9ACABB42-DD8E-47EF-B21B-35D4019273A8}" srcId="{534D489A-FC7B-4E54-800D-EF10AF33251C}" destId="{F9D950AE-5B8C-4E4E-B91D-493ECD2C9C89}" srcOrd="0" destOrd="0" parTransId="{171FF57D-9E14-4CCE-BA29-A8E1DBEF6D6C}" sibTransId="{7D160006-CB3B-4C0C-AA58-87564CFA03EC}"/>
    <dgm:cxn modelId="{8AC5D769-78EC-4127-948C-564648E45EC9}" type="presOf" srcId="{534AC1BF-4828-41BB-B5C8-00467EE8326A}" destId="{C74348AC-DB4E-4A34-B057-BD39F1558B24}" srcOrd="0" destOrd="0" presId="urn:microsoft.com/office/officeart/2008/layout/LinedList"/>
    <dgm:cxn modelId="{E1167390-BE00-4379-A898-46587F1653B5}" type="presOf" srcId="{F9D950AE-5B8C-4E4E-B91D-493ECD2C9C89}" destId="{923E63AA-7F6B-415E-9F57-8C66A497CF0B}" srcOrd="0" destOrd="0" presId="urn:microsoft.com/office/officeart/2008/layout/LinedList"/>
    <dgm:cxn modelId="{1C93DC93-B4B7-42EC-9A3A-F68A3C2C7B13}" type="presOf" srcId="{36C29891-7D62-47BD-B89E-BE3F4BF83476}" destId="{9278CFDD-5858-469E-B9AC-5B714D5A9599}" srcOrd="0" destOrd="0" presId="urn:microsoft.com/office/officeart/2008/layout/LinedList"/>
    <dgm:cxn modelId="{A57DCCDD-A2ED-4442-8287-DDD32F21480C}" type="presOf" srcId="{534D489A-FC7B-4E54-800D-EF10AF33251C}" destId="{7B3815D4-A3C0-4CBC-8D66-F9EB85412393}" srcOrd="0" destOrd="0" presId="urn:microsoft.com/office/officeart/2008/layout/LinedList"/>
    <dgm:cxn modelId="{7ABBE9EF-8F14-40EB-B124-A8BD33EFDEA2}" srcId="{534D489A-FC7B-4E54-800D-EF10AF33251C}" destId="{534AC1BF-4828-41BB-B5C8-00467EE8326A}" srcOrd="2" destOrd="0" parTransId="{91E7164F-F0B2-4E0D-923D-43D061F975C4}" sibTransId="{1B0EBF92-B646-47C8-AC0B-3B85FEA39CE2}"/>
    <dgm:cxn modelId="{822A5112-A8DA-4D43-B2DB-5A47B4DD0769}" type="presParOf" srcId="{7B3815D4-A3C0-4CBC-8D66-F9EB85412393}" destId="{EEF80BA9-1EBB-4112-AD69-1B2493CBFA7C}" srcOrd="0" destOrd="0" presId="urn:microsoft.com/office/officeart/2008/layout/LinedList"/>
    <dgm:cxn modelId="{256CBE25-0B9C-43BB-9860-804DDF8314EB}" type="presParOf" srcId="{7B3815D4-A3C0-4CBC-8D66-F9EB85412393}" destId="{7038C41F-4471-428A-B47F-027A1E152FE1}" srcOrd="1" destOrd="0" presId="urn:microsoft.com/office/officeart/2008/layout/LinedList"/>
    <dgm:cxn modelId="{1AD8DCFE-FE8A-48A1-84A3-A75B530748F6}" type="presParOf" srcId="{7038C41F-4471-428A-B47F-027A1E152FE1}" destId="{923E63AA-7F6B-415E-9F57-8C66A497CF0B}" srcOrd="0" destOrd="0" presId="urn:microsoft.com/office/officeart/2008/layout/LinedList"/>
    <dgm:cxn modelId="{342A3E69-DCCB-4B6D-8350-AED1211FEB42}" type="presParOf" srcId="{7038C41F-4471-428A-B47F-027A1E152FE1}" destId="{653E480C-B52F-4C6F-A6EC-4D8EF684CEE7}" srcOrd="1" destOrd="0" presId="urn:microsoft.com/office/officeart/2008/layout/LinedList"/>
    <dgm:cxn modelId="{E07D5CD2-CCC9-44F5-9DE5-0102CCFD47C7}" type="presParOf" srcId="{7B3815D4-A3C0-4CBC-8D66-F9EB85412393}" destId="{F19616C4-5C7E-4668-9C20-E754268FD7BB}" srcOrd="2" destOrd="0" presId="urn:microsoft.com/office/officeart/2008/layout/LinedList"/>
    <dgm:cxn modelId="{13641893-FA33-418A-A994-7FD367BDA580}" type="presParOf" srcId="{7B3815D4-A3C0-4CBC-8D66-F9EB85412393}" destId="{5CDF8952-E9DF-41BA-B910-222A4F7EE2F2}" srcOrd="3" destOrd="0" presId="urn:microsoft.com/office/officeart/2008/layout/LinedList"/>
    <dgm:cxn modelId="{CD321176-D673-43BA-A84E-E0E545D5DC43}" type="presParOf" srcId="{5CDF8952-E9DF-41BA-B910-222A4F7EE2F2}" destId="{9278CFDD-5858-469E-B9AC-5B714D5A9599}" srcOrd="0" destOrd="0" presId="urn:microsoft.com/office/officeart/2008/layout/LinedList"/>
    <dgm:cxn modelId="{8C8651C2-8B95-421B-A3FD-FD7CA41E5C7A}" type="presParOf" srcId="{5CDF8952-E9DF-41BA-B910-222A4F7EE2F2}" destId="{5345B5E4-44F1-441D-A2A2-7908925D5894}" srcOrd="1" destOrd="0" presId="urn:microsoft.com/office/officeart/2008/layout/LinedList"/>
    <dgm:cxn modelId="{8DD9207B-5807-466E-9383-97B9BEBC7094}" type="presParOf" srcId="{7B3815D4-A3C0-4CBC-8D66-F9EB85412393}" destId="{B22B44B0-C811-4E83-B203-79E9D6E04CC3}" srcOrd="4" destOrd="0" presId="urn:microsoft.com/office/officeart/2008/layout/LinedList"/>
    <dgm:cxn modelId="{AFBA52A6-4F9A-4E24-8832-4B1C51621BB8}" type="presParOf" srcId="{7B3815D4-A3C0-4CBC-8D66-F9EB85412393}" destId="{41026805-1B85-4084-92EA-5CDC572F396F}" srcOrd="5" destOrd="0" presId="urn:microsoft.com/office/officeart/2008/layout/LinedList"/>
    <dgm:cxn modelId="{64FBAD94-B348-4921-96E4-EF95BBB3817A}" type="presParOf" srcId="{41026805-1B85-4084-92EA-5CDC572F396F}" destId="{C74348AC-DB4E-4A34-B057-BD39F1558B24}" srcOrd="0" destOrd="0" presId="urn:microsoft.com/office/officeart/2008/layout/LinedList"/>
    <dgm:cxn modelId="{5F6E4194-C4F2-4582-9A6A-59685AF3F93A}" type="presParOf" srcId="{41026805-1B85-4084-92EA-5CDC572F396F}" destId="{B15952BE-6737-40FB-A28F-FEA19F65108B}" srcOrd="1" destOrd="0" presId="urn:microsoft.com/office/officeart/2008/layout/LinedList"/>
  </dgm:cxnLst>
  <dgm:bg/>
  <dgm:whole/>
  <dgm:extLst>
    <a:ext uri="http://schemas.microsoft.com/office/drawing/2008/diagram">
      <dsp:dataModelExt xmlns:dsp="http://schemas.microsoft.com/office/drawing/2008/diagram" relId="rId6" minVer="http://schemas.openxmlformats.org/drawingml/2006/diagram"/>
    </a:ext>
  </dgm:extLst>
</dgm:dataModel>
</file>

<file path=ppt/diagrams/data3.xml><?xml version="1.0" encoding="utf-8"?>
<dgm:dataModel xmlns:dgm="http://schemas.openxmlformats.org/drawingml/2006/diagram" xmlns:a="http://schemas.openxmlformats.org/drawingml/2006/main">
  <dgm:ptLst>
    <dgm:pt modelId="{9CFE8421-D0D0-4A7B-9029-1986DC7D880C}" type="doc">
      <dgm:prSet loTypeId="urn:microsoft.com/office/officeart/2008/layout/LinedList" loCatId="list" qsTypeId="urn:microsoft.com/office/officeart/2005/8/quickstyle/simple1" qsCatId="simple" csTypeId="urn:microsoft.com/office/officeart/2005/8/colors/colorful1" csCatId="colorful" phldr="1"/>
      <dgm:spPr/>
      <dgm:t>
        <a:bodyPr/>
        <a:lstStyle/>
        <a:p>
          <a:endParaRPr lang="en-US"/>
        </a:p>
      </dgm:t>
    </dgm:pt>
    <dgm:pt modelId="{30655D89-21CB-42F6-847D-907DAD23CCF8}">
      <dgm:prSet/>
      <dgm:spPr/>
      <dgm:t>
        <a:bodyPr/>
        <a:lstStyle/>
        <a:p>
          <a:r>
            <a:rPr lang="mk-MK"/>
            <a:t>Summary: Harmonized rules, stricter security, AI/6G focus </a:t>
          </a:r>
          <a:endParaRPr lang="en-US"/>
        </a:p>
      </dgm:t>
    </dgm:pt>
    <dgm:pt modelId="{6170D2A1-6B43-4A5B-BD7A-141F54188F19}" type="parTrans" cxnId="{F2789418-33A2-47E3-9BC7-E71AF463E678}">
      <dgm:prSet/>
      <dgm:spPr/>
      <dgm:t>
        <a:bodyPr/>
        <a:lstStyle/>
        <a:p>
          <a:endParaRPr lang="en-US"/>
        </a:p>
      </dgm:t>
    </dgm:pt>
    <dgm:pt modelId="{3AA2A711-20B4-4DDF-8FBE-8C4623C3ECAE}" type="sibTrans" cxnId="{F2789418-33A2-47E3-9BC7-E71AF463E678}">
      <dgm:prSet/>
      <dgm:spPr/>
      <dgm:t>
        <a:bodyPr/>
        <a:lstStyle/>
        <a:p>
          <a:endParaRPr lang="en-US"/>
        </a:p>
      </dgm:t>
    </dgm:pt>
    <dgm:pt modelId="{16E561D6-1354-44FB-BF89-8E570D429443}">
      <dgm:prSet/>
      <dgm:spPr/>
      <dgm:t>
        <a:bodyPr/>
        <a:lstStyle/>
        <a:p>
          <a:r>
            <a:rPr lang="mk-MK"/>
            <a:t>Call to Action: Monitor EECC updates, DMA enforcement, and 6G trials</a:t>
          </a:r>
          <a:endParaRPr lang="en-US"/>
        </a:p>
      </dgm:t>
    </dgm:pt>
    <dgm:pt modelId="{96A142CD-7E17-4F27-9FB7-8B82D4262C44}" type="parTrans" cxnId="{C19A35CD-4B89-440C-81C9-92CAA389AFE7}">
      <dgm:prSet/>
      <dgm:spPr/>
      <dgm:t>
        <a:bodyPr/>
        <a:lstStyle/>
        <a:p>
          <a:endParaRPr lang="en-US"/>
        </a:p>
      </dgm:t>
    </dgm:pt>
    <dgm:pt modelId="{726995B4-3877-4F3B-92F9-689280466BF8}" type="sibTrans" cxnId="{C19A35CD-4B89-440C-81C9-92CAA389AFE7}">
      <dgm:prSet/>
      <dgm:spPr/>
      <dgm:t>
        <a:bodyPr/>
        <a:lstStyle/>
        <a:p>
          <a:endParaRPr lang="en-US"/>
        </a:p>
      </dgm:t>
    </dgm:pt>
    <dgm:pt modelId="{6750B906-46AB-4A20-B9E0-93BD780FDCCC}">
      <dgm:prSet/>
      <dgm:spPr/>
      <dgm:t>
        <a:bodyPr/>
        <a:lstStyle/>
        <a:p>
          <a:r>
            <a:rPr lang="en-US"/>
            <a:t>One thing’s certain: by 2035, ‘electronic communication’ won’t mean just phones and broadband. It’ll be the backbone of smart cities, AI, and the metaverse. The question is, will Europe’s rules keep pace?</a:t>
          </a:r>
        </a:p>
      </dgm:t>
    </dgm:pt>
    <dgm:pt modelId="{24CAEAD3-1481-4EE0-8AB4-3B3EAE5BBC8B}" type="parTrans" cxnId="{D369F0DC-7B08-4BA0-9596-ABC3D8A800BF}">
      <dgm:prSet/>
      <dgm:spPr/>
      <dgm:t>
        <a:bodyPr/>
        <a:lstStyle/>
        <a:p>
          <a:endParaRPr lang="en-US"/>
        </a:p>
      </dgm:t>
    </dgm:pt>
    <dgm:pt modelId="{04CA8F0B-1E85-4195-B559-923736349C98}" type="sibTrans" cxnId="{D369F0DC-7B08-4BA0-9596-ABC3D8A800BF}">
      <dgm:prSet/>
      <dgm:spPr/>
      <dgm:t>
        <a:bodyPr/>
        <a:lstStyle/>
        <a:p>
          <a:endParaRPr lang="en-US"/>
        </a:p>
      </dgm:t>
    </dgm:pt>
    <dgm:pt modelId="{DA26A73B-49E9-4226-85F0-C362FCA39315}" type="pres">
      <dgm:prSet presAssocID="{9CFE8421-D0D0-4A7B-9029-1986DC7D880C}" presName="vert0" presStyleCnt="0">
        <dgm:presLayoutVars>
          <dgm:dir/>
          <dgm:animOne val="branch"/>
          <dgm:animLvl val="lvl"/>
        </dgm:presLayoutVars>
      </dgm:prSet>
      <dgm:spPr/>
    </dgm:pt>
    <dgm:pt modelId="{FE5048C4-2129-4F38-96C5-AA06CADAE0B7}" type="pres">
      <dgm:prSet presAssocID="{30655D89-21CB-42F6-847D-907DAD23CCF8}" presName="thickLine" presStyleLbl="alignNode1" presStyleIdx="0" presStyleCnt="3"/>
      <dgm:spPr/>
    </dgm:pt>
    <dgm:pt modelId="{9EAE3ED1-1D03-4DEB-9215-71CF8322E5B3}" type="pres">
      <dgm:prSet presAssocID="{30655D89-21CB-42F6-847D-907DAD23CCF8}" presName="horz1" presStyleCnt="0"/>
      <dgm:spPr/>
    </dgm:pt>
    <dgm:pt modelId="{759F970C-C2A5-4006-A6E2-ECA0D4790010}" type="pres">
      <dgm:prSet presAssocID="{30655D89-21CB-42F6-847D-907DAD23CCF8}" presName="tx1" presStyleLbl="revTx" presStyleIdx="0" presStyleCnt="3"/>
      <dgm:spPr/>
    </dgm:pt>
    <dgm:pt modelId="{9042A8F0-B1F5-490B-A133-62CFB8D52959}" type="pres">
      <dgm:prSet presAssocID="{30655D89-21CB-42F6-847D-907DAD23CCF8}" presName="vert1" presStyleCnt="0"/>
      <dgm:spPr/>
    </dgm:pt>
    <dgm:pt modelId="{7D99C5F7-AD89-401B-BAD0-7E7D94C47701}" type="pres">
      <dgm:prSet presAssocID="{16E561D6-1354-44FB-BF89-8E570D429443}" presName="thickLine" presStyleLbl="alignNode1" presStyleIdx="1" presStyleCnt="3"/>
      <dgm:spPr/>
    </dgm:pt>
    <dgm:pt modelId="{7A5EDE5F-99A7-4365-9539-FDB1897286E9}" type="pres">
      <dgm:prSet presAssocID="{16E561D6-1354-44FB-BF89-8E570D429443}" presName="horz1" presStyleCnt="0"/>
      <dgm:spPr/>
    </dgm:pt>
    <dgm:pt modelId="{D914AE4E-A78A-4F0D-ADBA-6BA90740E846}" type="pres">
      <dgm:prSet presAssocID="{16E561D6-1354-44FB-BF89-8E570D429443}" presName="tx1" presStyleLbl="revTx" presStyleIdx="1" presStyleCnt="3"/>
      <dgm:spPr/>
    </dgm:pt>
    <dgm:pt modelId="{4CD39457-7E40-44D7-9457-C346BBCB6125}" type="pres">
      <dgm:prSet presAssocID="{16E561D6-1354-44FB-BF89-8E570D429443}" presName="vert1" presStyleCnt="0"/>
      <dgm:spPr/>
    </dgm:pt>
    <dgm:pt modelId="{0EFD081B-50C7-462C-892F-13CDCD651629}" type="pres">
      <dgm:prSet presAssocID="{6750B906-46AB-4A20-B9E0-93BD780FDCCC}" presName="thickLine" presStyleLbl="alignNode1" presStyleIdx="2" presStyleCnt="3"/>
      <dgm:spPr/>
    </dgm:pt>
    <dgm:pt modelId="{0D14C82A-BCAB-4B15-BCC9-4231C3957B1E}" type="pres">
      <dgm:prSet presAssocID="{6750B906-46AB-4A20-B9E0-93BD780FDCCC}" presName="horz1" presStyleCnt="0"/>
      <dgm:spPr/>
    </dgm:pt>
    <dgm:pt modelId="{54ABADA7-FD26-4E72-8BA8-ECDCA501E658}" type="pres">
      <dgm:prSet presAssocID="{6750B906-46AB-4A20-B9E0-93BD780FDCCC}" presName="tx1" presStyleLbl="revTx" presStyleIdx="2" presStyleCnt="3"/>
      <dgm:spPr/>
    </dgm:pt>
    <dgm:pt modelId="{4F966D7A-112C-46A3-A196-4DB3CCE153C1}" type="pres">
      <dgm:prSet presAssocID="{6750B906-46AB-4A20-B9E0-93BD780FDCCC}" presName="vert1" presStyleCnt="0"/>
      <dgm:spPr/>
    </dgm:pt>
  </dgm:ptLst>
  <dgm:cxnLst>
    <dgm:cxn modelId="{F2789418-33A2-47E3-9BC7-E71AF463E678}" srcId="{9CFE8421-D0D0-4A7B-9029-1986DC7D880C}" destId="{30655D89-21CB-42F6-847D-907DAD23CCF8}" srcOrd="0" destOrd="0" parTransId="{6170D2A1-6B43-4A5B-BD7A-141F54188F19}" sibTransId="{3AA2A711-20B4-4DDF-8FBE-8C4623C3ECAE}"/>
    <dgm:cxn modelId="{8739BC39-621C-4C68-97FD-76FA118CBE50}" type="presOf" srcId="{9CFE8421-D0D0-4A7B-9029-1986DC7D880C}" destId="{DA26A73B-49E9-4226-85F0-C362FCA39315}" srcOrd="0" destOrd="0" presId="urn:microsoft.com/office/officeart/2008/layout/LinedList"/>
    <dgm:cxn modelId="{C39ABF43-CD7C-472E-A74D-FF8F65CA55CD}" type="presOf" srcId="{16E561D6-1354-44FB-BF89-8E570D429443}" destId="{D914AE4E-A78A-4F0D-ADBA-6BA90740E846}" srcOrd="0" destOrd="0" presId="urn:microsoft.com/office/officeart/2008/layout/LinedList"/>
    <dgm:cxn modelId="{C55348BF-E10F-42F3-9097-0214CAE296D5}" type="presOf" srcId="{30655D89-21CB-42F6-847D-907DAD23CCF8}" destId="{759F970C-C2A5-4006-A6E2-ECA0D4790010}" srcOrd="0" destOrd="0" presId="urn:microsoft.com/office/officeart/2008/layout/LinedList"/>
    <dgm:cxn modelId="{C19A35CD-4B89-440C-81C9-92CAA389AFE7}" srcId="{9CFE8421-D0D0-4A7B-9029-1986DC7D880C}" destId="{16E561D6-1354-44FB-BF89-8E570D429443}" srcOrd="1" destOrd="0" parTransId="{96A142CD-7E17-4F27-9FB7-8B82D4262C44}" sibTransId="{726995B4-3877-4F3B-92F9-689280466BF8}"/>
    <dgm:cxn modelId="{6D4AB3D4-1157-4CC2-A26A-75C79F362373}" type="presOf" srcId="{6750B906-46AB-4A20-B9E0-93BD780FDCCC}" destId="{54ABADA7-FD26-4E72-8BA8-ECDCA501E658}" srcOrd="0" destOrd="0" presId="urn:microsoft.com/office/officeart/2008/layout/LinedList"/>
    <dgm:cxn modelId="{D369F0DC-7B08-4BA0-9596-ABC3D8A800BF}" srcId="{9CFE8421-D0D0-4A7B-9029-1986DC7D880C}" destId="{6750B906-46AB-4A20-B9E0-93BD780FDCCC}" srcOrd="2" destOrd="0" parTransId="{24CAEAD3-1481-4EE0-8AB4-3B3EAE5BBC8B}" sibTransId="{04CA8F0B-1E85-4195-B559-923736349C98}"/>
    <dgm:cxn modelId="{9D34EE45-89BA-4237-AB80-6CDDC0328D22}" type="presParOf" srcId="{DA26A73B-49E9-4226-85F0-C362FCA39315}" destId="{FE5048C4-2129-4F38-96C5-AA06CADAE0B7}" srcOrd="0" destOrd="0" presId="urn:microsoft.com/office/officeart/2008/layout/LinedList"/>
    <dgm:cxn modelId="{09A61F68-7C0A-4DA0-A601-4503B3000795}" type="presParOf" srcId="{DA26A73B-49E9-4226-85F0-C362FCA39315}" destId="{9EAE3ED1-1D03-4DEB-9215-71CF8322E5B3}" srcOrd="1" destOrd="0" presId="urn:microsoft.com/office/officeart/2008/layout/LinedList"/>
    <dgm:cxn modelId="{A2EE6DD9-4A58-4A05-A05F-990C2DCC9BA0}" type="presParOf" srcId="{9EAE3ED1-1D03-4DEB-9215-71CF8322E5B3}" destId="{759F970C-C2A5-4006-A6E2-ECA0D4790010}" srcOrd="0" destOrd="0" presId="urn:microsoft.com/office/officeart/2008/layout/LinedList"/>
    <dgm:cxn modelId="{EF91D982-8A6A-4C2A-ADD4-2EF6FE15B3D9}" type="presParOf" srcId="{9EAE3ED1-1D03-4DEB-9215-71CF8322E5B3}" destId="{9042A8F0-B1F5-490B-A133-62CFB8D52959}" srcOrd="1" destOrd="0" presId="urn:microsoft.com/office/officeart/2008/layout/LinedList"/>
    <dgm:cxn modelId="{1BA72D53-A3F1-49B3-BD03-16E6B7C056FE}" type="presParOf" srcId="{DA26A73B-49E9-4226-85F0-C362FCA39315}" destId="{7D99C5F7-AD89-401B-BAD0-7E7D94C47701}" srcOrd="2" destOrd="0" presId="urn:microsoft.com/office/officeart/2008/layout/LinedList"/>
    <dgm:cxn modelId="{061E11E8-6F7E-4F7B-B8FD-6FD285D64775}" type="presParOf" srcId="{DA26A73B-49E9-4226-85F0-C362FCA39315}" destId="{7A5EDE5F-99A7-4365-9539-FDB1897286E9}" srcOrd="3" destOrd="0" presId="urn:microsoft.com/office/officeart/2008/layout/LinedList"/>
    <dgm:cxn modelId="{F680DF8A-33FB-4D16-8486-9DD83DA35F87}" type="presParOf" srcId="{7A5EDE5F-99A7-4365-9539-FDB1897286E9}" destId="{D914AE4E-A78A-4F0D-ADBA-6BA90740E846}" srcOrd="0" destOrd="0" presId="urn:microsoft.com/office/officeart/2008/layout/LinedList"/>
    <dgm:cxn modelId="{E24232A8-553D-43E6-8A60-6F79FC52F77B}" type="presParOf" srcId="{7A5EDE5F-99A7-4365-9539-FDB1897286E9}" destId="{4CD39457-7E40-44D7-9457-C346BBCB6125}" srcOrd="1" destOrd="0" presId="urn:microsoft.com/office/officeart/2008/layout/LinedList"/>
    <dgm:cxn modelId="{A702A3D1-68E4-4260-9F2F-835F5B04A1A0}" type="presParOf" srcId="{DA26A73B-49E9-4226-85F0-C362FCA39315}" destId="{0EFD081B-50C7-462C-892F-13CDCD651629}" srcOrd="4" destOrd="0" presId="urn:microsoft.com/office/officeart/2008/layout/LinedList"/>
    <dgm:cxn modelId="{2A99BE42-3F75-4759-84BC-2F49BE76DB98}" type="presParOf" srcId="{DA26A73B-49E9-4226-85F0-C362FCA39315}" destId="{0D14C82A-BCAB-4B15-BCC9-4231C3957B1E}" srcOrd="5" destOrd="0" presId="urn:microsoft.com/office/officeart/2008/layout/LinedList"/>
    <dgm:cxn modelId="{81368792-291B-4F7A-BC66-285452D7FB89}" type="presParOf" srcId="{0D14C82A-BCAB-4B15-BCC9-4231C3957B1E}" destId="{54ABADA7-FD26-4E72-8BA8-ECDCA501E658}" srcOrd="0" destOrd="0" presId="urn:microsoft.com/office/officeart/2008/layout/LinedList"/>
    <dgm:cxn modelId="{FAA83E6E-8976-4B98-8FFB-347694028233}" type="presParOf" srcId="{0D14C82A-BCAB-4B15-BCC9-4231C3957B1E}" destId="{4F966D7A-112C-46A3-A196-4DB3CCE153C1}" srcOrd="1" destOrd="0" presId="urn:microsoft.com/office/officeart/2008/layout/LinedList"/>
  </dgm:cxnLst>
  <dgm:bg/>
  <dgm:whole/>
  <dgm:extLst>
    <a:ext uri="http://schemas.microsoft.com/office/drawing/2008/diagram">
      <dsp:dataModelExt xmlns:dsp="http://schemas.microsoft.com/office/drawing/2008/diagram" relId="rId6" minVer="http://schemas.openxmlformats.org/drawingml/2006/diagram"/>
    </a:ext>
  </dgm:extLst>
</dgm:dataModel>
</file>

<file path=ppt/diagrams/data4.xml><?xml version="1.0" encoding="utf-8"?>
<dgm:dataModel xmlns:dgm="http://schemas.openxmlformats.org/drawingml/2006/diagram" xmlns:a="http://schemas.openxmlformats.org/drawingml/2006/main">
  <dgm:ptLst>
    <dgm:pt modelId="{3E1A8950-513D-4A1D-918B-5277CB00EAA3}" type="doc">
      <dgm:prSet loTypeId="urn:microsoft.com/office/officeart/2005/8/layout/vList2" loCatId="list" qsTypeId="urn:microsoft.com/office/officeart/2005/8/quickstyle/simple1" qsCatId="simple" csTypeId="urn:microsoft.com/office/officeart/2005/8/colors/colorful5" csCatId="colorful" phldr="1"/>
      <dgm:spPr/>
      <dgm:t>
        <a:bodyPr/>
        <a:lstStyle/>
        <a:p>
          <a:endParaRPr lang="en-US"/>
        </a:p>
      </dgm:t>
    </dgm:pt>
    <dgm:pt modelId="{5724E2BA-39EA-47FB-A877-B630E4D703C8}">
      <dgm:prSet/>
      <dgm:spPr/>
      <dgm:t>
        <a:bodyPr/>
        <a:lstStyle/>
        <a:p>
          <a:pPr>
            <a:defRPr b="1"/>
          </a:pPr>
          <a:r>
            <a:rPr lang="en-US"/>
            <a:t>Demand for Speed &amp; Reliability</a:t>
          </a:r>
        </a:p>
      </dgm:t>
    </dgm:pt>
    <dgm:pt modelId="{FD741725-3A49-41A6-B5D4-67054439338D}" type="parTrans" cxnId="{BDB3EE97-A505-44E6-B457-983CAB501271}">
      <dgm:prSet/>
      <dgm:spPr/>
      <dgm:t>
        <a:bodyPr/>
        <a:lstStyle/>
        <a:p>
          <a:endParaRPr lang="en-US"/>
        </a:p>
      </dgm:t>
    </dgm:pt>
    <dgm:pt modelId="{4FDA629A-2582-458A-9A38-8E0C77B4D8DC}" type="sibTrans" cxnId="{BDB3EE97-A505-44E6-B457-983CAB501271}">
      <dgm:prSet/>
      <dgm:spPr/>
      <dgm:t>
        <a:bodyPr/>
        <a:lstStyle/>
        <a:p>
          <a:endParaRPr lang="en-US"/>
        </a:p>
      </dgm:t>
    </dgm:pt>
    <dgm:pt modelId="{FFB3C960-A0D2-4332-ABE7-CDBF29AEAB60}">
      <dgm:prSet/>
      <dgm:spPr/>
      <dgm:t>
        <a:bodyPr/>
        <a:lstStyle/>
        <a:p>
          <a:r>
            <a:rPr lang="en-US"/>
            <a:t>5G/6G &amp; Fiber: Consumers prioritize seamless connectivity (e.g., streaming, smart homes)</a:t>
          </a:r>
        </a:p>
      </dgm:t>
    </dgm:pt>
    <dgm:pt modelId="{0C9B8435-2FAC-46B8-B8B6-F4E644DC9E44}" type="parTrans" cxnId="{BEDB29B2-65D5-4A65-B3E2-35774DF8DA1C}">
      <dgm:prSet/>
      <dgm:spPr/>
      <dgm:t>
        <a:bodyPr/>
        <a:lstStyle/>
        <a:p>
          <a:endParaRPr lang="en-US"/>
        </a:p>
      </dgm:t>
    </dgm:pt>
    <dgm:pt modelId="{AA49D744-2FD8-453F-87C9-057C1216704F}" type="sibTrans" cxnId="{BEDB29B2-65D5-4A65-B3E2-35774DF8DA1C}">
      <dgm:prSet/>
      <dgm:spPr/>
      <dgm:t>
        <a:bodyPr/>
        <a:lstStyle/>
        <a:p>
          <a:endParaRPr lang="en-US"/>
        </a:p>
      </dgm:t>
    </dgm:pt>
    <dgm:pt modelId="{E75793A0-D4FC-4351-8726-6DF0639F2C9F}">
      <dgm:prSet/>
      <dgm:spPr/>
      <dgm:t>
        <a:bodyPr/>
        <a:lstStyle/>
        <a:p>
          <a:r>
            <a:rPr lang="en-US"/>
            <a:t>Eurobarometer 2023: 72% of EU citizens consider high-speed internet a "basic necessity"</a:t>
          </a:r>
        </a:p>
      </dgm:t>
    </dgm:pt>
    <dgm:pt modelId="{33D37F65-8524-4E5A-B452-63607E2828DB}" type="parTrans" cxnId="{106BD223-5869-4DD6-8463-F27A435D2D57}">
      <dgm:prSet/>
      <dgm:spPr/>
      <dgm:t>
        <a:bodyPr/>
        <a:lstStyle/>
        <a:p>
          <a:endParaRPr lang="en-US"/>
        </a:p>
      </dgm:t>
    </dgm:pt>
    <dgm:pt modelId="{B1D87772-9CBF-4F67-AA8E-23B9C77FD0DC}" type="sibTrans" cxnId="{106BD223-5869-4DD6-8463-F27A435D2D57}">
      <dgm:prSet/>
      <dgm:spPr/>
      <dgm:t>
        <a:bodyPr/>
        <a:lstStyle/>
        <a:p>
          <a:endParaRPr lang="en-US"/>
        </a:p>
      </dgm:t>
    </dgm:pt>
    <dgm:pt modelId="{28B83625-739F-456B-9DC7-FAA897C9F9DF}">
      <dgm:prSet/>
      <dgm:spPr/>
      <dgm:t>
        <a:bodyPr/>
        <a:lstStyle/>
        <a:p>
          <a:r>
            <a:rPr lang="en-US"/>
            <a:t>Pain Point: Rural-urban divide in coverage frustrates users</a:t>
          </a:r>
        </a:p>
      </dgm:t>
    </dgm:pt>
    <dgm:pt modelId="{2048B1E0-4EB5-4485-A284-086D3E89C762}" type="parTrans" cxnId="{17E5AAD4-FA42-4522-824E-242B2C8A2897}">
      <dgm:prSet/>
      <dgm:spPr/>
      <dgm:t>
        <a:bodyPr/>
        <a:lstStyle/>
        <a:p>
          <a:endParaRPr lang="en-US"/>
        </a:p>
      </dgm:t>
    </dgm:pt>
    <dgm:pt modelId="{5E232964-FE73-4D20-AC87-94D6A411C041}" type="sibTrans" cxnId="{17E5AAD4-FA42-4522-824E-242B2C8A2897}">
      <dgm:prSet/>
      <dgm:spPr/>
      <dgm:t>
        <a:bodyPr/>
        <a:lstStyle/>
        <a:p>
          <a:endParaRPr lang="en-US"/>
        </a:p>
      </dgm:t>
    </dgm:pt>
    <dgm:pt modelId="{2500F38A-8C35-4BA1-B7E3-109F8573DCA0}">
      <dgm:prSet/>
      <dgm:spPr/>
      <dgm:t>
        <a:bodyPr/>
        <a:lstStyle/>
        <a:p>
          <a:pPr>
            <a:defRPr b="1"/>
          </a:pPr>
          <a:r>
            <a:rPr lang="en-US"/>
            <a:t>Affordability Concerns</a:t>
          </a:r>
        </a:p>
      </dgm:t>
    </dgm:pt>
    <dgm:pt modelId="{CDFD2024-9C3A-4C7F-83C9-EAD5E3B7A5B7}" type="parTrans" cxnId="{9B3B0A91-0327-4DD3-8EEB-627BAC69B288}">
      <dgm:prSet/>
      <dgm:spPr/>
      <dgm:t>
        <a:bodyPr/>
        <a:lstStyle/>
        <a:p>
          <a:endParaRPr lang="en-US"/>
        </a:p>
      </dgm:t>
    </dgm:pt>
    <dgm:pt modelId="{15498062-52BF-4F4F-BEC9-0F00F9B34D93}" type="sibTrans" cxnId="{9B3B0A91-0327-4DD3-8EEB-627BAC69B288}">
      <dgm:prSet/>
      <dgm:spPr/>
      <dgm:t>
        <a:bodyPr/>
        <a:lstStyle/>
        <a:p>
          <a:endParaRPr lang="en-US"/>
        </a:p>
      </dgm:t>
    </dgm:pt>
    <dgm:pt modelId="{285076E2-4FD4-47A8-ACA9-831B044912F9}">
      <dgm:prSet/>
      <dgm:spPr/>
      <dgm:t>
        <a:bodyPr/>
        <a:lstStyle/>
        <a:p>
          <a:r>
            <a:rPr lang="en-US"/>
            <a:t>Despite EU’s "fair pricing" rules (Art. 74 EECC), 41% of low-income households struggle with costs (BEREC 2023 Report)</a:t>
          </a:r>
        </a:p>
      </dgm:t>
    </dgm:pt>
    <dgm:pt modelId="{03A9412E-AAAF-44DD-B4F3-86B2D93640DD}" type="parTrans" cxnId="{4AA05B98-0D4D-4F83-804D-CB2B5E2BA261}">
      <dgm:prSet/>
      <dgm:spPr/>
      <dgm:t>
        <a:bodyPr/>
        <a:lstStyle/>
        <a:p>
          <a:endParaRPr lang="en-US"/>
        </a:p>
      </dgm:t>
    </dgm:pt>
    <dgm:pt modelId="{56961A17-46D4-4219-80DB-F75209AAFDAD}" type="sibTrans" cxnId="{4AA05B98-0D4D-4F83-804D-CB2B5E2BA261}">
      <dgm:prSet/>
      <dgm:spPr/>
      <dgm:t>
        <a:bodyPr/>
        <a:lstStyle/>
        <a:p>
          <a:endParaRPr lang="en-US"/>
        </a:p>
      </dgm:t>
    </dgm:pt>
    <dgm:pt modelId="{5D21B4AB-438C-4AC4-BE57-36BD085FC027}">
      <dgm:prSet/>
      <dgm:spPr/>
      <dgm:t>
        <a:bodyPr/>
        <a:lstStyle/>
        <a:p>
          <a:pPr>
            <a:defRPr b="1"/>
          </a:pPr>
          <a:r>
            <a:rPr lang="en-US"/>
            <a:t>Privacy &amp; Security</a:t>
          </a:r>
        </a:p>
      </dgm:t>
    </dgm:pt>
    <dgm:pt modelId="{EFEEECA7-3054-4B00-9865-298192064F70}" type="parTrans" cxnId="{1C0571E8-DED3-426C-80C1-B2A70C037065}">
      <dgm:prSet/>
      <dgm:spPr/>
      <dgm:t>
        <a:bodyPr/>
        <a:lstStyle/>
        <a:p>
          <a:endParaRPr lang="en-US"/>
        </a:p>
      </dgm:t>
    </dgm:pt>
    <dgm:pt modelId="{CC4FC4CE-2011-4955-94C0-D5E71204C5A2}" type="sibTrans" cxnId="{1C0571E8-DED3-426C-80C1-B2A70C037065}">
      <dgm:prSet/>
      <dgm:spPr/>
      <dgm:t>
        <a:bodyPr/>
        <a:lstStyle/>
        <a:p>
          <a:endParaRPr lang="en-US"/>
        </a:p>
      </dgm:t>
    </dgm:pt>
    <dgm:pt modelId="{CD76315A-CE19-474E-A757-2584BE40D829}">
      <dgm:prSet/>
      <dgm:spPr/>
      <dgm:t>
        <a:bodyPr/>
        <a:lstStyle/>
        <a:p>
          <a:r>
            <a:rPr lang="en-US"/>
            <a:t>68% worry about data misuse by telecoms/OTT services (EU Fundamental Rights Agency, 2024) </a:t>
          </a:r>
        </a:p>
      </dgm:t>
    </dgm:pt>
    <dgm:pt modelId="{97B0B65D-8D53-4E57-8BEA-27CCB2F9E442}" type="parTrans" cxnId="{D4596CD3-C082-4DF6-8421-75E7B0D47090}">
      <dgm:prSet/>
      <dgm:spPr/>
      <dgm:t>
        <a:bodyPr/>
        <a:lstStyle/>
        <a:p>
          <a:endParaRPr lang="en-US"/>
        </a:p>
      </dgm:t>
    </dgm:pt>
    <dgm:pt modelId="{D8D9BB66-251C-486D-BB30-10ADC7E4700E}" type="sibTrans" cxnId="{D4596CD3-C082-4DF6-8421-75E7B0D47090}">
      <dgm:prSet/>
      <dgm:spPr/>
      <dgm:t>
        <a:bodyPr/>
        <a:lstStyle/>
        <a:p>
          <a:endParaRPr lang="en-US"/>
        </a:p>
      </dgm:t>
    </dgm:pt>
    <dgm:pt modelId="{642DB63B-36C0-420E-9014-545CBB384991}">
      <dgm:prSet/>
      <dgm:spPr/>
      <dgm:t>
        <a:bodyPr/>
        <a:lstStyle/>
        <a:p>
          <a:r>
            <a:rPr lang="en-US"/>
            <a:t>Trust Gap: Only 34% believe GDPR enforcement is effective against telecom data breaches</a:t>
          </a:r>
        </a:p>
      </dgm:t>
    </dgm:pt>
    <dgm:pt modelId="{C8004E73-E1D7-4980-B04D-D7C61CCA90ED}" type="parTrans" cxnId="{54B992FC-F6F6-4C1A-AD17-F7C4DD79CAFF}">
      <dgm:prSet/>
      <dgm:spPr/>
      <dgm:t>
        <a:bodyPr/>
        <a:lstStyle/>
        <a:p>
          <a:endParaRPr lang="en-US"/>
        </a:p>
      </dgm:t>
    </dgm:pt>
    <dgm:pt modelId="{8B8EB87E-94FE-4171-A794-5190B5E75FA8}" type="sibTrans" cxnId="{54B992FC-F6F6-4C1A-AD17-F7C4DD79CAFF}">
      <dgm:prSet/>
      <dgm:spPr/>
      <dgm:t>
        <a:bodyPr/>
        <a:lstStyle/>
        <a:p>
          <a:endParaRPr lang="en-US"/>
        </a:p>
      </dgm:t>
    </dgm:pt>
    <dgm:pt modelId="{2B7E96E8-0D3E-42E0-BBF4-C12565A09735}" type="pres">
      <dgm:prSet presAssocID="{3E1A8950-513D-4A1D-918B-5277CB00EAA3}" presName="linear" presStyleCnt="0">
        <dgm:presLayoutVars>
          <dgm:animLvl val="lvl"/>
          <dgm:resizeHandles val="exact"/>
        </dgm:presLayoutVars>
      </dgm:prSet>
      <dgm:spPr/>
    </dgm:pt>
    <dgm:pt modelId="{889C455D-492A-4ED5-8E3E-AF36A54E01BA}" type="pres">
      <dgm:prSet presAssocID="{5724E2BA-39EA-47FB-A877-B630E4D703C8}" presName="parentText" presStyleLbl="node1" presStyleIdx="0" presStyleCnt="3">
        <dgm:presLayoutVars>
          <dgm:chMax val="0"/>
          <dgm:bulletEnabled val="1"/>
        </dgm:presLayoutVars>
      </dgm:prSet>
      <dgm:spPr/>
    </dgm:pt>
    <dgm:pt modelId="{9230D2E0-2667-4ED8-94D1-EA890AE64A1C}" type="pres">
      <dgm:prSet presAssocID="{5724E2BA-39EA-47FB-A877-B630E4D703C8}" presName="childText" presStyleLbl="revTx" presStyleIdx="0" presStyleCnt="3">
        <dgm:presLayoutVars>
          <dgm:bulletEnabled val="1"/>
        </dgm:presLayoutVars>
      </dgm:prSet>
      <dgm:spPr/>
    </dgm:pt>
    <dgm:pt modelId="{E6E92D38-9487-401A-A14A-7819AA21FBBC}" type="pres">
      <dgm:prSet presAssocID="{2500F38A-8C35-4BA1-B7E3-109F8573DCA0}" presName="parentText" presStyleLbl="node1" presStyleIdx="1" presStyleCnt="3">
        <dgm:presLayoutVars>
          <dgm:chMax val="0"/>
          <dgm:bulletEnabled val="1"/>
        </dgm:presLayoutVars>
      </dgm:prSet>
      <dgm:spPr/>
    </dgm:pt>
    <dgm:pt modelId="{7F462419-8664-4C24-BFDD-1D968BAB76BC}" type="pres">
      <dgm:prSet presAssocID="{2500F38A-8C35-4BA1-B7E3-109F8573DCA0}" presName="childText" presStyleLbl="revTx" presStyleIdx="1" presStyleCnt="3">
        <dgm:presLayoutVars>
          <dgm:bulletEnabled val="1"/>
        </dgm:presLayoutVars>
      </dgm:prSet>
      <dgm:spPr/>
    </dgm:pt>
    <dgm:pt modelId="{B26D75B8-5B5D-4FB4-A9FE-426609EA2890}" type="pres">
      <dgm:prSet presAssocID="{5D21B4AB-438C-4AC4-BE57-36BD085FC027}" presName="parentText" presStyleLbl="node1" presStyleIdx="2" presStyleCnt="3">
        <dgm:presLayoutVars>
          <dgm:chMax val="0"/>
          <dgm:bulletEnabled val="1"/>
        </dgm:presLayoutVars>
      </dgm:prSet>
      <dgm:spPr/>
    </dgm:pt>
    <dgm:pt modelId="{CA09ACBD-A6AE-478C-87E7-FA10EB6E488D}" type="pres">
      <dgm:prSet presAssocID="{5D21B4AB-438C-4AC4-BE57-36BD085FC027}" presName="childText" presStyleLbl="revTx" presStyleIdx="2" presStyleCnt="3">
        <dgm:presLayoutVars>
          <dgm:bulletEnabled val="1"/>
        </dgm:presLayoutVars>
      </dgm:prSet>
      <dgm:spPr/>
    </dgm:pt>
  </dgm:ptLst>
  <dgm:cxnLst>
    <dgm:cxn modelId="{106BD223-5869-4DD6-8463-F27A435D2D57}" srcId="{5724E2BA-39EA-47FB-A877-B630E4D703C8}" destId="{E75793A0-D4FC-4351-8726-6DF0639F2C9F}" srcOrd="1" destOrd="0" parTransId="{33D37F65-8524-4E5A-B452-63607E2828DB}" sibTransId="{B1D87772-9CBF-4F67-AA8E-23B9C77FD0DC}"/>
    <dgm:cxn modelId="{9D456924-0AEA-4CEF-A6DA-BDFB0B3018D7}" type="presOf" srcId="{FFB3C960-A0D2-4332-ABE7-CDBF29AEAB60}" destId="{9230D2E0-2667-4ED8-94D1-EA890AE64A1C}" srcOrd="0" destOrd="0" presId="urn:microsoft.com/office/officeart/2005/8/layout/vList2"/>
    <dgm:cxn modelId="{EDB64739-EFAD-48D8-A619-85DFBE563B1C}" type="presOf" srcId="{5724E2BA-39EA-47FB-A877-B630E4D703C8}" destId="{889C455D-492A-4ED5-8E3E-AF36A54E01BA}" srcOrd="0" destOrd="0" presId="urn:microsoft.com/office/officeart/2005/8/layout/vList2"/>
    <dgm:cxn modelId="{8E46D176-DE6C-4A42-857B-A41CE158BE0D}" type="presOf" srcId="{285076E2-4FD4-47A8-ACA9-831B044912F9}" destId="{7F462419-8664-4C24-BFDD-1D968BAB76BC}" srcOrd="0" destOrd="0" presId="urn:microsoft.com/office/officeart/2005/8/layout/vList2"/>
    <dgm:cxn modelId="{D2CE4889-13B4-4E3D-93E7-B9FAE56DDB15}" type="presOf" srcId="{642DB63B-36C0-420E-9014-545CBB384991}" destId="{CA09ACBD-A6AE-478C-87E7-FA10EB6E488D}" srcOrd="0" destOrd="1" presId="urn:microsoft.com/office/officeart/2005/8/layout/vList2"/>
    <dgm:cxn modelId="{9B3B0A91-0327-4DD3-8EEB-627BAC69B288}" srcId="{3E1A8950-513D-4A1D-918B-5277CB00EAA3}" destId="{2500F38A-8C35-4BA1-B7E3-109F8573DCA0}" srcOrd="1" destOrd="0" parTransId="{CDFD2024-9C3A-4C7F-83C9-EAD5E3B7A5B7}" sibTransId="{15498062-52BF-4F4F-BEC9-0F00F9B34D93}"/>
    <dgm:cxn modelId="{BDB3EE97-A505-44E6-B457-983CAB501271}" srcId="{3E1A8950-513D-4A1D-918B-5277CB00EAA3}" destId="{5724E2BA-39EA-47FB-A877-B630E4D703C8}" srcOrd="0" destOrd="0" parTransId="{FD741725-3A49-41A6-B5D4-67054439338D}" sibTransId="{4FDA629A-2582-458A-9A38-8E0C77B4D8DC}"/>
    <dgm:cxn modelId="{4AA05B98-0D4D-4F83-804D-CB2B5E2BA261}" srcId="{2500F38A-8C35-4BA1-B7E3-109F8573DCA0}" destId="{285076E2-4FD4-47A8-ACA9-831B044912F9}" srcOrd="0" destOrd="0" parTransId="{03A9412E-AAAF-44DD-B4F3-86B2D93640DD}" sibTransId="{56961A17-46D4-4219-80DB-F75209AAFDAD}"/>
    <dgm:cxn modelId="{C74C7998-A79F-42D9-BFC7-4B5D1A4A8B02}" type="presOf" srcId="{3E1A8950-513D-4A1D-918B-5277CB00EAA3}" destId="{2B7E96E8-0D3E-42E0-BBF4-C12565A09735}" srcOrd="0" destOrd="0" presId="urn:microsoft.com/office/officeart/2005/8/layout/vList2"/>
    <dgm:cxn modelId="{B5F865A5-30AB-4796-8C51-429B9047C028}" type="presOf" srcId="{E75793A0-D4FC-4351-8726-6DF0639F2C9F}" destId="{9230D2E0-2667-4ED8-94D1-EA890AE64A1C}" srcOrd="0" destOrd="1" presId="urn:microsoft.com/office/officeart/2005/8/layout/vList2"/>
    <dgm:cxn modelId="{71D86CA6-0AF4-483B-B751-FAA181DC24B2}" type="presOf" srcId="{2500F38A-8C35-4BA1-B7E3-109F8573DCA0}" destId="{E6E92D38-9487-401A-A14A-7819AA21FBBC}" srcOrd="0" destOrd="0" presId="urn:microsoft.com/office/officeart/2005/8/layout/vList2"/>
    <dgm:cxn modelId="{BEDB29B2-65D5-4A65-B3E2-35774DF8DA1C}" srcId="{5724E2BA-39EA-47FB-A877-B630E4D703C8}" destId="{FFB3C960-A0D2-4332-ABE7-CDBF29AEAB60}" srcOrd="0" destOrd="0" parTransId="{0C9B8435-2FAC-46B8-B8B6-F4E644DC9E44}" sibTransId="{AA49D744-2FD8-453F-87C9-057C1216704F}"/>
    <dgm:cxn modelId="{16ED91BD-737F-4F0F-A1DE-FC505076472A}" type="presOf" srcId="{28B83625-739F-456B-9DC7-FAA897C9F9DF}" destId="{9230D2E0-2667-4ED8-94D1-EA890AE64A1C}" srcOrd="0" destOrd="2" presId="urn:microsoft.com/office/officeart/2005/8/layout/vList2"/>
    <dgm:cxn modelId="{D4596CD3-C082-4DF6-8421-75E7B0D47090}" srcId="{5D21B4AB-438C-4AC4-BE57-36BD085FC027}" destId="{CD76315A-CE19-474E-A757-2584BE40D829}" srcOrd="0" destOrd="0" parTransId="{97B0B65D-8D53-4E57-8BEA-27CCB2F9E442}" sibTransId="{D8D9BB66-251C-486D-BB30-10ADC7E4700E}"/>
    <dgm:cxn modelId="{17E5AAD4-FA42-4522-824E-242B2C8A2897}" srcId="{5724E2BA-39EA-47FB-A877-B630E4D703C8}" destId="{28B83625-739F-456B-9DC7-FAA897C9F9DF}" srcOrd="2" destOrd="0" parTransId="{2048B1E0-4EB5-4485-A284-086D3E89C762}" sibTransId="{5E232964-FE73-4D20-AC87-94D6A411C041}"/>
    <dgm:cxn modelId="{6F1792D9-88CB-40D4-AEDA-8B6093793F87}" type="presOf" srcId="{CD76315A-CE19-474E-A757-2584BE40D829}" destId="{CA09ACBD-A6AE-478C-87E7-FA10EB6E488D}" srcOrd="0" destOrd="0" presId="urn:microsoft.com/office/officeart/2005/8/layout/vList2"/>
    <dgm:cxn modelId="{29DAC3DB-8C66-43B8-8309-BF9D41F1AE6D}" type="presOf" srcId="{5D21B4AB-438C-4AC4-BE57-36BD085FC027}" destId="{B26D75B8-5B5D-4FB4-A9FE-426609EA2890}" srcOrd="0" destOrd="0" presId="urn:microsoft.com/office/officeart/2005/8/layout/vList2"/>
    <dgm:cxn modelId="{1C0571E8-DED3-426C-80C1-B2A70C037065}" srcId="{3E1A8950-513D-4A1D-918B-5277CB00EAA3}" destId="{5D21B4AB-438C-4AC4-BE57-36BD085FC027}" srcOrd="2" destOrd="0" parTransId="{EFEEECA7-3054-4B00-9865-298192064F70}" sibTransId="{CC4FC4CE-2011-4955-94C0-D5E71204C5A2}"/>
    <dgm:cxn modelId="{54B992FC-F6F6-4C1A-AD17-F7C4DD79CAFF}" srcId="{5D21B4AB-438C-4AC4-BE57-36BD085FC027}" destId="{642DB63B-36C0-420E-9014-545CBB384991}" srcOrd="1" destOrd="0" parTransId="{C8004E73-E1D7-4980-B04D-D7C61CCA90ED}" sibTransId="{8B8EB87E-94FE-4171-A794-5190B5E75FA8}"/>
    <dgm:cxn modelId="{EB195D31-D834-493A-8CF3-69A1C2DD4638}" type="presParOf" srcId="{2B7E96E8-0D3E-42E0-BBF4-C12565A09735}" destId="{889C455D-492A-4ED5-8E3E-AF36A54E01BA}" srcOrd="0" destOrd="0" presId="urn:microsoft.com/office/officeart/2005/8/layout/vList2"/>
    <dgm:cxn modelId="{8B9E3996-E4B4-466E-A7FF-1BC279A17F12}" type="presParOf" srcId="{2B7E96E8-0D3E-42E0-BBF4-C12565A09735}" destId="{9230D2E0-2667-4ED8-94D1-EA890AE64A1C}" srcOrd="1" destOrd="0" presId="urn:microsoft.com/office/officeart/2005/8/layout/vList2"/>
    <dgm:cxn modelId="{F723217C-71BC-4408-90FB-212EA261627F}" type="presParOf" srcId="{2B7E96E8-0D3E-42E0-BBF4-C12565A09735}" destId="{E6E92D38-9487-401A-A14A-7819AA21FBBC}" srcOrd="2" destOrd="0" presId="urn:microsoft.com/office/officeart/2005/8/layout/vList2"/>
    <dgm:cxn modelId="{CF5A9BB0-30BC-45BC-8081-57B2AF0CBBEF}" type="presParOf" srcId="{2B7E96E8-0D3E-42E0-BBF4-C12565A09735}" destId="{7F462419-8664-4C24-BFDD-1D968BAB76BC}" srcOrd="3" destOrd="0" presId="urn:microsoft.com/office/officeart/2005/8/layout/vList2"/>
    <dgm:cxn modelId="{30F53B65-94DF-4C39-AAB7-4587CA075367}" type="presParOf" srcId="{2B7E96E8-0D3E-42E0-BBF4-C12565A09735}" destId="{B26D75B8-5B5D-4FB4-A9FE-426609EA2890}" srcOrd="4" destOrd="0" presId="urn:microsoft.com/office/officeart/2005/8/layout/vList2"/>
    <dgm:cxn modelId="{C969AA31-D747-4717-856C-271DD6146732}" type="presParOf" srcId="{2B7E96E8-0D3E-42E0-BBF4-C12565A09735}" destId="{CA09ACBD-A6AE-478C-87E7-FA10EB6E488D}" srcOrd="5" destOrd="0" presId="urn:microsoft.com/office/officeart/2005/8/layout/vList2"/>
  </dgm:cxnLst>
  <dgm:bg/>
  <dgm:whole/>
  <dgm:extLst>
    <a:ext uri="http://schemas.microsoft.com/office/drawing/2008/diagram">
      <dsp:dataModelExt xmlns:dsp="http://schemas.microsoft.com/office/drawing/2008/diagram" relId="rId6" minVer="http://schemas.openxmlformats.org/drawingml/2006/diagram"/>
    </a:ext>
  </dgm:extLst>
</dgm:dataModel>
</file>

<file path=ppt/diagrams/data5.xml><?xml version="1.0" encoding="utf-8"?>
<dgm:dataModel xmlns:dgm="http://schemas.openxmlformats.org/drawingml/2006/diagram" xmlns:a="http://schemas.openxmlformats.org/drawingml/2006/main">
  <dgm:ptLst>
    <dgm:pt modelId="{8BDAAD46-6F21-4A02-BAC5-1F043B4AE26D}" type="doc">
      <dgm:prSet loTypeId="urn:microsoft.com/office/officeart/2005/8/layout/vList2" loCatId="list" qsTypeId="urn:microsoft.com/office/officeart/2005/8/quickstyle/simple1" qsCatId="simple" csTypeId="urn:microsoft.com/office/officeart/2005/8/colors/colorful2" csCatId="colorful"/>
      <dgm:spPr/>
      <dgm:t>
        <a:bodyPr/>
        <a:lstStyle/>
        <a:p>
          <a:endParaRPr lang="en-US"/>
        </a:p>
      </dgm:t>
    </dgm:pt>
    <dgm:pt modelId="{F6104A50-45A8-4759-BA01-19817078B907}">
      <dgm:prSet/>
      <dgm:spPr/>
      <dgm:t>
        <a:bodyPr/>
        <a:lstStyle/>
        <a:p>
          <a:r>
            <a:rPr lang="en-US"/>
            <a:t>Positive Views </a:t>
          </a:r>
        </a:p>
      </dgm:t>
    </dgm:pt>
    <dgm:pt modelId="{028AB301-A769-4657-A330-35DD1EB0C405}" type="parTrans" cxnId="{BF918EA4-3FBD-4F1A-A0DD-756792F221A8}">
      <dgm:prSet/>
      <dgm:spPr/>
      <dgm:t>
        <a:bodyPr/>
        <a:lstStyle/>
        <a:p>
          <a:endParaRPr lang="en-US"/>
        </a:p>
      </dgm:t>
    </dgm:pt>
    <dgm:pt modelId="{FD4479E4-73BA-4DFD-B7AF-1811F0CDC5D9}" type="sibTrans" cxnId="{BF918EA4-3FBD-4F1A-A0DD-756792F221A8}">
      <dgm:prSet/>
      <dgm:spPr/>
      <dgm:t>
        <a:bodyPr/>
        <a:lstStyle/>
        <a:p>
          <a:endParaRPr lang="en-US"/>
        </a:p>
      </dgm:t>
    </dgm:pt>
    <dgm:pt modelId="{F7515F5F-BF2C-45A4-80C2-30E8B12B2432}">
      <dgm:prSet/>
      <dgm:spPr/>
      <dgm:t>
        <a:bodyPr/>
        <a:lstStyle/>
        <a:p>
          <a:r>
            <a:rPr lang="en-US"/>
            <a:t>Net Neutrality: 61% support EU’s strict no-throttling rules (SaveTheInternet.eu survey, 2023)  </a:t>
          </a:r>
        </a:p>
      </dgm:t>
    </dgm:pt>
    <dgm:pt modelId="{D037BFC3-089F-417E-BCA6-EBD040C5AD57}" type="parTrans" cxnId="{88A89164-7B9B-4C6B-8749-35DF7F222A58}">
      <dgm:prSet/>
      <dgm:spPr/>
      <dgm:t>
        <a:bodyPr/>
        <a:lstStyle/>
        <a:p>
          <a:endParaRPr lang="en-US"/>
        </a:p>
      </dgm:t>
    </dgm:pt>
    <dgm:pt modelId="{07BF1935-CBC9-4CE6-B1FC-AFC3CC712151}" type="sibTrans" cxnId="{88A89164-7B9B-4C6B-8749-35DF7F222A58}">
      <dgm:prSet/>
      <dgm:spPr/>
      <dgm:t>
        <a:bodyPr/>
        <a:lstStyle/>
        <a:p>
          <a:endParaRPr lang="en-US"/>
        </a:p>
      </dgm:t>
    </dgm:pt>
    <dgm:pt modelId="{0120B01C-5869-4D4B-BA63-B570547A2BB0}">
      <dgm:prSet/>
      <dgm:spPr/>
      <dgm:t>
        <a:bodyPr/>
        <a:lstStyle/>
        <a:p>
          <a:r>
            <a:rPr lang="en-US"/>
            <a:t>Roaming Abolition: "Roam Like at Home" is the most recognized (and popular) EU telecom achievement</a:t>
          </a:r>
        </a:p>
      </dgm:t>
    </dgm:pt>
    <dgm:pt modelId="{A0577C1B-F42D-4C28-A280-7FD7ED8550D3}" type="parTrans" cxnId="{B99E9955-4F78-49EE-8EE0-DB2BBF4DB632}">
      <dgm:prSet/>
      <dgm:spPr/>
      <dgm:t>
        <a:bodyPr/>
        <a:lstStyle/>
        <a:p>
          <a:endParaRPr lang="en-US"/>
        </a:p>
      </dgm:t>
    </dgm:pt>
    <dgm:pt modelId="{024EEFBC-A37D-41D3-A44F-7E2BDF192F57}" type="sibTrans" cxnId="{B99E9955-4F78-49EE-8EE0-DB2BBF4DB632}">
      <dgm:prSet/>
      <dgm:spPr/>
      <dgm:t>
        <a:bodyPr/>
        <a:lstStyle/>
        <a:p>
          <a:endParaRPr lang="en-US"/>
        </a:p>
      </dgm:t>
    </dgm:pt>
    <dgm:pt modelId="{C09932DE-9B59-44CA-A2DE-EE4ACA2465B2}">
      <dgm:prSet/>
      <dgm:spPr/>
      <dgm:t>
        <a:bodyPr/>
        <a:lstStyle/>
        <a:p>
          <a:r>
            <a:rPr lang="en-US"/>
            <a:t>Criticisms &amp; Gaps</a:t>
          </a:r>
        </a:p>
      </dgm:t>
    </dgm:pt>
    <dgm:pt modelId="{86DA8BBC-3212-4430-9E5A-03CE19EE3984}" type="parTrans" cxnId="{51C0823A-3A50-4471-AED7-8C9D0C7DDD7C}">
      <dgm:prSet/>
      <dgm:spPr/>
      <dgm:t>
        <a:bodyPr/>
        <a:lstStyle/>
        <a:p>
          <a:endParaRPr lang="en-US"/>
        </a:p>
      </dgm:t>
    </dgm:pt>
    <dgm:pt modelId="{CEE0C7C4-C9D5-49D9-A1E7-56E18A7D6760}" type="sibTrans" cxnId="{51C0823A-3A50-4471-AED7-8C9D0C7DDD7C}">
      <dgm:prSet/>
      <dgm:spPr/>
      <dgm:t>
        <a:bodyPr/>
        <a:lstStyle/>
        <a:p>
          <a:endParaRPr lang="en-US"/>
        </a:p>
      </dgm:t>
    </dgm:pt>
    <dgm:pt modelId="{F2654ECE-C48D-4798-A155-7EF33E5E59D0}">
      <dgm:prSet/>
      <dgm:spPr/>
      <dgm:t>
        <a:bodyPr/>
        <a:lstStyle/>
        <a:p>
          <a:r>
            <a:rPr lang="en-US"/>
            <a:t>Slow Implementation: Only 14/27 states fully transposed the EECC by 2024 deadline (*EC Infringement Data*).</a:t>
          </a:r>
        </a:p>
      </dgm:t>
    </dgm:pt>
    <dgm:pt modelId="{6413D4BD-A332-4072-B883-7B178FABDC71}" type="parTrans" cxnId="{ABFAF016-8A9A-43B9-987E-E2339A419D0F}">
      <dgm:prSet/>
      <dgm:spPr/>
      <dgm:t>
        <a:bodyPr/>
        <a:lstStyle/>
        <a:p>
          <a:endParaRPr lang="en-US"/>
        </a:p>
      </dgm:t>
    </dgm:pt>
    <dgm:pt modelId="{5C577E4B-1752-4070-8824-A8AC7DE15AFD}" type="sibTrans" cxnId="{ABFAF016-8A9A-43B9-987E-E2339A419D0F}">
      <dgm:prSet/>
      <dgm:spPr/>
      <dgm:t>
        <a:bodyPr/>
        <a:lstStyle/>
        <a:p>
          <a:endParaRPr lang="en-US"/>
        </a:p>
      </dgm:t>
    </dgm:pt>
    <dgm:pt modelId="{D5D99DBB-9827-4A46-B1E0-F7DAD2F64999}">
      <dgm:prSet/>
      <dgm:spPr/>
      <dgm:t>
        <a:bodyPr/>
        <a:lstStyle/>
        <a:p>
          <a:r>
            <a:rPr lang="en-US"/>
            <a:t>OTT Loopholes: Consumers complain WhatsApp/Zoom aren’t held to same standards as traditional calls/SMS under EECC</a:t>
          </a:r>
        </a:p>
      </dgm:t>
    </dgm:pt>
    <dgm:pt modelId="{178484D1-BB9C-4338-BC2E-1225C0F1957C}" type="parTrans" cxnId="{4C77048C-492F-4EE3-BA9F-C1332C12001D}">
      <dgm:prSet/>
      <dgm:spPr/>
      <dgm:t>
        <a:bodyPr/>
        <a:lstStyle/>
        <a:p>
          <a:endParaRPr lang="en-US"/>
        </a:p>
      </dgm:t>
    </dgm:pt>
    <dgm:pt modelId="{C2604096-FE43-4DD0-83C7-57559DAFE236}" type="sibTrans" cxnId="{4C77048C-492F-4EE3-BA9F-C1332C12001D}">
      <dgm:prSet/>
      <dgm:spPr/>
      <dgm:t>
        <a:bodyPr/>
        <a:lstStyle/>
        <a:p>
          <a:endParaRPr lang="en-US"/>
        </a:p>
      </dgm:t>
    </dgm:pt>
    <dgm:pt modelId="{F0F26EDE-C343-4CD8-B735-7CDAA8CF6234}">
      <dgm:prSet/>
      <dgm:spPr/>
      <dgm:t>
        <a:bodyPr/>
        <a:lstStyle/>
        <a:p>
          <a:r>
            <a:rPr lang="en-US"/>
            <a:t>Complex Complaints</a:t>
          </a:r>
        </a:p>
      </dgm:t>
    </dgm:pt>
    <dgm:pt modelId="{11E6340B-18E4-4CDE-B06C-2B7CB22EE78C}" type="parTrans" cxnId="{16CBC80D-0184-4631-913D-B095E022A09E}">
      <dgm:prSet/>
      <dgm:spPr/>
      <dgm:t>
        <a:bodyPr/>
        <a:lstStyle/>
        <a:p>
          <a:endParaRPr lang="en-US"/>
        </a:p>
      </dgm:t>
    </dgm:pt>
    <dgm:pt modelId="{C63C6971-4ED9-4352-A92F-3DE5E93507EB}" type="sibTrans" cxnId="{16CBC80D-0184-4631-913D-B095E022A09E}">
      <dgm:prSet/>
      <dgm:spPr/>
      <dgm:t>
        <a:bodyPr/>
        <a:lstStyle/>
        <a:p>
          <a:endParaRPr lang="en-US"/>
        </a:p>
      </dgm:t>
    </dgm:pt>
    <dgm:pt modelId="{48A83A6A-131B-4CB2-85B8-AB8DD81DCDB7}">
      <dgm:prSet/>
      <dgm:spPr/>
      <dgm:t>
        <a:bodyPr/>
        <a:lstStyle/>
        <a:p>
          <a:r>
            <a:rPr lang="en-US"/>
            <a:t>55% find it hard to report violations (BEUC, 2023)</a:t>
          </a:r>
        </a:p>
      </dgm:t>
    </dgm:pt>
    <dgm:pt modelId="{34DBF0CD-53B1-40D8-936B-ABF0ED8617F5}" type="parTrans" cxnId="{B8E8DC8C-CBC2-4906-9584-79502760FE66}">
      <dgm:prSet/>
      <dgm:spPr/>
      <dgm:t>
        <a:bodyPr/>
        <a:lstStyle/>
        <a:p>
          <a:endParaRPr lang="en-US"/>
        </a:p>
      </dgm:t>
    </dgm:pt>
    <dgm:pt modelId="{42388097-91D8-49F5-9EBF-69F7984C45CD}" type="sibTrans" cxnId="{B8E8DC8C-CBC2-4906-9584-79502760FE66}">
      <dgm:prSet/>
      <dgm:spPr/>
      <dgm:t>
        <a:bodyPr/>
        <a:lstStyle/>
        <a:p>
          <a:endParaRPr lang="en-US"/>
        </a:p>
      </dgm:t>
    </dgm:pt>
    <dgm:pt modelId="{B9246B9A-9845-4A4E-A146-B2B4DC0933B4}" type="pres">
      <dgm:prSet presAssocID="{8BDAAD46-6F21-4A02-BAC5-1F043B4AE26D}" presName="linear" presStyleCnt="0">
        <dgm:presLayoutVars>
          <dgm:animLvl val="lvl"/>
          <dgm:resizeHandles val="exact"/>
        </dgm:presLayoutVars>
      </dgm:prSet>
      <dgm:spPr/>
    </dgm:pt>
    <dgm:pt modelId="{EC28D2E5-075B-4D30-9978-29351CEB8565}" type="pres">
      <dgm:prSet presAssocID="{F6104A50-45A8-4759-BA01-19817078B907}" presName="parentText" presStyleLbl="node1" presStyleIdx="0" presStyleCnt="3">
        <dgm:presLayoutVars>
          <dgm:chMax val="0"/>
          <dgm:bulletEnabled val="1"/>
        </dgm:presLayoutVars>
      </dgm:prSet>
      <dgm:spPr/>
    </dgm:pt>
    <dgm:pt modelId="{2AEE814F-A313-4E77-BACE-15C89CE4D205}" type="pres">
      <dgm:prSet presAssocID="{F6104A50-45A8-4759-BA01-19817078B907}" presName="childText" presStyleLbl="revTx" presStyleIdx="0" presStyleCnt="3">
        <dgm:presLayoutVars>
          <dgm:bulletEnabled val="1"/>
        </dgm:presLayoutVars>
      </dgm:prSet>
      <dgm:spPr/>
    </dgm:pt>
    <dgm:pt modelId="{42C7AB3E-8E41-43F0-AB46-5BC977667120}" type="pres">
      <dgm:prSet presAssocID="{C09932DE-9B59-44CA-A2DE-EE4ACA2465B2}" presName="parentText" presStyleLbl="node1" presStyleIdx="1" presStyleCnt="3">
        <dgm:presLayoutVars>
          <dgm:chMax val="0"/>
          <dgm:bulletEnabled val="1"/>
        </dgm:presLayoutVars>
      </dgm:prSet>
      <dgm:spPr/>
    </dgm:pt>
    <dgm:pt modelId="{2094938B-6DCD-4383-8EA5-76860F3569D3}" type="pres">
      <dgm:prSet presAssocID="{C09932DE-9B59-44CA-A2DE-EE4ACA2465B2}" presName="childText" presStyleLbl="revTx" presStyleIdx="1" presStyleCnt="3">
        <dgm:presLayoutVars>
          <dgm:bulletEnabled val="1"/>
        </dgm:presLayoutVars>
      </dgm:prSet>
      <dgm:spPr/>
    </dgm:pt>
    <dgm:pt modelId="{875203A6-DBEF-4DED-8D8E-A2FBBC51C173}" type="pres">
      <dgm:prSet presAssocID="{F0F26EDE-C343-4CD8-B735-7CDAA8CF6234}" presName="parentText" presStyleLbl="node1" presStyleIdx="2" presStyleCnt="3">
        <dgm:presLayoutVars>
          <dgm:chMax val="0"/>
          <dgm:bulletEnabled val="1"/>
        </dgm:presLayoutVars>
      </dgm:prSet>
      <dgm:spPr/>
    </dgm:pt>
    <dgm:pt modelId="{E382EDE8-C401-4C28-A47C-9FB9E16B198B}" type="pres">
      <dgm:prSet presAssocID="{F0F26EDE-C343-4CD8-B735-7CDAA8CF6234}" presName="childText" presStyleLbl="revTx" presStyleIdx="2" presStyleCnt="3">
        <dgm:presLayoutVars>
          <dgm:bulletEnabled val="1"/>
        </dgm:presLayoutVars>
      </dgm:prSet>
      <dgm:spPr/>
    </dgm:pt>
  </dgm:ptLst>
  <dgm:cxnLst>
    <dgm:cxn modelId="{16CBC80D-0184-4631-913D-B095E022A09E}" srcId="{8BDAAD46-6F21-4A02-BAC5-1F043B4AE26D}" destId="{F0F26EDE-C343-4CD8-B735-7CDAA8CF6234}" srcOrd="2" destOrd="0" parTransId="{11E6340B-18E4-4CDE-B06C-2B7CB22EE78C}" sibTransId="{C63C6971-4ED9-4352-A92F-3DE5E93507EB}"/>
    <dgm:cxn modelId="{ABFAF016-8A9A-43B9-987E-E2339A419D0F}" srcId="{C09932DE-9B59-44CA-A2DE-EE4ACA2465B2}" destId="{F2654ECE-C48D-4798-A155-7EF33E5E59D0}" srcOrd="0" destOrd="0" parTransId="{6413D4BD-A332-4072-B883-7B178FABDC71}" sibTransId="{5C577E4B-1752-4070-8824-A8AC7DE15AFD}"/>
    <dgm:cxn modelId="{466CFA1A-204C-4048-8FE8-428329366B4C}" type="presOf" srcId="{D5D99DBB-9827-4A46-B1E0-F7DAD2F64999}" destId="{2094938B-6DCD-4383-8EA5-76860F3569D3}" srcOrd="0" destOrd="1" presId="urn:microsoft.com/office/officeart/2005/8/layout/vList2"/>
    <dgm:cxn modelId="{01C7761E-F8DE-4420-88D4-FC4AD175E51B}" type="presOf" srcId="{8BDAAD46-6F21-4A02-BAC5-1F043B4AE26D}" destId="{B9246B9A-9845-4A4E-A146-B2B4DC0933B4}" srcOrd="0" destOrd="0" presId="urn:microsoft.com/office/officeart/2005/8/layout/vList2"/>
    <dgm:cxn modelId="{16057A22-8C64-441E-AFCD-88B90358FDF5}" type="presOf" srcId="{48A83A6A-131B-4CB2-85B8-AB8DD81DCDB7}" destId="{E382EDE8-C401-4C28-A47C-9FB9E16B198B}" srcOrd="0" destOrd="0" presId="urn:microsoft.com/office/officeart/2005/8/layout/vList2"/>
    <dgm:cxn modelId="{51C0823A-3A50-4471-AED7-8C9D0C7DDD7C}" srcId="{8BDAAD46-6F21-4A02-BAC5-1F043B4AE26D}" destId="{C09932DE-9B59-44CA-A2DE-EE4ACA2465B2}" srcOrd="1" destOrd="0" parTransId="{86DA8BBC-3212-4430-9E5A-03CE19EE3984}" sibTransId="{CEE0C7C4-C9D5-49D9-A1E7-56E18A7D6760}"/>
    <dgm:cxn modelId="{88A89164-7B9B-4C6B-8749-35DF7F222A58}" srcId="{F6104A50-45A8-4759-BA01-19817078B907}" destId="{F7515F5F-BF2C-45A4-80C2-30E8B12B2432}" srcOrd="0" destOrd="0" parTransId="{D037BFC3-089F-417E-BCA6-EBD040C5AD57}" sibTransId="{07BF1935-CBC9-4CE6-B1FC-AFC3CC712151}"/>
    <dgm:cxn modelId="{8409A94D-831F-4B7C-89D0-A712D4F5DF63}" type="presOf" srcId="{C09932DE-9B59-44CA-A2DE-EE4ACA2465B2}" destId="{42C7AB3E-8E41-43F0-AB46-5BC977667120}" srcOrd="0" destOrd="0" presId="urn:microsoft.com/office/officeart/2005/8/layout/vList2"/>
    <dgm:cxn modelId="{34C61954-C61A-4E27-9607-D5A9CEAC401B}" type="presOf" srcId="{F0F26EDE-C343-4CD8-B735-7CDAA8CF6234}" destId="{875203A6-DBEF-4DED-8D8E-A2FBBC51C173}" srcOrd="0" destOrd="0" presId="urn:microsoft.com/office/officeart/2005/8/layout/vList2"/>
    <dgm:cxn modelId="{B99E9955-4F78-49EE-8EE0-DB2BBF4DB632}" srcId="{F6104A50-45A8-4759-BA01-19817078B907}" destId="{0120B01C-5869-4D4B-BA63-B570547A2BB0}" srcOrd="1" destOrd="0" parTransId="{A0577C1B-F42D-4C28-A280-7FD7ED8550D3}" sibTransId="{024EEFBC-A37D-41D3-A44F-7E2BDF192F57}"/>
    <dgm:cxn modelId="{D3D6258B-A7AE-4F3F-8360-31D81CDE1B82}" type="presOf" srcId="{0120B01C-5869-4D4B-BA63-B570547A2BB0}" destId="{2AEE814F-A313-4E77-BACE-15C89CE4D205}" srcOrd="0" destOrd="1" presId="urn:microsoft.com/office/officeart/2005/8/layout/vList2"/>
    <dgm:cxn modelId="{4C77048C-492F-4EE3-BA9F-C1332C12001D}" srcId="{C09932DE-9B59-44CA-A2DE-EE4ACA2465B2}" destId="{D5D99DBB-9827-4A46-B1E0-F7DAD2F64999}" srcOrd="1" destOrd="0" parTransId="{178484D1-BB9C-4338-BC2E-1225C0F1957C}" sibTransId="{C2604096-FE43-4DD0-83C7-57559DAFE236}"/>
    <dgm:cxn modelId="{94132D8C-5ABF-4118-B6CD-AFFCA9E1F37E}" type="presOf" srcId="{F2654ECE-C48D-4798-A155-7EF33E5E59D0}" destId="{2094938B-6DCD-4383-8EA5-76860F3569D3}" srcOrd="0" destOrd="0" presId="urn:microsoft.com/office/officeart/2005/8/layout/vList2"/>
    <dgm:cxn modelId="{B8E8DC8C-CBC2-4906-9584-79502760FE66}" srcId="{F0F26EDE-C343-4CD8-B735-7CDAA8CF6234}" destId="{48A83A6A-131B-4CB2-85B8-AB8DD81DCDB7}" srcOrd="0" destOrd="0" parTransId="{34DBF0CD-53B1-40D8-936B-ABF0ED8617F5}" sibTransId="{42388097-91D8-49F5-9EBF-69F7984C45CD}"/>
    <dgm:cxn modelId="{97D6169B-0507-4BBD-9084-7A5E08A8E5AC}" type="presOf" srcId="{F7515F5F-BF2C-45A4-80C2-30E8B12B2432}" destId="{2AEE814F-A313-4E77-BACE-15C89CE4D205}" srcOrd="0" destOrd="0" presId="urn:microsoft.com/office/officeart/2005/8/layout/vList2"/>
    <dgm:cxn modelId="{BF918EA4-3FBD-4F1A-A0DD-756792F221A8}" srcId="{8BDAAD46-6F21-4A02-BAC5-1F043B4AE26D}" destId="{F6104A50-45A8-4759-BA01-19817078B907}" srcOrd="0" destOrd="0" parTransId="{028AB301-A769-4657-A330-35DD1EB0C405}" sibTransId="{FD4479E4-73BA-4DFD-B7AF-1811F0CDC5D9}"/>
    <dgm:cxn modelId="{32A544F4-151F-4B5B-9E4D-2B3A05E726D2}" type="presOf" srcId="{F6104A50-45A8-4759-BA01-19817078B907}" destId="{EC28D2E5-075B-4D30-9978-29351CEB8565}" srcOrd="0" destOrd="0" presId="urn:microsoft.com/office/officeart/2005/8/layout/vList2"/>
    <dgm:cxn modelId="{2365016E-2827-4981-99C6-EA287584B379}" type="presParOf" srcId="{B9246B9A-9845-4A4E-A146-B2B4DC0933B4}" destId="{EC28D2E5-075B-4D30-9978-29351CEB8565}" srcOrd="0" destOrd="0" presId="urn:microsoft.com/office/officeart/2005/8/layout/vList2"/>
    <dgm:cxn modelId="{43B265B0-519F-4B93-A0B9-494F497577D9}" type="presParOf" srcId="{B9246B9A-9845-4A4E-A146-B2B4DC0933B4}" destId="{2AEE814F-A313-4E77-BACE-15C89CE4D205}" srcOrd="1" destOrd="0" presId="urn:microsoft.com/office/officeart/2005/8/layout/vList2"/>
    <dgm:cxn modelId="{7C228F65-ECAC-4350-825B-76B57CAF1C0F}" type="presParOf" srcId="{B9246B9A-9845-4A4E-A146-B2B4DC0933B4}" destId="{42C7AB3E-8E41-43F0-AB46-5BC977667120}" srcOrd="2" destOrd="0" presId="urn:microsoft.com/office/officeart/2005/8/layout/vList2"/>
    <dgm:cxn modelId="{F9D5C393-3D61-4F10-A570-C426C187DE1D}" type="presParOf" srcId="{B9246B9A-9845-4A4E-A146-B2B4DC0933B4}" destId="{2094938B-6DCD-4383-8EA5-76860F3569D3}" srcOrd="3" destOrd="0" presId="urn:microsoft.com/office/officeart/2005/8/layout/vList2"/>
    <dgm:cxn modelId="{AC258484-056F-4B3B-A60D-DAD3FB86ABE8}" type="presParOf" srcId="{B9246B9A-9845-4A4E-A146-B2B4DC0933B4}" destId="{875203A6-DBEF-4DED-8D8E-A2FBBC51C173}" srcOrd="4" destOrd="0" presId="urn:microsoft.com/office/officeart/2005/8/layout/vList2"/>
    <dgm:cxn modelId="{2E3AA0CA-4382-48F5-9BA2-C8121E0FBEA2}" type="presParOf" srcId="{B9246B9A-9845-4A4E-A146-B2B4DC0933B4}" destId="{E382EDE8-C401-4C28-A47C-9FB9E16B198B}" srcOrd="5" destOrd="0" presId="urn:microsoft.com/office/officeart/2005/8/layout/vList2"/>
  </dgm:cxnLst>
  <dgm:bg/>
  <dgm:whole/>
  <dgm:extLst>
    <a:ext uri="http://schemas.microsoft.com/office/drawing/2008/diagram">
      <dsp:dataModelExt xmlns:dsp="http://schemas.microsoft.com/office/drawing/2008/diagram" relId="rId6" minVer="http://schemas.openxmlformats.org/drawingml/2006/diagram"/>
    </a:ext>
  </dgm:extLst>
</dgm:dataModel>
</file>

<file path=ppt/diagrams/data6.xml><?xml version="1.0" encoding="utf-8"?>
<dgm:dataModel xmlns:dgm="http://schemas.openxmlformats.org/drawingml/2006/diagram" xmlns:a="http://schemas.openxmlformats.org/drawingml/2006/main">
  <dgm:ptLst>
    <dgm:pt modelId="{CC3194E8-A6D6-463F-BCD8-556683BDA3AA}" type="doc">
      <dgm:prSet loTypeId="urn:microsoft.com/office/officeart/2008/layout/LinedList" loCatId="list" qsTypeId="urn:microsoft.com/office/officeart/2005/8/quickstyle/simple1" qsCatId="simple" csTypeId="urn:microsoft.com/office/officeart/2005/8/colors/colorful1" csCatId="colorful" phldr="1"/>
      <dgm:spPr/>
      <dgm:t>
        <a:bodyPr/>
        <a:lstStyle/>
        <a:p>
          <a:endParaRPr lang="en-US"/>
        </a:p>
      </dgm:t>
    </dgm:pt>
    <dgm:pt modelId="{4833A441-F70F-432F-A893-3BEAA26A809A}">
      <dgm:prSet/>
      <dgm:spPr/>
      <dgm:t>
        <a:bodyPr/>
        <a:lstStyle/>
        <a:p>
          <a:r>
            <a:rPr lang="en-US"/>
            <a:t>AI-Driven Services: Fear of opaque pricing algorithms (e.g., dynamic broadband tariffs).  </a:t>
          </a:r>
        </a:p>
      </dgm:t>
    </dgm:pt>
    <dgm:pt modelId="{694BF90A-C636-4B46-B844-3A56FB54900C}" type="parTrans" cxnId="{7E95DB65-3B0E-45BA-907D-ED96AA07C1FF}">
      <dgm:prSet/>
      <dgm:spPr/>
      <dgm:t>
        <a:bodyPr/>
        <a:lstStyle/>
        <a:p>
          <a:endParaRPr lang="en-US"/>
        </a:p>
      </dgm:t>
    </dgm:pt>
    <dgm:pt modelId="{0AB5A4F4-658D-4E2F-A0E9-19B784EBA7EB}" type="sibTrans" cxnId="{7E95DB65-3B0E-45BA-907D-ED96AA07C1FF}">
      <dgm:prSet/>
      <dgm:spPr/>
      <dgm:t>
        <a:bodyPr/>
        <a:lstStyle/>
        <a:p>
          <a:endParaRPr lang="en-US"/>
        </a:p>
      </dgm:t>
    </dgm:pt>
    <dgm:pt modelId="{213B1810-A2F1-4DF0-9D3B-2CDF2E9F55E8}">
      <dgm:prSet/>
      <dgm:spPr/>
      <dgm:t>
        <a:bodyPr/>
        <a:lstStyle/>
        <a:p>
          <a:r>
            <a:rPr lang="en-US" dirty="0"/>
            <a:t>6G Hype vs. Reality: Skepticism about rollout delays (only </a:t>
          </a:r>
          <a:r>
            <a:rPr lang="en-US" b="1" dirty="0"/>
            <a:t>22%</a:t>
          </a:r>
          <a:r>
            <a:rPr lang="en-US" dirty="0"/>
            <a:t> trust 2030 targets).  </a:t>
          </a:r>
        </a:p>
      </dgm:t>
    </dgm:pt>
    <dgm:pt modelId="{C719D41A-E871-42DC-81F0-9771B6808D54}" type="parTrans" cxnId="{360BF05A-B93F-4870-91E3-8053894437A3}">
      <dgm:prSet/>
      <dgm:spPr/>
      <dgm:t>
        <a:bodyPr/>
        <a:lstStyle/>
        <a:p>
          <a:endParaRPr lang="en-US"/>
        </a:p>
      </dgm:t>
    </dgm:pt>
    <dgm:pt modelId="{EB9983E2-5C69-47D8-8808-4E4CBE00EAB5}" type="sibTrans" cxnId="{360BF05A-B93F-4870-91E3-8053894437A3}">
      <dgm:prSet/>
      <dgm:spPr/>
      <dgm:t>
        <a:bodyPr/>
        <a:lstStyle/>
        <a:p>
          <a:endParaRPr lang="en-US"/>
        </a:p>
      </dgm:t>
    </dgm:pt>
    <dgm:pt modelId="{03FAA972-81F5-48B8-8B80-8FD0BBF5A873}">
      <dgm:prSet/>
      <dgm:spPr/>
      <dgm:t>
        <a:bodyPr/>
        <a:lstStyle/>
        <a:p>
          <a:r>
            <a:rPr lang="en-US" dirty="0"/>
            <a:t>Sustainability: </a:t>
          </a:r>
          <a:r>
            <a:rPr lang="en-US" b="1" dirty="0"/>
            <a:t>78%</a:t>
          </a:r>
          <a:r>
            <a:rPr lang="en-US" dirty="0"/>
            <a:t> want telecoms to disclose carbon footprints (Green Digital Coalition, 2024)</a:t>
          </a:r>
        </a:p>
      </dgm:t>
    </dgm:pt>
    <dgm:pt modelId="{E07E971B-23B9-420A-B282-4E247AE09179}" type="parTrans" cxnId="{AB87E76B-0AA1-4573-B02F-24B62AF8940B}">
      <dgm:prSet/>
      <dgm:spPr/>
      <dgm:t>
        <a:bodyPr/>
        <a:lstStyle/>
        <a:p>
          <a:endParaRPr lang="en-US"/>
        </a:p>
      </dgm:t>
    </dgm:pt>
    <dgm:pt modelId="{5476F304-F051-43BF-BDDB-105D44A0250C}" type="sibTrans" cxnId="{AB87E76B-0AA1-4573-B02F-24B62AF8940B}">
      <dgm:prSet/>
      <dgm:spPr/>
      <dgm:t>
        <a:bodyPr/>
        <a:lstStyle/>
        <a:p>
          <a:endParaRPr lang="en-US"/>
        </a:p>
      </dgm:t>
    </dgm:pt>
    <dgm:pt modelId="{B744CC9E-3799-427F-A8CF-82427B627E41}" type="pres">
      <dgm:prSet presAssocID="{CC3194E8-A6D6-463F-BCD8-556683BDA3AA}" presName="vert0" presStyleCnt="0">
        <dgm:presLayoutVars>
          <dgm:dir/>
          <dgm:animOne val="branch"/>
          <dgm:animLvl val="lvl"/>
        </dgm:presLayoutVars>
      </dgm:prSet>
      <dgm:spPr/>
    </dgm:pt>
    <dgm:pt modelId="{215597C3-69C6-4AFC-B304-3A01FEB7A0C0}" type="pres">
      <dgm:prSet presAssocID="{4833A441-F70F-432F-A893-3BEAA26A809A}" presName="thickLine" presStyleLbl="alignNode1" presStyleIdx="0" presStyleCnt="3"/>
      <dgm:spPr/>
    </dgm:pt>
    <dgm:pt modelId="{A55988EE-B9DD-4F0A-99DF-CA0CC03FC2D7}" type="pres">
      <dgm:prSet presAssocID="{4833A441-F70F-432F-A893-3BEAA26A809A}" presName="horz1" presStyleCnt="0"/>
      <dgm:spPr/>
    </dgm:pt>
    <dgm:pt modelId="{7FAAF425-BE1C-471E-81EA-78F1F12D7098}" type="pres">
      <dgm:prSet presAssocID="{4833A441-F70F-432F-A893-3BEAA26A809A}" presName="tx1" presStyleLbl="revTx" presStyleIdx="0" presStyleCnt="3"/>
      <dgm:spPr/>
    </dgm:pt>
    <dgm:pt modelId="{35EBE156-5EF8-4D0F-AE29-272237B514B1}" type="pres">
      <dgm:prSet presAssocID="{4833A441-F70F-432F-A893-3BEAA26A809A}" presName="vert1" presStyleCnt="0"/>
      <dgm:spPr/>
    </dgm:pt>
    <dgm:pt modelId="{11BD8631-2816-46B1-950E-0984FAEA802A}" type="pres">
      <dgm:prSet presAssocID="{213B1810-A2F1-4DF0-9D3B-2CDF2E9F55E8}" presName="thickLine" presStyleLbl="alignNode1" presStyleIdx="1" presStyleCnt="3"/>
      <dgm:spPr/>
    </dgm:pt>
    <dgm:pt modelId="{4954D011-14B0-42A1-A441-014A925FA7A4}" type="pres">
      <dgm:prSet presAssocID="{213B1810-A2F1-4DF0-9D3B-2CDF2E9F55E8}" presName="horz1" presStyleCnt="0"/>
      <dgm:spPr/>
    </dgm:pt>
    <dgm:pt modelId="{1813A422-87BA-429A-AEC0-27496F95B68B}" type="pres">
      <dgm:prSet presAssocID="{213B1810-A2F1-4DF0-9D3B-2CDF2E9F55E8}" presName="tx1" presStyleLbl="revTx" presStyleIdx="1" presStyleCnt="3"/>
      <dgm:spPr/>
    </dgm:pt>
    <dgm:pt modelId="{3CF2AA65-E142-41DF-AD66-6975919CC8DB}" type="pres">
      <dgm:prSet presAssocID="{213B1810-A2F1-4DF0-9D3B-2CDF2E9F55E8}" presName="vert1" presStyleCnt="0"/>
      <dgm:spPr/>
    </dgm:pt>
    <dgm:pt modelId="{B4C3AE4B-5D04-4B1F-AEA1-631BFD98F986}" type="pres">
      <dgm:prSet presAssocID="{03FAA972-81F5-48B8-8B80-8FD0BBF5A873}" presName="thickLine" presStyleLbl="alignNode1" presStyleIdx="2" presStyleCnt="3"/>
      <dgm:spPr/>
    </dgm:pt>
    <dgm:pt modelId="{7A6DC986-3F57-430B-9E77-DF491DA8ED14}" type="pres">
      <dgm:prSet presAssocID="{03FAA972-81F5-48B8-8B80-8FD0BBF5A873}" presName="horz1" presStyleCnt="0"/>
      <dgm:spPr/>
    </dgm:pt>
    <dgm:pt modelId="{3C77BDA3-6621-425F-9164-0E26B1378C7D}" type="pres">
      <dgm:prSet presAssocID="{03FAA972-81F5-48B8-8B80-8FD0BBF5A873}" presName="tx1" presStyleLbl="revTx" presStyleIdx="2" presStyleCnt="3"/>
      <dgm:spPr/>
    </dgm:pt>
    <dgm:pt modelId="{566C30D4-E1D5-4177-A4AC-B863D8905414}" type="pres">
      <dgm:prSet presAssocID="{03FAA972-81F5-48B8-8B80-8FD0BBF5A873}" presName="vert1" presStyleCnt="0"/>
      <dgm:spPr/>
    </dgm:pt>
  </dgm:ptLst>
  <dgm:cxnLst>
    <dgm:cxn modelId="{F1C2293C-E056-48B5-A6D6-06B391CD02CF}" type="presOf" srcId="{4833A441-F70F-432F-A893-3BEAA26A809A}" destId="{7FAAF425-BE1C-471E-81EA-78F1F12D7098}" srcOrd="0" destOrd="0" presId="urn:microsoft.com/office/officeart/2008/layout/LinedList"/>
    <dgm:cxn modelId="{06BEF364-64E6-4D4D-842C-EC92DEA9849E}" type="presOf" srcId="{03FAA972-81F5-48B8-8B80-8FD0BBF5A873}" destId="{3C77BDA3-6621-425F-9164-0E26B1378C7D}" srcOrd="0" destOrd="0" presId="urn:microsoft.com/office/officeart/2008/layout/LinedList"/>
    <dgm:cxn modelId="{7E95DB65-3B0E-45BA-907D-ED96AA07C1FF}" srcId="{CC3194E8-A6D6-463F-BCD8-556683BDA3AA}" destId="{4833A441-F70F-432F-A893-3BEAA26A809A}" srcOrd="0" destOrd="0" parTransId="{694BF90A-C636-4B46-B844-3A56FB54900C}" sibTransId="{0AB5A4F4-658D-4E2F-A0E9-19B784EBA7EB}"/>
    <dgm:cxn modelId="{AB87E76B-0AA1-4573-B02F-24B62AF8940B}" srcId="{CC3194E8-A6D6-463F-BCD8-556683BDA3AA}" destId="{03FAA972-81F5-48B8-8B80-8FD0BBF5A873}" srcOrd="2" destOrd="0" parTransId="{E07E971B-23B9-420A-B282-4E247AE09179}" sibTransId="{5476F304-F051-43BF-BDDB-105D44A0250C}"/>
    <dgm:cxn modelId="{513CEC71-8CF4-4FC7-8B70-FA74A773BC91}" type="presOf" srcId="{CC3194E8-A6D6-463F-BCD8-556683BDA3AA}" destId="{B744CC9E-3799-427F-A8CF-82427B627E41}" srcOrd="0" destOrd="0" presId="urn:microsoft.com/office/officeart/2008/layout/LinedList"/>
    <dgm:cxn modelId="{360BF05A-B93F-4870-91E3-8053894437A3}" srcId="{CC3194E8-A6D6-463F-BCD8-556683BDA3AA}" destId="{213B1810-A2F1-4DF0-9D3B-2CDF2E9F55E8}" srcOrd="1" destOrd="0" parTransId="{C719D41A-E871-42DC-81F0-9771B6808D54}" sibTransId="{EB9983E2-5C69-47D8-8808-4E4CBE00EAB5}"/>
    <dgm:cxn modelId="{DF6963E2-C18C-435E-8502-DE3ED0EC2C83}" type="presOf" srcId="{213B1810-A2F1-4DF0-9D3B-2CDF2E9F55E8}" destId="{1813A422-87BA-429A-AEC0-27496F95B68B}" srcOrd="0" destOrd="0" presId="urn:microsoft.com/office/officeart/2008/layout/LinedList"/>
    <dgm:cxn modelId="{2828B194-82E3-4B4E-B80D-01BA2820981C}" type="presParOf" srcId="{B744CC9E-3799-427F-A8CF-82427B627E41}" destId="{215597C3-69C6-4AFC-B304-3A01FEB7A0C0}" srcOrd="0" destOrd="0" presId="urn:microsoft.com/office/officeart/2008/layout/LinedList"/>
    <dgm:cxn modelId="{7214793C-BC99-4F8C-BA86-B3A027DEC975}" type="presParOf" srcId="{B744CC9E-3799-427F-A8CF-82427B627E41}" destId="{A55988EE-B9DD-4F0A-99DF-CA0CC03FC2D7}" srcOrd="1" destOrd="0" presId="urn:microsoft.com/office/officeart/2008/layout/LinedList"/>
    <dgm:cxn modelId="{F3F8C518-52E4-4D7A-921F-D1C58ADDB55D}" type="presParOf" srcId="{A55988EE-B9DD-4F0A-99DF-CA0CC03FC2D7}" destId="{7FAAF425-BE1C-471E-81EA-78F1F12D7098}" srcOrd="0" destOrd="0" presId="urn:microsoft.com/office/officeart/2008/layout/LinedList"/>
    <dgm:cxn modelId="{D6A00F43-B3AF-46B2-BB15-AD6C86530DC5}" type="presParOf" srcId="{A55988EE-B9DD-4F0A-99DF-CA0CC03FC2D7}" destId="{35EBE156-5EF8-4D0F-AE29-272237B514B1}" srcOrd="1" destOrd="0" presId="urn:microsoft.com/office/officeart/2008/layout/LinedList"/>
    <dgm:cxn modelId="{C82F3659-30BE-448C-BE38-A86E11EB6F87}" type="presParOf" srcId="{B744CC9E-3799-427F-A8CF-82427B627E41}" destId="{11BD8631-2816-46B1-950E-0984FAEA802A}" srcOrd="2" destOrd="0" presId="urn:microsoft.com/office/officeart/2008/layout/LinedList"/>
    <dgm:cxn modelId="{5A2EA1C4-97F8-443F-B0BF-E674EC3D1B34}" type="presParOf" srcId="{B744CC9E-3799-427F-A8CF-82427B627E41}" destId="{4954D011-14B0-42A1-A441-014A925FA7A4}" srcOrd="3" destOrd="0" presId="urn:microsoft.com/office/officeart/2008/layout/LinedList"/>
    <dgm:cxn modelId="{581FB9FB-825C-4307-96B1-67E0BB9B6294}" type="presParOf" srcId="{4954D011-14B0-42A1-A441-014A925FA7A4}" destId="{1813A422-87BA-429A-AEC0-27496F95B68B}" srcOrd="0" destOrd="0" presId="urn:microsoft.com/office/officeart/2008/layout/LinedList"/>
    <dgm:cxn modelId="{14207FC3-7171-4FE5-A20D-653E2F11738F}" type="presParOf" srcId="{4954D011-14B0-42A1-A441-014A925FA7A4}" destId="{3CF2AA65-E142-41DF-AD66-6975919CC8DB}" srcOrd="1" destOrd="0" presId="urn:microsoft.com/office/officeart/2008/layout/LinedList"/>
    <dgm:cxn modelId="{484CAFA0-2FE3-480D-AF1A-E11FDDB13C7A}" type="presParOf" srcId="{B744CC9E-3799-427F-A8CF-82427B627E41}" destId="{B4C3AE4B-5D04-4B1F-AEA1-631BFD98F986}" srcOrd="4" destOrd="0" presId="urn:microsoft.com/office/officeart/2008/layout/LinedList"/>
    <dgm:cxn modelId="{933420A7-92FF-4236-8338-4264AE926156}" type="presParOf" srcId="{B744CC9E-3799-427F-A8CF-82427B627E41}" destId="{7A6DC986-3F57-430B-9E77-DF491DA8ED14}" srcOrd="5" destOrd="0" presId="urn:microsoft.com/office/officeart/2008/layout/LinedList"/>
    <dgm:cxn modelId="{F5D62F95-E993-44FB-8730-019B94983934}" type="presParOf" srcId="{7A6DC986-3F57-430B-9E77-DF491DA8ED14}" destId="{3C77BDA3-6621-425F-9164-0E26B1378C7D}" srcOrd="0" destOrd="0" presId="urn:microsoft.com/office/officeart/2008/layout/LinedList"/>
    <dgm:cxn modelId="{69701160-E491-4F74-AFB1-2D07B9F60FBA}" type="presParOf" srcId="{7A6DC986-3F57-430B-9E77-DF491DA8ED14}" destId="{566C30D4-E1D5-4177-A4AC-B863D8905414}" srcOrd="1" destOrd="0" presId="urn:microsoft.com/office/officeart/2008/layout/LinedList"/>
  </dgm:cxnLst>
  <dgm:bg/>
  <dgm:whole/>
  <dgm:extLst>
    <a:ext uri="http://schemas.microsoft.com/office/drawing/2008/diagram">
      <dsp:dataModelExt xmlns:dsp="http://schemas.microsoft.com/office/drawing/2008/diagram" relId="rId6" minVer="http://schemas.openxmlformats.org/drawingml/2006/diagram"/>
    </a:ext>
  </dgm:extLst>
</dgm:dataModel>
</file>

<file path=ppt/diagrams/data7.xml><?xml version="1.0" encoding="utf-8"?>
<dgm:dataModel xmlns:dgm="http://schemas.openxmlformats.org/drawingml/2006/diagram" xmlns:a="http://schemas.openxmlformats.org/drawingml/2006/main">
  <dgm:ptLst>
    <dgm:pt modelId="{C765E41D-E16D-4742-83A7-BD1E01EEAF26}" type="doc">
      <dgm:prSet loTypeId="urn:microsoft.com/office/officeart/2005/8/layout/vList2" loCatId="list" qsTypeId="urn:microsoft.com/office/officeart/2005/8/quickstyle/simple1" qsCatId="simple" csTypeId="urn:microsoft.com/office/officeart/2005/8/colors/colorful2" csCatId="colorful"/>
      <dgm:spPr/>
      <dgm:t>
        <a:bodyPr/>
        <a:lstStyle/>
        <a:p>
          <a:endParaRPr lang="en-US"/>
        </a:p>
      </dgm:t>
    </dgm:pt>
    <dgm:pt modelId="{9A4F9A91-E829-4F2B-98E5-CEC00BEC5008}">
      <dgm:prSet/>
      <dgm:spPr/>
      <dgm:t>
        <a:bodyPr/>
        <a:lstStyle/>
        <a:p>
          <a:r>
            <a:rPr lang="en-US"/>
            <a:t>Net Neutrality: Loopholes Undermined Trust</a:t>
          </a:r>
        </a:p>
      </dgm:t>
    </dgm:pt>
    <dgm:pt modelId="{ABEA2816-360B-44DC-8F64-14A418A1069B}" type="parTrans" cxnId="{7C1221BA-78B8-4FD1-9726-4C88FE31AB30}">
      <dgm:prSet/>
      <dgm:spPr/>
      <dgm:t>
        <a:bodyPr/>
        <a:lstStyle/>
        <a:p>
          <a:endParaRPr lang="en-US"/>
        </a:p>
      </dgm:t>
    </dgm:pt>
    <dgm:pt modelId="{5868E9EB-B506-4BCA-8D1C-093D8D8FEF27}" type="sibTrans" cxnId="{7C1221BA-78B8-4FD1-9726-4C88FE31AB30}">
      <dgm:prSet/>
      <dgm:spPr/>
      <dgm:t>
        <a:bodyPr/>
        <a:lstStyle/>
        <a:p>
          <a:endParaRPr lang="en-US"/>
        </a:p>
      </dgm:t>
    </dgm:pt>
    <dgm:pt modelId="{C18B8B2B-45C0-48C0-A23B-0CED3137D6FC}">
      <dgm:prSet/>
      <dgm:spPr/>
      <dgm:t>
        <a:bodyPr/>
        <a:lstStyle/>
        <a:p>
          <a:r>
            <a:rPr lang="en-US"/>
            <a:t>Consumer Expectation: All internet traffic should be treated equally—no fast lanes for corporations! (Grassroots campaigns like SaveTheInternet.eu).</a:t>
          </a:r>
        </a:p>
      </dgm:t>
    </dgm:pt>
    <dgm:pt modelId="{7F375FD8-7E42-462C-8A0C-B0800E2A475D}" type="parTrans" cxnId="{A3A43C85-0272-4F9E-97A6-D1662A00634E}">
      <dgm:prSet/>
      <dgm:spPr/>
      <dgm:t>
        <a:bodyPr/>
        <a:lstStyle/>
        <a:p>
          <a:endParaRPr lang="en-US"/>
        </a:p>
      </dgm:t>
    </dgm:pt>
    <dgm:pt modelId="{6825D232-0FFB-4C88-8EE5-EC6067778FDF}" type="sibTrans" cxnId="{A3A43C85-0272-4F9E-97A6-D1662A00634E}">
      <dgm:prSet/>
      <dgm:spPr/>
      <dgm:t>
        <a:bodyPr/>
        <a:lstStyle/>
        <a:p>
          <a:endParaRPr lang="en-US"/>
        </a:p>
      </dgm:t>
    </dgm:pt>
    <dgm:pt modelId="{CCA251D2-506D-4D6F-829A-0C9E7C69783A}">
      <dgm:prSet/>
      <dgm:spPr/>
      <dgm:t>
        <a:bodyPr/>
        <a:lstStyle/>
        <a:p>
          <a:r>
            <a:rPr lang="en-US"/>
            <a:t>Policy Outcome: 2015 Open Internet Regulation banned throttling but allowed "zero-rating" (exempting apps like Spotify from data caps).  </a:t>
          </a:r>
        </a:p>
      </dgm:t>
    </dgm:pt>
    <dgm:pt modelId="{BE948E12-FB17-4748-869B-FD4A37F94EAB}" type="parTrans" cxnId="{AE2B66A7-069D-4EDD-A50D-501584E29FCE}">
      <dgm:prSet/>
      <dgm:spPr/>
      <dgm:t>
        <a:bodyPr/>
        <a:lstStyle/>
        <a:p>
          <a:endParaRPr lang="en-US"/>
        </a:p>
      </dgm:t>
    </dgm:pt>
    <dgm:pt modelId="{A15E7700-7E82-4A63-A96E-9F42368753E7}" type="sibTrans" cxnId="{AE2B66A7-069D-4EDD-A50D-501584E29FCE}">
      <dgm:prSet/>
      <dgm:spPr/>
      <dgm:t>
        <a:bodyPr/>
        <a:lstStyle/>
        <a:p>
          <a:endParaRPr lang="en-US"/>
        </a:p>
      </dgm:t>
    </dgm:pt>
    <dgm:pt modelId="{44B90D71-2EEA-43E1-82F9-B5BD12DEE8E7}">
      <dgm:prSet/>
      <dgm:spPr/>
      <dgm:t>
        <a:bodyPr/>
        <a:lstStyle/>
        <a:p>
          <a:r>
            <a:rPr lang="en-US"/>
            <a:t>Result: By 2023, 41% of EU mobile plans had zero-rating (BEREC), distorting competition (e.g., favoring YouTube over smaller video platforms)</a:t>
          </a:r>
        </a:p>
      </dgm:t>
    </dgm:pt>
    <dgm:pt modelId="{A1D457EE-3720-4C86-858C-EB73E93DBA41}" type="parTrans" cxnId="{8DEBF8D1-5D1D-4DC4-9C66-AED5F5C48C95}">
      <dgm:prSet/>
      <dgm:spPr/>
      <dgm:t>
        <a:bodyPr/>
        <a:lstStyle/>
        <a:p>
          <a:endParaRPr lang="en-US"/>
        </a:p>
      </dgm:t>
    </dgm:pt>
    <dgm:pt modelId="{65625DA7-1714-4F4C-B9B0-02F65C7255EA}" type="sibTrans" cxnId="{8DEBF8D1-5D1D-4DC4-9C66-AED5F5C48C95}">
      <dgm:prSet/>
      <dgm:spPr/>
      <dgm:t>
        <a:bodyPr/>
        <a:lstStyle/>
        <a:p>
          <a:endParaRPr lang="en-US"/>
        </a:p>
      </dgm:t>
    </dgm:pt>
    <dgm:pt modelId="{E3C30D84-075E-4025-B6CD-D61551A81FCF}">
      <dgm:prSet/>
      <dgm:spPr/>
      <dgm:t>
        <a:bodyPr/>
        <a:lstStyle/>
        <a:p>
          <a:r>
            <a:rPr lang="en-US"/>
            <a:t>Rural Broadband: Slow Rollout vs. Promises</a:t>
          </a:r>
        </a:p>
      </dgm:t>
    </dgm:pt>
    <dgm:pt modelId="{5A140C60-6609-4FAA-8AA5-4E6AD3E510A6}" type="parTrans" cxnId="{8231DBDE-FA41-4462-9844-D788BB6545F4}">
      <dgm:prSet/>
      <dgm:spPr/>
      <dgm:t>
        <a:bodyPr/>
        <a:lstStyle/>
        <a:p>
          <a:endParaRPr lang="en-US"/>
        </a:p>
      </dgm:t>
    </dgm:pt>
    <dgm:pt modelId="{F58E47C4-6FCA-471F-8266-79EE9C339D2D}" type="sibTrans" cxnId="{8231DBDE-FA41-4462-9844-D788BB6545F4}">
      <dgm:prSet/>
      <dgm:spPr/>
      <dgm:t>
        <a:bodyPr/>
        <a:lstStyle/>
        <a:p>
          <a:endParaRPr lang="en-US"/>
        </a:p>
      </dgm:t>
    </dgm:pt>
    <dgm:pt modelId="{520A720B-39A6-40D2-8D5D-231E4AF9FCD1}">
      <dgm:prSet/>
      <dgm:spPr/>
      <dgm:t>
        <a:bodyPr/>
        <a:lstStyle/>
        <a:p>
          <a:r>
            <a:rPr lang="en-US"/>
            <a:t>Consumer Expectation: Universal high-speed internet by 2020 (EU Digital Agenda 2010)</a:t>
          </a:r>
        </a:p>
      </dgm:t>
    </dgm:pt>
    <dgm:pt modelId="{C132234F-D949-4ABB-9483-4ADEB7C9B860}" type="parTrans" cxnId="{6AE398B1-21B4-4685-A6F5-832412C03693}">
      <dgm:prSet/>
      <dgm:spPr/>
      <dgm:t>
        <a:bodyPr/>
        <a:lstStyle/>
        <a:p>
          <a:endParaRPr lang="en-US"/>
        </a:p>
      </dgm:t>
    </dgm:pt>
    <dgm:pt modelId="{44B7F1D3-5E97-4EAC-8C7B-115D37B41E8E}" type="sibTrans" cxnId="{6AE398B1-21B4-4685-A6F5-832412C03693}">
      <dgm:prSet/>
      <dgm:spPr/>
      <dgm:t>
        <a:bodyPr/>
        <a:lstStyle/>
        <a:p>
          <a:endParaRPr lang="en-US"/>
        </a:p>
      </dgm:t>
    </dgm:pt>
    <dgm:pt modelId="{302840FD-EC5E-4B76-8BD6-BE0C1AF55EA4}">
      <dgm:prSet/>
      <dgm:spPr/>
      <dgm:t>
        <a:bodyPr/>
        <a:lstStyle/>
        <a:p>
          <a:r>
            <a:rPr lang="en-US"/>
            <a:t>Policy Outcome: 2023 Reality: 40% of rural areas lacked 30 Mbps coverage (EC Report), despite €200+ billion in public/private funding</a:t>
          </a:r>
        </a:p>
      </dgm:t>
    </dgm:pt>
    <dgm:pt modelId="{23CD7E47-F754-40E3-B5BC-EFCB167EA077}" type="parTrans" cxnId="{BE353004-3D0C-47D7-A30A-930B722D6A8B}">
      <dgm:prSet/>
      <dgm:spPr/>
      <dgm:t>
        <a:bodyPr/>
        <a:lstStyle/>
        <a:p>
          <a:endParaRPr lang="en-US"/>
        </a:p>
      </dgm:t>
    </dgm:pt>
    <dgm:pt modelId="{C2AF3961-60FA-4455-93CB-2102EDB4C132}" type="sibTrans" cxnId="{BE353004-3D0C-47D7-A30A-930B722D6A8B}">
      <dgm:prSet/>
      <dgm:spPr/>
      <dgm:t>
        <a:bodyPr/>
        <a:lstStyle/>
        <a:p>
          <a:endParaRPr lang="en-US"/>
        </a:p>
      </dgm:t>
    </dgm:pt>
    <dgm:pt modelId="{01E84A74-B150-4B26-A311-291FB1FB1A53}">
      <dgm:prSet/>
      <dgm:spPr/>
      <dgm:t>
        <a:bodyPr/>
        <a:lstStyle/>
        <a:p>
          <a:r>
            <a:rPr lang="en-US"/>
            <a:t>Example: France missed its 2022 fiber target by 1.2 million households</a:t>
          </a:r>
        </a:p>
      </dgm:t>
    </dgm:pt>
    <dgm:pt modelId="{EA84CDE4-D121-4497-991C-312BD6E96165}" type="parTrans" cxnId="{86484356-1C3D-47FF-806E-A492962B129E}">
      <dgm:prSet/>
      <dgm:spPr/>
      <dgm:t>
        <a:bodyPr/>
        <a:lstStyle/>
        <a:p>
          <a:endParaRPr lang="en-US"/>
        </a:p>
      </dgm:t>
    </dgm:pt>
    <dgm:pt modelId="{F83CC840-32BE-4158-A643-A7A1F51F04D6}" type="sibTrans" cxnId="{86484356-1C3D-47FF-806E-A492962B129E}">
      <dgm:prSet/>
      <dgm:spPr/>
      <dgm:t>
        <a:bodyPr/>
        <a:lstStyle/>
        <a:p>
          <a:endParaRPr lang="en-US"/>
        </a:p>
      </dgm:t>
    </dgm:pt>
    <dgm:pt modelId="{5BC4967C-08D7-484B-85F7-CCEA1AF41793}">
      <dgm:prSet/>
      <dgm:spPr/>
      <dgm:t>
        <a:bodyPr/>
        <a:lstStyle/>
        <a:p>
          <a:r>
            <a:rPr lang="en-US"/>
            <a:t>Fair Share Debate: Who Pays for Networks?</a:t>
          </a:r>
        </a:p>
      </dgm:t>
    </dgm:pt>
    <dgm:pt modelId="{768E8521-6DB3-45FE-B870-0EB9693B27D3}" type="parTrans" cxnId="{D1AD4AD2-7340-46EA-9C0F-DF383F5CD4A9}">
      <dgm:prSet/>
      <dgm:spPr/>
      <dgm:t>
        <a:bodyPr/>
        <a:lstStyle/>
        <a:p>
          <a:endParaRPr lang="en-US"/>
        </a:p>
      </dgm:t>
    </dgm:pt>
    <dgm:pt modelId="{C8C695A3-AB18-4F32-A098-93AC6F3C9B46}" type="sibTrans" cxnId="{D1AD4AD2-7340-46EA-9C0F-DF383F5CD4A9}">
      <dgm:prSet/>
      <dgm:spPr/>
      <dgm:t>
        <a:bodyPr/>
        <a:lstStyle/>
        <a:p>
          <a:endParaRPr lang="en-US"/>
        </a:p>
      </dgm:t>
    </dgm:pt>
    <dgm:pt modelId="{1A2895A0-16F0-4BCE-ADCB-96C0D5ADC63F}">
      <dgm:prSet/>
      <dgm:spPr/>
      <dgm:t>
        <a:bodyPr/>
        <a:lstStyle/>
        <a:p>
          <a:r>
            <a:rPr lang="en-US"/>
            <a:t>Consumer Expectation: Big Tech (Netflix, Google) should help fund infrastructure! (Pushed by telecom lobby ETNO)</a:t>
          </a:r>
        </a:p>
      </dgm:t>
    </dgm:pt>
    <dgm:pt modelId="{D4C39FAF-7187-4AA7-AD1D-78927CB4BE75}" type="parTrans" cxnId="{AE558AEC-35C8-4B15-8C60-B02C5BF82E22}">
      <dgm:prSet/>
      <dgm:spPr/>
      <dgm:t>
        <a:bodyPr/>
        <a:lstStyle/>
        <a:p>
          <a:endParaRPr lang="en-US"/>
        </a:p>
      </dgm:t>
    </dgm:pt>
    <dgm:pt modelId="{30171F91-53EE-4861-92CC-9C760BFE82D8}" type="sibTrans" cxnId="{AE558AEC-35C8-4B15-8C60-B02C5BF82E22}">
      <dgm:prSet/>
      <dgm:spPr/>
      <dgm:t>
        <a:bodyPr/>
        <a:lstStyle/>
        <a:p>
          <a:endParaRPr lang="en-US"/>
        </a:p>
      </dgm:t>
    </dgm:pt>
    <dgm:pt modelId="{21ABE131-193F-4041-878C-34A0D26BA844}">
      <dgm:prSet/>
      <dgm:spPr/>
      <dgm:t>
        <a:bodyPr/>
        <a:lstStyle/>
        <a:p>
          <a:r>
            <a:rPr lang="en-US"/>
            <a:t>Policy Outcome: 2023 EU Consultation leaned toward making tech firms pay but faced backlash from critics: Consumers would foot the bill via higher streaming prices (BEUC study).  </a:t>
          </a:r>
        </a:p>
      </dgm:t>
    </dgm:pt>
    <dgm:pt modelId="{D5344D23-DEC0-42EA-B96C-79AA94A22C1B}" type="parTrans" cxnId="{0244897A-601B-4DC1-BA3A-C90122732560}">
      <dgm:prSet/>
      <dgm:spPr/>
      <dgm:t>
        <a:bodyPr/>
        <a:lstStyle/>
        <a:p>
          <a:endParaRPr lang="en-US"/>
        </a:p>
      </dgm:t>
    </dgm:pt>
    <dgm:pt modelId="{5D24DB70-2D3F-4034-9418-4FC75E17F719}" type="sibTrans" cxnId="{0244897A-601B-4DC1-BA3A-C90122732560}">
      <dgm:prSet/>
      <dgm:spPr/>
      <dgm:t>
        <a:bodyPr/>
        <a:lstStyle/>
        <a:p>
          <a:endParaRPr lang="en-US"/>
        </a:p>
      </dgm:t>
    </dgm:pt>
    <dgm:pt modelId="{172F0F10-B391-4F8C-ACD4-046E16274F88}">
      <dgm:prSet/>
      <dgm:spPr/>
      <dgm:t>
        <a:bodyPr/>
        <a:lstStyle/>
        <a:p>
          <a:r>
            <a:rPr lang="en-US"/>
            <a:t>Stalemate: No legislation by 2024, leaving costs on telecoms (and thus, subscribers)</a:t>
          </a:r>
        </a:p>
      </dgm:t>
    </dgm:pt>
    <dgm:pt modelId="{D9E679AD-BB3E-4545-84F5-D3B9A609E339}" type="parTrans" cxnId="{63B8B84C-784B-49F6-B1E0-92CF393A3A97}">
      <dgm:prSet/>
      <dgm:spPr/>
      <dgm:t>
        <a:bodyPr/>
        <a:lstStyle/>
        <a:p>
          <a:endParaRPr lang="en-US"/>
        </a:p>
      </dgm:t>
    </dgm:pt>
    <dgm:pt modelId="{0F2DAB4F-D213-454B-8E03-1EF19841B4D9}" type="sibTrans" cxnId="{63B8B84C-784B-49F6-B1E0-92CF393A3A97}">
      <dgm:prSet/>
      <dgm:spPr/>
      <dgm:t>
        <a:bodyPr/>
        <a:lstStyle/>
        <a:p>
          <a:endParaRPr lang="en-US"/>
        </a:p>
      </dgm:t>
    </dgm:pt>
    <dgm:pt modelId="{5C17EF98-FCE4-4446-9FBD-2591000791F2}" type="pres">
      <dgm:prSet presAssocID="{C765E41D-E16D-4742-83A7-BD1E01EEAF26}" presName="linear" presStyleCnt="0">
        <dgm:presLayoutVars>
          <dgm:animLvl val="lvl"/>
          <dgm:resizeHandles val="exact"/>
        </dgm:presLayoutVars>
      </dgm:prSet>
      <dgm:spPr/>
    </dgm:pt>
    <dgm:pt modelId="{299FBF49-5135-49FB-BD68-570B1C908F7D}" type="pres">
      <dgm:prSet presAssocID="{9A4F9A91-E829-4F2B-98E5-CEC00BEC5008}" presName="parentText" presStyleLbl="node1" presStyleIdx="0" presStyleCnt="3">
        <dgm:presLayoutVars>
          <dgm:chMax val="0"/>
          <dgm:bulletEnabled val="1"/>
        </dgm:presLayoutVars>
      </dgm:prSet>
      <dgm:spPr/>
    </dgm:pt>
    <dgm:pt modelId="{14974848-E327-4CB2-8796-00DD64F80558}" type="pres">
      <dgm:prSet presAssocID="{9A4F9A91-E829-4F2B-98E5-CEC00BEC5008}" presName="childText" presStyleLbl="revTx" presStyleIdx="0" presStyleCnt="3">
        <dgm:presLayoutVars>
          <dgm:bulletEnabled val="1"/>
        </dgm:presLayoutVars>
      </dgm:prSet>
      <dgm:spPr/>
    </dgm:pt>
    <dgm:pt modelId="{5A277660-E6D3-40B7-AA2E-05AEFDDABDB3}" type="pres">
      <dgm:prSet presAssocID="{E3C30D84-075E-4025-B6CD-D61551A81FCF}" presName="parentText" presStyleLbl="node1" presStyleIdx="1" presStyleCnt="3">
        <dgm:presLayoutVars>
          <dgm:chMax val="0"/>
          <dgm:bulletEnabled val="1"/>
        </dgm:presLayoutVars>
      </dgm:prSet>
      <dgm:spPr/>
    </dgm:pt>
    <dgm:pt modelId="{310442CF-E693-4273-A442-57C6297EC7FF}" type="pres">
      <dgm:prSet presAssocID="{E3C30D84-075E-4025-B6CD-D61551A81FCF}" presName="childText" presStyleLbl="revTx" presStyleIdx="1" presStyleCnt="3">
        <dgm:presLayoutVars>
          <dgm:bulletEnabled val="1"/>
        </dgm:presLayoutVars>
      </dgm:prSet>
      <dgm:spPr/>
    </dgm:pt>
    <dgm:pt modelId="{830EB193-07D5-40E3-8C9F-B56C13B50177}" type="pres">
      <dgm:prSet presAssocID="{5BC4967C-08D7-484B-85F7-CCEA1AF41793}" presName="parentText" presStyleLbl="node1" presStyleIdx="2" presStyleCnt="3">
        <dgm:presLayoutVars>
          <dgm:chMax val="0"/>
          <dgm:bulletEnabled val="1"/>
        </dgm:presLayoutVars>
      </dgm:prSet>
      <dgm:spPr/>
    </dgm:pt>
    <dgm:pt modelId="{7B4B2E5B-5A79-4B53-9009-807B47300918}" type="pres">
      <dgm:prSet presAssocID="{5BC4967C-08D7-484B-85F7-CCEA1AF41793}" presName="childText" presStyleLbl="revTx" presStyleIdx="2" presStyleCnt="3">
        <dgm:presLayoutVars>
          <dgm:bulletEnabled val="1"/>
        </dgm:presLayoutVars>
      </dgm:prSet>
      <dgm:spPr/>
    </dgm:pt>
  </dgm:ptLst>
  <dgm:cxnLst>
    <dgm:cxn modelId="{EC942E04-04E4-4753-86F2-2803860318ED}" type="presOf" srcId="{E3C30D84-075E-4025-B6CD-D61551A81FCF}" destId="{5A277660-E6D3-40B7-AA2E-05AEFDDABDB3}" srcOrd="0" destOrd="0" presId="urn:microsoft.com/office/officeart/2005/8/layout/vList2"/>
    <dgm:cxn modelId="{BE353004-3D0C-47D7-A30A-930B722D6A8B}" srcId="{E3C30D84-075E-4025-B6CD-D61551A81FCF}" destId="{302840FD-EC5E-4B76-8BD6-BE0C1AF55EA4}" srcOrd="1" destOrd="0" parTransId="{23CD7E47-F754-40E3-B5BC-EFCB167EA077}" sibTransId="{C2AF3961-60FA-4455-93CB-2102EDB4C132}"/>
    <dgm:cxn modelId="{FAB92505-46B9-40C3-A8FE-02385AE94F0E}" type="presOf" srcId="{44B90D71-2EEA-43E1-82F9-B5BD12DEE8E7}" destId="{14974848-E327-4CB2-8796-00DD64F80558}" srcOrd="0" destOrd="2" presId="urn:microsoft.com/office/officeart/2005/8/layout/vList2"/>
    <dgm:cxn modelId="{154C8605-B4C8-4EA6-9E6C-961B4EEE5B5F}" type="presOf" srcId="{C765E41D-E16D-4742-83A7-BD1E01EEAF26}" destId="{5C17EF98-FCE4-4446-9FBD-2591000791F2}" srcOrd="0" destOrd="0" presId="urn:microsoft.com/office/officeart/2005/8/layout/vList2"/>
    <dgm:cxn modelId="{DC45D732-95DD-4DCE-B5A5-66769FB59880}" type="presOf" srcId="{9A4F9A91-E829-4F2B-98E5-CEC00BEC5008}" destId="{299FBF49-5135-49FB-BD68-570B1C908F7D}" srcOrd="0" destOrd="0" presId="urn:microsoft.com/office/officeart/2005/8/layout/vList2"/>
    <dgm:cxn modelId="{9F99025E-FB51-4109-ABD4-7CA4150599DE}" type="presOf" srcId="{5BC4967C-08D7-484B-85F7-CCEA1AF41793}" destId="{830EB193-07D5-40E3-8C9F-B56C13B50177}" srcOrd="0" destOrd="0" presId="urn:microsoft.com/office/officeart/2005/8/layout/vList2"/>
    <dgm:cxn modelId="{103AB247-4313-4625-946E-859FE0B7BE1D}" type="presOf" srcId="{302840FD-EC5E-4B76-8BD6-BE0C1AF55EA4}" destId="{310442CF-E693-4273-A442-57C6297EC7FF}" srcOrd="0" destOrd="1" presId="urn:microsoft.com/office/officeart/2005/8/layout/vList2"/>
    <dgm:cxn modelId="{63B8B84C-784B-49F6-B1E0-92CF393A3A97}" srcId="{5BC4967C-08D7-484B-85F7-CCEA1AF41793}" destId="{172F0F10-B391-4F8C-ACD4-046E16274F88}" srcOrd="2" destOrd="0" parTransId="{D9E679AD-BB3E-4545-84F5-D3B9A609E339}" sibTransId="{0F2DAB4F-D213-454B-8E03-1EF19841B4D9}"/>
    <dgm:cxn modelId="{36D51E54-AF21-4967-9B33-10A2A2A2409D}" type="presOf" srcId="{CCA251D2-506D-4D6F-829A-0C9E7C69783A}" destId="{14974848-E327-4CB2-8796-00DD64F80558}" srcOrd="0" destOrd="1" presId="urn:microsoft.com/office/officeart/2005/8/layout/vList2"/>
    <dgm:cxn modelId="{86484356-1C3D-47FF-806E-A492962B129E}" srcId="{E3C30D84-075E-4025-B6CD-D61551A81FCF}" destId="{01E84A74-B150-4B26-A311-291FB1FB1A53}" srcOrd="2" destOrd="0" parTransId="{EA84CDE4-D121-4497-991C-312BD6E96165}" sibTransId="{F83CC840-32BE-4158-A643-A7A1F51F04D6}"/>
    <dgm:cxn modelId="{1A2C8F57-0A4C-4016-BE75-67828F7B44E7}" type="presOf" srcId="{1A2895A0-16F0-4BCE-ADCB-96C0D5ADC63F}" destId="{7B4B2E5B-5A79-4B53-9009-807B47300918}" srcOrd="0" destOrd="0" presId="urn:microsoft.com/office/officeart/2005/8/layout/vList2"/>
    <dgm:cxn modelId="{0244897A-601B-4DC1-BA3A-C90122732560}" srcId="{5BC4967C-08D7-484B-85F7-CCEA1AF41793}" destId="{21ABE131-193F-4041-878C-34A0D26BA844}" srcOrd="1" destOrd="0" parTransId="{D5344D23-DEC0-42EA-B96C-79AA94A22C1B}" sibTransId="{5D24DB70-2D3F-4034-9418-4FC75E17F719}"/>
    <dgm:cxn modelId="{A3A43C85-0272-4F9E-97A6-D1662A00634E}" srcId="{9A4F9A91-E829-4F2B-98E5-CEC00BEC5008}" destId="{C18B8B2B-45C0-48C0-A23B-0CED3137D6FC}" srcOrd="0" destOrd="0" parTransId="{7F375FD8-7E42-462C-8A0C-B0800E2A475D}" sibTransId="{6825D232-0FFB-4C88-8EE5-EC6067778FDF}"/>
    <dgm:cxn modelId="{AE2B66A7-069D-4EDD-A50D-501584E29FCE}" srcId="{9A4F9A91-E829-4F2B-98E5-CEC00BEC5008}" destId="{CCA251D2-506D-4D6F-829A-0C9E7C69783A}" srcOrd="1" destOrd="0" parTransId="{BE948E12-FB17-4748-869B-FD4A37F94EAB}" sibTransId="{A15E7700-7E82-4A63-A96E-9F42368753E7}"/>
    <dgm:cxn modelId="{6AE398B1-21B4-4685-A6F5-832412C03693}" srcId="{E3C30D84-075E-4025-B6CD-D61551A81FCF}" destId="{520A720B-39A6-40D2-8D5D-231E4AF9FCD1}" srcOrd="0" destOrd="0" parTransId="{C132234F-D949-4ABB-9483-4ADEB7C9B860}" sibTransId="{44B7F1D3-5E97-4EAC-8C7B-115D37B41E8E}"/>
    <dgm:cxn modelId="{7C1221BA-78B8-4FD1-9726-4C88FE31AB30}" srcId="{C765E41D-E16D-4742-83A7-BD1E01EEAF26}" destId="{9A4F9A91-E829-4F2B-98E5-CEC00BEC5008}" srcOrd="0" destOrd="0" parTransId="{ABEA2816-360B-44DC-8F64-14A418A1069B}" sibTransId="{5868E9EB-B506-4BCA-8D1C-093D8D8FEF27}"/>
    <dgm:cxn modelId="{23E504C3-CC1F-4243-AE6C-BF44B3DF3295}" type="presOf" srcId="{01E84A74-B150-4B26-A311-291FB1FB1A53}" destId="{310442CF-E693-4273-A442-57C6297EC7FF}" srcOrd="0" destOrd="2" presId="urn:microsoft.com/office/officeart/2005/8/layout/vList2"/>
    <dgm:cxn modelId="{8DEBF8D1-5D1D-4DC4-9C66-AED5F5C48C95}" srcId="{9A4F9A91-E829-4F2B-98E5-CEC00BEC5008}" destId="{44B90D71-2EEA-43E1-82F9-B5BD12DEE8E7}" srcOrd="2" destOrd="0" parTransId="{A1D457EE-3720-4C86-858C-EB73E93DBA41}" sibTransId="{65625DA7-1714-4F4C-B9B0-02F65C7255EA}"/>
    <dgm:cxn modelId="{D1AD4AD2-7340-46EA-9C0F-DF383F5CD4A9}" srcId="{C765E41D-E16D-4742-83A7-BD1E01EEAF26}" destId="{5BC4967C-08D7-484B-85F7-CCEA1AF41793}" srcOrd="2" destOrd="0" parTransId="{768E8521-6DB3-45FE-B870-0EB9693B27D3}" sibTransId="{C8C695A3-AB18-4F32-A098-93AC6F3C9B46}"/>
    <dgm:cxn modelId="{8231DBDE-FA41-4462-9844-D788BB6545F4}" srcId="{C765E41D-E16D-4742-83A7-BD1E01EEAF26}" destId="{E3C30D84-075E-4025-B6CD-D61551A81FCF}" srcOrd="1" destOrd="0" parTransId="{5A140C60-6609-4FAA-8AA5-4E6AD3E510A6}" sibTransId="{F58E47C4-6FCA-471F-8266-79EE9C339D2D}"/>
    <dgm:cxn modelId="{54DB97E3-A86E-466B-83DA-B011C387F51A}" type="presOf" srcId="{C18B8B2B-45C0-48C0-A23B-0CED3137D6FC}" destId="{14974848-E327-4CB2-8796-00DD64F80558}" srcOrd="0" destOrd="0" presId="urn:microsoft.com/office/officeart/2005/8/layout/vList2"/>
    <dgm:cxn modelId="{AE558AEC-35C8-4B15-8C60-B02C5BF82E22}" srcId="{5BC4967C-08D7-484B-85F7-CCEA1AF41793}" destId="{1A2895A0-16F0-4BCE-ADCB-96C0D5ADC63F}" srcOrd="0" destOrd="0" parTransId="{D4C39FAF-7187-4AA7-AD1D-78927CB4BE75}" sibTransId="{30171F91-53EE-4861-92CC-9C760BFE82D8}"/>
    <dgm:cxn modelId="{30AD30F1-B7EE-4053-AD32-883543637B9C}" type="presOf" srcId="{172F0F10-B391-4F8C-ACD4-046E16274F88}" destId="{7B4B2E5B-5A79-4B53-9009-807B47300918}" srcOrd="0" destOrd="2" presId="urn:microsoft.com/office/officeart/2005/8/layout/vList2"/>
    <dgm:cxn modelId="{9F9836F4-E902-42C9-A3E5-5CF46490AF71}" type="presOf" srcId="{21ABE131-193F-4041-878C-34A0D26BA844}" destId="{7B4B2E5B-5A79-4B53-9009-807B47300918}" srcOrd="0" destOrd="1" presId="urn:microsoft.com/office/officeart/2005/8/layout/vList2"/>
    <dgm:cxn modelId="{4229E6FD-2C8D-4BA4-92A7-2BEBFB783C5D}" type="presOf" srcId="{520A720B-39A6-40D2-8D5D-231E4AF9FCD1}" destId="{310442CF-E693-4273-A442-57C6297EC7FF}" srcOrd="0" destOrd="0" presId="urn:microsoft.com/office/officeart/2005/8/layout/vList2"/>
    <dgm:cxn modelId="{BF332059-2319-4551-9C04-6AE88EA80015}" type="presParOf" srcId="{5C17EF98-FCE4-4446-9FBD-2591000791F2}" destId="{299FBF49-5135-49FB-BD68-570B1C908F7D}" srcOrd="0" destOrd="0" presId="urn:microsoft.com/office/officeart/2005/8/layout/vList2"/>
    <dgm:cxn modelId="{DA02E85F-6EC0-47FB-9EBD-6A5F7F7B9380}" type="presParOf" srcId="{5C17EF98-FCE4-4446-9FBD-2591000791F2}" destId="{14974848-E327-4CB2-8796-00DD64F80558}" srcOrd="1" destOrd="0" presId="urn:microsoft.com/office/officeart/2005/8/layout/vList2"/>
    <dgm:cxn modelId="{DBD0E423-178B-4B0D-A929-DD3717973DDE}" type="presParOf" srcId="{5C17EF98-FCE4-4446-9FBD-2591000791F2}" destId="{5A277660-E6D3-40B7-AA2E-05AEFDDABDB3}" srcOrd="2" destOrd="0" presId="urn:microsoft.com/office/officeart/2005/8/layout/vList2"/>
    <dgm:cxn modelId="{A3CD5E76-8F3A-447A-B01B-1D02C70EC2D1}" type="presParOf" srcId="{5C17EF98-FCE4-4446-9FBD-2591000791F2}" destId="{310442CF-E693-4273-A442-57C6297EC7FF}" srcOrd="3" destOrd="0" presId="urn:microsoft.com/office/officeart/2005/8/layout/vList2"/>
    <dgm:cxn modelId="{41D8C2AB-00C2-42EB-B65C-2F9825F86027}" type="presParOf" srcId="{5C17EF98-FCE4-4446-9FBD-2591000791F2}" destId="{830EB193-07D5-40E3-8C9F-B56C13B50177}" srcOrd="4" destOrd="0" presId="urn:microsoft.com/office/officeart/2005/8/layout/vList2"/>
    <dgm:cxn modelId="{CA9736E5-01CD-4965-814D-8022410A0605}" type="presParOf" srcId="{5C17EF98-FCE4-4446-9FBD-2591000791F2}" destId="{7B4B2E5B-5A79-4B53-9009-807B47300918}" srcOrd="5" destOrd="0" presId="urn:microsoft.com/office/officeart/2005/8/layout/vList2"/>
  </dgm:cxnLst>
  <dgm:bg/>
  <dgm:whole/>
  <dgm:extLst>
    <a:ext uri="http://schemas.microsoft.com/office/drawing/2008/diagram">
      <dsp:dataModelExt xmlns:dsp="http://schemas.microsoft.com/office/drawing/2008/diagram" relId="rId6" minVer="http://schemas.openxmlformats.org/drawingml/2006/diagram"/>
    </a:ext>
  </dgm:extLst>
</dgm:dataModel>
</file>

<file path=ppt/diagrams/drawing1.xml><?xml version="1.0" encoding="utf-8"?>
<dsp:drawing xmlns:dgm="http://schemas.openxmlformats.org/drawingml/2006/diagram" xmlns:dsp="http://schemas.microsoft.com/office/drawing/2008/diagram" xmlns:a="http://schemas.openxmlformats.org/drawingml/2006/main">
  <dsp:spTree>
    <dsp:nvGrpSpPr>
      <dsp:cNvPr id="0" name=""/>
      <dsp:cNvGrpSpPr/>
    </dsp:nvGrpSpPr>
    <dsp:grpSpPr/>
    <dsp:sp modelId="{2843B19B-082D-4B73-B18F-B10090BDB714}">
      <dsp:nvSpPr>
        <dsp:cNvPr id="0" name=""/>
        <dsp:cNvSpPr/>
      </dsp:nvSpPr>
      <dsp:spPr>
        <a:xfrm>
          <a:off x="0" y="442687"/>
          <a:ext cx="5175384" cy="765450"/>
        </a:xfrm>
        <a:prstGeom prst="rect">
          <a:avLst/>
        </a:prstGeom>
        <a:solidFill>
          <a:schemeClr val="lt1">
            <a:alpha val="90000"/>
            <a:hueOff val="0"/>
            <a:satOff val="0"/>
            <a:lumOff val="0"/>
            <a:alphaOff val="0"/>
          </a:schemeClr>
        </a:solidFill>
        <a:ln w="19050" cap="flat" cmpd="sng" algn="ctr">
          <a:solidFill>
            <a:schemeClr val="accent2">
              <a:hueOff val="0"/>
              <a:satOff val="0"/>
              <a:lumOff val="0"/>
              <a:alphaOff val="0"/>
            </a:schemeClr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/>
      </dsp:style>
      <dsp:txBody>
        <a:bodyPr spcFirstLastPara="0" vert="horz" wrap="square" lIns="401667" tIns="374904" rIns="401667" bIns="128016" numCol="1" spcCol="1270" anchor="t" anchorCtr="0">
          <a:noAutofit/>
        </a:bodyPr>
        <a:lstStyle/>
        <a:p>
          <a:pPr marL="171450" lvl="1" indent="-171450" algn="l" defTabSz="800100">
            <a:lnSpc>
              <a:spcPct val="90000"/>
            </a:lnSpc>
            <a:spcBef>
              <a:spcPct val="0"/>
            </a:spcBef>
            <a:spcAft>
              <a:spcPct val="15000"/>
            </a:spcAft>
            <a:buChar char="•"/>
          </a:pPr>
          <a:r>
            <a:rPr lang="mk-MK" sz="1800" kern="1200"/>
            <a:t>AI-driven networks under Regulation (EU)</a:t>
          </a:r>
          <a:endParaRPr lang="en-US" sz="1800" kern="1200"/>
        </a:p>
      </dsp:txBody>
      <dsp:txXfrm>
        <a:off x="0" y="442687"/>
        <a:ext cx="5175384" cy="765450"/>
      </dsp:txXfrm>
    </dsp:sp>
    <dsp:sp modelId="{8C3382B6-CFD2-413B-B5A5-58A6DEEBC881}">
      <dsp:nvSpPr>
        <dsp:cNvPr id="0" name=""/>
        <dsp:cNvSpPr/>
      </dsp:nvSpPr>
      <dsp:spPr>
        <a:xfrm>
          <a:off x="258769" y="177007"/>
          <a:ext cx="3622768" cy="531360"/>
        </a:xfrm>
        <a:prstGeom prst="roundRect">
          <a:avLst/>
        </a:prstGeom>
        <a:solidFill>
          <a:schemeClr val="accent2">
            <a:hueOff val="0"/>
            <a:satOff val="0"/>
            <a:lumOff val="0"/>
            <a:alphaOff val="0"/>
          </a:schemeClr>
        </a:solidFill>
        <a:ln w="19050" cap="flat" cmpd="sng" algn="ctr">
          <a:solidFill>
            <a:schemeClr val="lt1">
              <a:hueOff val="0"/>
              <a:satOff val="0"/>
              <a:lumOff val="0"/>
              <a:alphaOff val="0"/>
            </a:schemeClr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  <dsp:txBody>
        <a:bodyPr spcFirstLastPara="0" vert="horz" wrap="square" lIns="136932" tIns="0" rIns="136932" bIns="0" numCol="1" spcCol="1270" anchor="ctr" anchorCtr="0">
          <a:noAutofit/>
        </a:bodyPr>
        <a:lstStyle/>
        <a:p>
          <a:pPr marL="0" lvl="0" indent="0" algn="l" defTabSz="800100">
            <a:lnSpc>
              <a:spcPct val="90000"/>
            </a:lnSpc>
            <a:spcBef>
              <a:spcPct val="0"/>
            </a:spcBef>
            <a:spcAft>
              <a:spcPct val="35000"/>
            </a:spcAft>
            <a:buNone/>
          </a:pPr>
          <a:r>
            <a:rPr lang="mk-MK" sz="1800" kern="1200"/>
            <a:t>AI Act &amp; Telecoms  </a:t>
          </a:r>
          <a:endParaRPr lang="en-US" sz="1800" kern="1200"/>
        </a:p>
      </dsp:txBody>
      <dsp:txXfrm>
        <a:off x="284708" y="202946"/>
        <a:ext cx="3570890" cy="479482"/>
      </dsp:txXfrm>
    </dsp:sp>
    <dsp:sp modelId="{AF98995A-1983-4BA3-83F8-5B3E5DF9C400}">
      <dsp:nvSpPr>
        <dsp:cNvPr id="0" name=""/>
        <dsp:cNvSpPr/>
      </dsp:nvSpPr>
      <dsp:spPr>
        <a:xfrm>
          <a:off x="0" y="1571017"/>
          <a:ext cx="5175384" cy="1020600"/>
        </a:xfrm>
        <a:prstGeom prst="rect">
          <a:avLst/>
        </a:prstGeom>
        <a:solidFill>
          <a:schemeClr val="lt1">
            <a:alpha val="90000"/>
            <a:hueOff val="0"/>
            <a:satOff val="0"/>
            <a:lumOff val="0"/>
            <a:alphaOff val="0"/>
          </a:schemeClr>
        </a:solidFill>
        <a:ln w="19050" cap="flat" cmpd="sng" algn="ctr">
          <a:solidFill>
            <a:schemeClr val="accent2">
              <a:hueOff val="3221807"/>
              <a:satOff val="-9246"/>
              <a:lumOff val="-14805"/>
              <a:alphaOff val="0"/>
            </a:schemeClr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/>
      </dsp:style>
      <dsp:txBody>
        <a:bodyPr spcFirstLastPara="0" vert="horz" wrap="square" lIns="401667" tIns="374904" rIns="401667" bIns="128016" numCol="1" spcCol="1270" anchor="t" anchorCtr="0">
          <a:noAutofit/>
        </a:bodyPr>
        <a:lstStyle/>
        <a:p>
          <a:pPr marL="171450" lvl="1" indent="-171450" algn="l" defTabSz="800100">
            <a:lnSpc>
              <a:spcPct val="90000"/>
            </a:lnSpc>
            <a:spcBef>
              <a:spcPct val="0"/>
            </a:spcBef>
            <a:spcAft>
              <a:spcPct val="15000"/>
            </a:spcAft>
            <a:buChar char="•"/>
          </a:pPr>
          <a:r>
            <a:rPr lang="mk-MK" sz="1800" kern="1200"/>
            <a:t>Directive (EU) 2022/2555: Stricter rules for operators </a:t>
          </a:r>
          <a:endParaRPr lang="en-US" sz="1800" kern="1200"/>
        </a:p>
      </dsp:txBody>
      <dsp:txXfrm>
        <a:off x="0" y="1571017"/>
        <a:ext cx="5175384" cy="1020600"/>
      </dsp:txXfrm>
    </dsp:sp>
    <dsp:sp modelId="{2E12CAC5-ED1B-40B0-B141-76874E02BAFC}">
      <dsp:nvSpPr>
        <dsp:cNvPr id="0" name=""/>
        <dsp:cNvSpPr/>
      </dsp:nvSpPr>
      <dsp:spPr>
        <a:xfrm>
          <a:off x="258769" y="1305337"/>
          <a:ext cx="3622768" cy="531360"/>
        </a:xfrm>
        <a:prstGeom prst="roundRect">
          <a:avLst/>
        </a:prstGeom>
        <a:solidFill>
          <a:schemeClr val="accent2">
            <a:hueOff val="3221807"/>
            <a:satOff val="-9246"/>
            <a:lumOff val="-14805"/>
            <a:alphaOff val="0"/>
          </a:schemeClr>
        </a:solidFill>
        <a:ln w="19050" cap="flat" cmpd="sng" algn="ctr">
          <a:solidFill>
            <a:schemeClr val="lt1">
              <a:hueOff val="0"/>
              <a:satOff val="0"/>
              <a:lumOff val="0"/>
              <a:alphaOff val="0"/>
            </a:schemeClr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  <dsp:txBody>
        <a:bodyPr spcFirstLastPara="0" vert="horz" wrap="square" lIns="136932" tIns="0" rIns="136932" bIns="0" numCol="1" spcCol="1270" anchor="ctr" anchorCtr="0">
          <a:noAutofit/>
        </a:bodyPr>
        <a:lstStyle/>
        <a:p>
          <a:pPr marL="0" lvl="0" indent="0" algn="l" defTabSz="800100">
            <a:lnSpc>
              <a:spcPct val="90000"/>
            </a:lnSpc>
            <a:spcBef>
              <a:spcPct val="0"/>
            </a:spcBef>
            <a:spcAft>
              <a:spcPct val="35000"/>
            </a:spcAft>
            <a:buNone/>
          </a:pPr>
          <a:r>
            <a:rPr lang="mk-MK" sz="1800" kern="1200"/>
            <a:t>Cybersecurity (NIS2 Directive) </a:t>
          </a:r>
          <a:endParaRPr lang="en-US" sz="1800" kern="1200"/>
        </a:p>
      </dsp:txBody>
      <dsp:txXfrm>
        <a:off x="284708" y="1331276"/>
        <a:ext cx="3570890" cy="479482"/>
      </dsp:txXfrm>
    </dsp:sp>
    <dsp:sp modelId="{76C124D0-D889-4264-B9DD-6D54F8AC3782}">
      <dsp:nvSpPr>
        <dsp:cNvPr id="0" name=""/>
        <dsp:cNvSpPr/>
      </dsp:nvSpPr>
      <dsp:spPr>
        <a:xfrm>
          <a:off x="0" y="2954498"/>
          <a:ext cx="5175384" cy="1020600"/>
        </a:xfrm>
        <a:prstGeom prst="rect">
          <a:avLst/>
        </a:prstGeom>
        <a:solidFill>
          <a:schemeClr val="lt1">
            <a:alpha val="90000"/>
            <a:hueOff val="0"/>
            <a:satOff val="0"/>
            <a:lumOff val="0"/>
            <a:alphaOff val="0"/>
          </a:schemeClr>
        </a:solidFill>
        <a:ln w="19050" cap="flat" cmpd="sng" algn="ctr">
          <a:solidFill>
            <a:schemeClr val="accent2">
              <a:hueOff val="6443614"/>
              <a:satOff val="-18493"/>
              <a:lumOff val="-29609"/>
              <a:alphaOff val="0"/>
            </a:schemeClr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/>
      </dsp:style>
      <dsp:txBody>
        <a:bodyPr spcFirstLastPara="0" vert="horz" wrap="square" lIns="401667" tIns="374904" rIns="401667" bIns="128016" numCol="1" spcCol="1270" anchor="t" anchorCtr="0">
          <a:noAutofit/>
        </a:bodyPr>
        <a:lstStyle/>
        <a:p>
          <a:pPr marL="171450" lvl="1" indent="-171450" algn="l" defTabSz="800100">
            <a:lnSpc>
              <a:spcPct val="90000"/>
            </a:lnSpc>
            <a:spcBef>
              <a:spcPct val="0"/>
            </a:spcBef>
            <a:spcAft>
              <a:spcPct val="15000"/>
            </a:spcAft>
            <a:buChar char="•"/>
          </a:pPr>
          <a:r>
            <a:rPr lang="mk-MK" sz="1800" kern="1200"/>
            <a:t>Regulation (EU) 2022/1925: Fair competition for messaging apps</a:t>
          </a:r>
          <a:r>
            <a:rPr lang="en-US" sz="1800" kern="1200"/>
            <a:t>…</a:t>
          </a:r>
        </a:p>
      </dsp:txBody>
      <dsp:txXfrm>
        <a:off x="0" y="2954498"/>
        <a:ext cx="5175384" cy="1020600"/>
      </dsp:txXfrm>
    </dsp:sp>
    <dsp:sp modelId="{42445EA6-EA8D-4B19-807B-02DC7F2693F0}">
      <dsp:nvSpPr>
        <dsp:cNvPr id="0" name=""/>
        <dsp:cNvSpPr/>
      </dsp:nvSpPr>
      <dsp:spPr>
        <a:xfrm>
          <a:off x="258769" y="2688818"/>
          <a:ext cx="3622768" cy="531360"/>
        </a:xfrm>
        <a:prstGeom prst="roundRect">
          <a:avLst/>
        </a:prstGeom>
        <a:solidFill>
          <a:schemeClr val="accent2">
            <a:hueOff val="6443614"/>
            <a:satOff val="-18493"/>
            <a:lumOff val="-29609"/>
            <a:alphaOff val="0"/>
          </a:schemeClr>
        </a:solidFill>
        <a:ln w="19050" cap="flat" cmpd="sng" algn="ctr">
          <a:solidFill>
            <a:schemeClr val="lt1">
              <a:hueOff val="0"/>
              <a:satOff val="0"/>
              <a:lumOff val="0"/>
              <a:alphaOff val="0"/>
            </a:schemeClr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  <dsp:txBody>
        <a:bodyPr spcFirstLastPara="0" vert="horz" wrap="square" lIns="136932" tIns="0" rIns="136932" bIns="0" numCol="1" spcCol="1270" anchor="ctr" anchorCtr="0">
          <a:noAutofit/>
        </a:bodyPr>
        <a:lstStyle/>
        <a:p>
          <a:pPr marL="0" lvl="0" indent="0" algn="l" defTabSz="800100">
            <a:lnSpc>
              <a:spcPct val="90000"/>
            </a:lnSpc>
            <a:spcBef>
              <a:spcPct val="0"/>
            </a:spcBef>
            <a:spcAft>
              <a:spcPct val="35000"/>
            </a:spcAft>
            <a:buNone/>
          </a:pPr>
          <a:r>
            <a:rPr lang="mk-MK" sz="1800" kern="1200"/>
            <a:t>DMA</a:t>
          </a:r>
          <a:r>
            <a:rPr lang="en-US" sz="1800" kern="1200"/>
            <a:t>/DSA</a:t>
          </a:r>
          <a:r>
            <a:rPr lang="mk-MK" sz="1800" kern="1200"/>
            <a:t> &amp; OTT Services </a:t>
          </a:r>
          <a:endParaRPr lang="en-US" sz="1800" kern="1200"/>
        </a:p>
      </dsp:txBody>
      <dsp:txXfrm>
        <a:off x="284708" y="2714757"/>
        <a:ext cx="3570890" cy="479482"/>
      </dsp:txXfrm>
    </dsp:sp>
  </dsp:spTree>
</dsp:drawing>
</file>

<file path=ppt/diagrams/drawing2.xml><?xml version="1.0" encoding="utf-8"?>
<dsp:drawing xmlns:dgm="http://schemas.openxmlformats.org/drawingml/2006/diagram" xmlns:dsp="http://schemas.microsoft.com/office/drawing/2008/diagram" xmlns:a="http://schemas.openxmlformats.org/drawingml/2006/main">
  <dsp:spTree>
    <dsp:nvGrpSpPr>
      <dsp:cNvPr id="0" name=""/>
      <dsp:cNvGrpSpPr/>
    </dsp:nvGrpSpPr>
    <dsp:grpSpPr/>
    <dsp:sp modelId="{EEF80BA9-1EBB-4112-AD69-1B2493CBFA7C}">
      <dsp:nvSpPr>
        <dsp:cNvPr id="0" name=""/>
        <dsp:cNvSpPr/>
      </dsp:nvSpPr>
      <dsp:spPr>
        <a:xfrm>
          <a:off x="0" y="2027"/>
          <a:ext cx="5175384" cy="0"/>
        </a:xfrm>
        <a:prstGeom prst="line">
          <a:avLst/>
        </a:prstGeom>
        <a:solidFill>
          <a:schemeClr val="accent2">
            <a:hueOff val="0"/>
            <a:satOff val="0"/>
            <a:lumOff val="0"/>
            <a:alphaOff val="0"/>
          </a:schemeClr>
        </a:solidFill>
        <a:ln w="19050" cap="flat" cmpd="sng" algn="ctr">
          <a:solidFill>
            <a:schemeClr val="accent2">
              <a:hueOff val="0"/>
              <a:satOff val="0"/>
              <a:lumOff val="0"/>
              <a:alphaOff val="0"/>
            </a:schemeClr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</dsp:sp>
    <dsp:sp modelId="{923E63AA-7F6B-415E-9F57-8C66A497CF0B}">
      <dsp:nvSpPr>
        <dsp:cNvPr id="0" name=""/>
        <dsp:cNvSpPr/>
      </dsp:nvSpPr>
      <dsp:spPr>
        <a:xfrm>
          <a:off x="0" y="2027"/>
          <a:ext cx="5175384" cy="1382683"/>
        </a:xfrm>
        <a:prstGeom prst="rect">
          <a:avLst/>
        </a:prstGeom>
        <a:noFill/>
        <a:ln>
          <a:noFill/>
        </a:ln>
        <a:effectLst/>
      </dsp:spPr>
      <dsp:style>
        <a:lnRef idx="0">
          <a:scrgbClr r="0" g="0" b="0"/>
        </a:lnRef>
        <a:fillRef idx="0">
          <a:scrgbClr r="0" g="0" b="0"/>
        </a:fillRef>
        <a:effectRef idx="0">
          <a:scrgbClr r="0" g="0" b="0"/>
        </a:effectRef>
        <a:fontRef idx="minor"/>
      </dsp:style>
      <dsp:txBody>
        <a:bodyPr spcFirstLastPara="0" vert="horz" wrap="square" lIns="106680" tIns="106680" rIns="106680" bIns="106680" numCol="1" spcCol="1270" anchor="t" anchorCtr="0">
          <a:noAutofit/>
        </a:bodyPr>
        <a:lstStyle/>
        <a:p>
          <a:pPr marL="0" lvl="0" indent="0" algn="l" defTabSz="1244600">
            <a:lnSpc>
              <a:spcPct val="90000"/>
            </a:lnSpc>
            <a:spcBef>
              <a:spcPct val="0"/>
            </a:spcBef>
            <a:spcAft>
              <a:spcPct val="35000"/>
            </a:spcAft>
            <a:buNone/>
          </a:pPr>
          <a:r>
            <a:rPr lang="mk-MK" sz="2800" kern="1200"/>
            <a:t>6G Deployment (Hexa-X project under Horizon Europe)  </a:t>
          </a:r>
          <a:endParaRPr lang="en-US" sz="2800" kern="1200"/>
        </a:p>
      </dsp:txBody>
      <dsp:txXfrm>
        <a:off x="0" y="2027"/>
        <a:ext cx="5175384" cy="1382683"/>
      </dsp:txXfrm>
    </dsp:sp>
    <dsp:sp modelId="{F19616C4-5C7E-4668-9C20-E754268FD7BB}">
      <dsp:nvSpPr>
        <dsp:cNvPr id="0" name=""/>
        <dsp:cNvSpPr/>
      </dsp:nvSpPr>
      <dsp:spPr>
        <a:xfrm>
          <a:off x="0" y="1384711"/>
          <a:ext cx="5175384" cy="0"/>
        </a:xfrm>
        <a:prstGeom prst="line">
          <a:avLst/>
        </a:prstGeom>
        <a:solidFill>
          <a:schemeClr val="accent2">
            <a:hueOff val="3221807"/>
            <a:satOff val="-9246"/>
            <a:lumOff val="-14805"/>
            <a:alphaOff val="0"/>
          </a:schemeClr>
        </a:solidFill>
        <a:ln w="19050" cap="flat" cmpd="sng" algn="ctr">
          <a:solidFill>
            <a:schemeClr val="accent2">
              <a:hueOff val="3221807"/>
              <a:satOff val="-9246"/>
              <a:lumOff val="-14805"/>
              <a:alphaOff val="0"/>
            </a:schemeClr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</dsp:sp>
    <dsp:sp modelId="{9278CFDD-5858-469E-B9AC-5B714D5A9599}">
      <dsp:nvSpPr>
        <dsp:cNvPr id="0" name=""/>
        <dsp:cNvSpPr/>
      </dsp:nvSpPr>
      <dsp:spPr>
        <a:xfrm>
          <a:off x="0" y="1384711"/>
          <a:ext cx="5175384" cy="1382683"/>
        </a:xfrm>
        <a:prstGeom prst="rect">
          <a:avLst/>
        </a:prstGeom>
        <a:noFill/>
        <a:ln>
          <a:noFill/>
        </a:ln>
        <a:effectLst/>
      </dsp:spPr>
      <dsp:style>
        <a:lnRef idx="0">
          <a:scrgbClr r="0" g="0" b="0"/>
        </a:lnRef>
        <a:fillRef idx="0">
          <a:scrgbClr r="0" g="0" b="0"/>
        </a:fillRef>
        <a:effectRef idx="0">
          <a:scrgbClr r="0" g="0" b="0"/>
        </a:effectRef>
        <a:fontRef idx="minor"/>
      </dsp:style>
      <dsp:txBody>
        <a:bodyPr spcFirstLastPara="0" vert="horz" wrap="square" lIns="106680" tIns="106680" rIns="106680" bIns="106680" numCol="1" spcCol="1270" anchor="t" anchorCtr="0">
          <a:noAutofit/>
        </a:bodyPr>
        <a:lstStyle/>
        <a:p>
          <a:pPr marL="0" lvl="0" indent="0" algn="l" defTabSz="1244600">
            <a:lnSpc>
              <a:spcPct val="90000"/>
            </a:lnSpc>
            <a:spcBef>
              <a:spcPct val="0"/>
            </a:spcBef>
            <a:spcAft>
              <a:spcPct val="35000"/>
            </a:spcAft>
            <a:buNone/>
          </a:pPr>
          <a:r>
            <a:rPr lang="mk-MK" sz="2800" kern="1200"/>
            <a:t>OTT vs. Traditional Telecoms: Regulatory gaps </a:t>
          </a:r>
          <a:endParaRPr lang="en-US" sz="2800" kern="1200"/>
        </a:p>
      </dsp:txBody>
      <dsp:txXfrm>
        <a:off x="0" y="1384711"/>
        <a:ext cx="5175384" cy="1382683"/>
      </dsp:txXfrm>
    </dsp:sp>
    <dsp:sp modelId="{B22B44B0-C811-4E83-B203-79E9D6E04CC3}">
      <dsp:nvSpPr>
        <dsp:cNvPr id="0" name=""/>
        <dsp:cNvSpPr/>
      </dsp:nvSpPr>
      <dsp:spPr>
        <a:xfrm>
          <a:off x="0" y="2767394"/>
          <a:ext cx="5175384" cy="0"/>
        </a:xfrm>
        <a:prstGeom prst="line">
          <a:avLst/>
        </a:prstGeom>
        <a:solidFill>
          <a:schemeClr val="accent2">
            <a:hueOff val="6443614"/>
            <a:satOff val="-18493"/>
            <a:lumOff val="-29609"/>
            <a:alphaOff val="0"/>
          </a:schemeClr>
        </a:solidFill>
        <a:ln w="19050" cap="flat" cmpd="sng" algn="ctr">
          <a:solidFill>
            <a:schemeClr val="accent2">
              <a:hueOff val="6443614"/>
              <a:satOff val="-18493"/>
              <a:lumOff val="-29609"/>
              <a:alphaOff val="0"/>
            </a:schemeClr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</dsp:sp>
    <dsp:sp modelId="{C74348AC-DB4E-4A34-B057-BD39F1558B24}">
      <dsp:nvSpPr>
        <dsp:cNvPr id="0" name=""/>
        <dsp:cNvSpPr/>
      </dsp:nvSpPr>
      <dsp:spPr>
        <a:xfrm>
          <a:off x="0" y="2767394"/>
          <a:ext cx="5175384" cy="1382683"/>
        </a:xfrm>
        <a:prstGeom prst="rect">
          <a:avLst/>
        </a:prstGeom>
        <a:noFill/>
        <a:ln>
          <a:noFill/>
        </a:ln>
        <a:effectLst/>
      </dsp:spPr>
      <dsp:style>
        <a:lnRef idx="0">
          <a:scrgbClr r="0" g="0" b="0"/>
        </a:lnRef>
        <a:fillRef idx="0">
          <a:scrgbClr r="0" g="0" b="0"/>
        </a:fillRef>
        <a:effectRef idx="0">
          <a:scrgbClr r="0" g="0" b="0"/>
        </a:effectRef>
        <a:fontRef idx="minor"/>
      </dsp:style>
      <dsp:txBody>
        <a:bodyPr spcFirstLastPara="0" vert="horz" wrap="square" lIns="106680" tIns="106680" rIns="106680" bIns="106680" numCol="1" spcCol="1270" anchor="t" anchorCtr="0">
          <a:noAutofit/>
        </a:bodyPr>
        <a:lstStyle/>
        <a:p>
          <a:pPr marL="0" lvl="0" indent="0" algn="l" defTabSz="1244600">
            <a:lnSpc>
              <a:spcPct val="90000"/>
            </a:lnSpc>
            <a:spcBef>
              <a:spcPct val="0"/>
            </a:spcBef>
            <a:spcAft>
              <a:spcPct val="35000"/>
            </a:spcAft>
            <a:buNone/>
          </a:pPr>
          <a:r>
            <a:rPr lang="mk-MK" sz="2800" kern="1200"/>
            <a:t>Data Sharing: Impact of Data Act (Regulation (EU) 2023/2854)</a:t>
          </a:r>
          <a:endParaRPr lang="en-US" sz="2800" kern="1200"/>
        </a:p>
      </dsp:txBody>
      <dsp:txXfrm>
        <a:off x="0" y="2767394"/>
        <a:ext cx="5175384" cy="1382683"/>
      </dsp:txXfrm>
    </dsp:sp>
  </dsp:spTree>
</dsp:drawing>
</file>

<file path=ppt/diagrams/drawing3.xml><?xml version="1.0" encoding="utf-8"?>
<dsp:drawing xmlns:dgm="http://schemas.openxmlformats.org/drawingml/2006/diagram" xmlns:dsp="http://schemas.microsoft.com/office/drawing/2008/diagram" xmlns:a="http://schemas.openxmlformats.org/drawingml/2006/main">
  <dsp:spTree>
    <dsp:nvGrpSpPr>
      <dsp:cNvPr id="0" name=""/>
      <dsp:cNvGrpSpPr/>
    </dsp:nvGrpSpPr>
    <dsp:grpSpPr/>
    <dsp:sp modelId="{FE5048C4-2129-4F38-96C5-AA06CADAE0B7}">
      <dsp:nvSpPr>
        <dsp:cNvPr id="0" name=""/>
        <dsp:cNvSpPr/>
      </dsp:nvSpPr>
      <dsp:spPr>
        <a:xfrm>
          <a:off x="0" y="2027"/>
          <a:ext cx="5175384" cy="0"/>
        </a:xfrm>
        <a:prstGeom prst="line">
          <a:avLst/>
        </a:prstGeom>
        <a:solidFill>
          <a:schemeClr val="accent2">
            <a:hueOff val="0"/>
            <a:satOff val="0"/>
            <a:lumOff val="0"/>
            <a:alphaOff val="0"/>
          </a:schemeClr>
        </a:solidFill>
        <a:ln w="19050" cap="flat" cmpd="sng" algn="ctr">
          <a:solidFill>
            <a:schemeClr val="accent2">
              <a:hueOff val="0"/>
              <a:satOff val="0"/>
              <a:lumOff val="0"/>
              <a:alphaOff val="0"/>
            </a:schemeClr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</dsp:sp>
    <dsp:sp modelId="{759F970C-C2A5-4006-A6E2-ECA0D4790010}">
      <dsp:nvSpPr>
        <dsp:cNvPr id="0" name=""/>
        <dsp:cNvSpPr/>
      </dsp:nvSpPr>
      <dsp:spPr>
        <a:xfrm>
          <a:off x="0" y="2027"/>
          <a:ext cx="5175384" cy="1382683"/>
        </a:xfrm>
        <a:prstGeom prst="rect">
          <a:avLst/>
        </a:prstGeom>
        <a:noFill/>
        <a:ln>
          <a:noFill/>
        </a:ln>
        <a:effectLst/>
      </dsp:spPr>
      <dsp:style>
        <a:lnRef idx="0">
          <a:scrgbClr r="0" g="0" b="0"/>
        </a:lnRef>
        <a:fillRef idx="0">
          <a:scrgbClr r="0" g="0" b="0"/>
        </a:fillRef>
        <a:effectRef idx="0">
          <a:scrgbClr r="0" g="0" b="0"/>
        </a:effectRef>
        <a:fontRef idx="minor"/>
      </dsp:style>
      <dsp:txBody>
        <a:bodyPr spcFirstLastPara="0" vert="horz" wrap="square" lIns="64770" tIns="64770" rIns="64770" bIns="64770" numCol="1" spcCol="1270" anchor="t" anchorCtr="0">
          <a:noAutofit/>
        </a:bodyPr>
        <a:lstStyle/>
        <a:p>
          <a:pPr marL="0" lvl="0" indent="0" algn="l" defTabSz="755650">
            <a:lnSpc>
              <a:spcPct val="90000"/>
            </a:lnSpc>
            <a:spcBef>
              <a:spcPct val="0"/>
            </a:spcBef>
            <a:spcAft>
              <a:spcPct val="35000"/>
            </a:spcAft>
            <a:buNone/>
          </a:pPr>
          <a:r>
            <a:rPr lang="mk-MK" sz="1700" kern="1200"/>
            <a:t>Summary: Harmonized rules, stricter security, AI/6G focus </a:t>
          </a:r>
          <a:endParaRPr lang="en-US" sz="1700" kern="1200"/>
        </a:p>
      </dsp:txBody>
      <dsp:txXfrm>
        <a:off x="0" y="2027"/>
        <a:ext cx="5175384" cy="1382683"/>
      </dsp:txXfrm>
    </dsp:sp>
    <dsp:sp modelId="{7D99C5F7-AD89-401B-BAD0-7E7D94C47701}">
      <dsp:nvSpPr>
        <dsp:cNvPr id="0" name=""/>
        <dsp:cNvSpPr/>
      </dsp:nvSpPr>
      <dsp:spPr>
        <a:xfrm>
          <a:off x="0" y="1384711"/>
          <a:ext cx="5175384" cy="0"/>
        </a:xfrm>
        <a:prstGeom prst="line">
          <a:avLst/>
        </a:prstGeom>
        <a:solidFill>
          <a:schemeClr val="accent3">
            <a:hueOff val="0"/>
            <a:satOff val="0"/>
            <a:lumOff val="0"/>
            <a:alphaOff val="0"/>
          </a:schemeClr>
        </a:solidFill>
        <a:ln w="19050" cap="flat" cmpd="sng" algn="ctr">
          <a:solidFill>
            <a:schemeClr val="accent3">
              <a:hueOff val="0"/>
              <a:satOff val="0"/>
              <a:lumOff val="0"/>
              <a:alphaOff val="0"/>
            </a:schemeClr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</dsp:sp>
    <dsp:sp modelId="{D914AE4E-A78A-4F0D-ADBA-6BA90740E846}">
      <dsp:nvSpPr>
        <dsp:cNvPr id="0" name=""/>
        <dsp:cNvSpPr/>
      </dsp:nvSpPr>
      <dsp:spPr>
        <a:xfrm>
          <a:off x="0" y="1384711"/>
          <a:ext cx="5175384" cy="1382683"/>
        </a:xfrm>
        <a:prstGeom prst="rect">
          <a:avLst/>
        </a:prstGeom>
        <a:noFill/>
        <a:ln>
          <a:noFill/>
        </a:ln>
        <a:effectLst/>
      </dsp:spPr>
      <dsp:style>
        <a:lnRef idx="0">
          <a:scrgbClr r="0" g="0" b="0"/>
        </a:lnRef>
        <a:fillRef idx="0">
          <a:scrgbClr r="0" g="0" b="0"/>
        </a:fillRef>
        <a:effectRef idx="0">
          <a:scrgbClr r="0" g="0" b="0"/>
        </a:effectRef>
        <a:fontRef idx="minor"/>
      </dsp:style>
      <dsp:txBody>
        <a:bodyPr spcFirstLastPara="0" vert="horz" wrap="square" lIns="64770" tIns="64770" rIns="64770" bIns="64770" numCol="1" spcCol="1270" anchor="t" anchorCtr="0">
          <a:noAutofit/>
        </a:bodyPr>
        <a:lstStyle/>
        <a:p>
          <a:pPr marL="0" lvl="0" indent="0" algn="l" defTabSz="755650">
            <a:lnSpc>
              <a:spcPct val="90000"/>
            </a:lnSpc>
            <a:spcBef>
              <a:spcPct val="0"/>
            </a:spcBef>
            <a:spcAft>
              <a:spcPct val="35000"/>
            </a:spcAft>
            <a:buNone/>
          </a:pPr>
          <a:r>
            <a:rPr lang="mk-MK" sz="1700" kern="1200"/>
            <a:t>Call to Action: Monitor EECC updates, DMA enforcement, and 6G trials</a:t>
          </a:r>
          <a:endParaRPr lang="en-US" sz="1700" kern="1200"/>
        </a:p>
      </dsp:txBody>
      <dsp:txXfrm>
        <a:off x="0" y="1384711"/>
        <a:ext cx="5175384" cy="1382683"/>
      </dsp:txXfrm>
    </dsp:sp>
    <dsp:sp modelId="{0EFD081B-50C7-462C-892F-13CDCD651629}">
      <dsp:nvSpPr>
        <dsp:cNvPr id="0" name=""/>
        <dsp:cNvSpPr/>
      </dsp:nvSpPr>
      <dsp:spPr>
        <a:xfrm>
          <a:off x="0" y="2767394"/>
          <a:ext cx="5175384" cy="0"/>
        </a:xfrm>
        <a:prstGeom prst="line">
          <a:avLst/>
        </a:prstGeom>
        <a:solidFill>
          <a:schemeClr val="accent4">
            <a:hueOff val="0"/>
            <a:satOff val="0"/>
            <a:lumOff val="0"/>
            <a:alphaOff val="0"/>
          </a:schemeClr>
        </a:solidFill>
        <a:ln w="19050" cap="flat" cmpd="sng" algn="ctr">
          <a:solidFill>
            <a:schemeClr val="accent4">
              <a:hueOff val="0"/>
              <a:satOff val="0"/>
              <a:lumOff val="0"/>
              <a:alphaOff val="0"/>
            </a:schemeClr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</dsp:sp>
    <dsp:sp modelId="{54ABADA7-FD26-4E72-8BA8-ECDCA501E658}">
      <dsp:nvSpPr>
        <dsp:cNvPr id="0" name=""/>
        <dsp:cNvSpPr/>
      </dsp:nvSpPr>
      <dsp:spPr>
        <a:xfrm>
          <a:off x="0" y="2767394"/>
          <a:ext cx="5175384" cy="1382683"/>
        </a:xfrm>
        <a:prstGeom prst="rect">
          <a:avLst/>
        </a:prstGeom>
        <a:noFill/>
        <a:ln>
          <a:noFill/>
        </a:ln>
        <a:effectLst/>
      </dsp:spPr>
      <dsp:style>
        <a:lnRef idx="0">
          <a:scrgbClr r="0" g="0" b="0"/>
        </a:lnRef>
        <a:fillRef idx="0">
          <a:scrgbClr r="0" g="0" b="0"/>
        </a:fillRef>
        <a:effectRef idx="0">
          <a:scrgbClr r="0" g="0" b="0"/>
        </a:effectRef>
        <a:fontRef idx="minor"/>
      </dsp:style>
      <dsp:txBody>
        <a:bodyPr spcFirstLastPara="0" vert="horz" wrap="square" lIns="64770" tIns="64770" rIns="64770" bIns="64770" numCol="1" spcCol="1270" anchor="t" anchorCtr="0">
          <a:noAutofit/>
        </a:bodyPr>
        <a:lstStyle/>
        <a:p>
          <a:pPr marL="0" lvl="0" indent="0" algn="l" defTabSz="755650">
            <a:lnSpc>
              <a:spcPct val="90000"/>
            </a:lnSpc>
            <a:spcBef>
              <a:spcPct val="0"/>
            </a:spcBef>
            <a:spcAft>
              <a:spcPct val="35000"/>
            </a:spcAft>
            <a:buNone/>
          </a:pPr>
          <a:r>
            <a:rPr lang="en-US" sz="1700" kern="1200"/>
            <a:t>One thing’s certain: by 2035, ‘electronic communication’ won’t mean just phones and broadband. It’ll be the backbone of smart cities, AI, and the metaverse. The question is, will Europe’s rules keep pace?</a:t>
          </a:r>
        </a:p>
      </dsp:txBody>
      <dsp:txXfrm>
        <a:off x="0" y="2767394"/>
        <a:ext cx="5175384" cy="1382683"/>
      </dsp:txXfrm>
    </dsp:sp>
  </dsp:spTree>
</dsp:drawing>
</file>

<file path=ppt/diagrams/drawing4.xml><?xml version="1.0" encoding="utf-8"?>
<dsp:drawing xmlns:dgm="http://schemas.openxmlformats.org/drawingml/2006/diagram" xmlns:dsp="http://schemas.microsoft.com/office/drawing/2008/diagram" xmlns:a="http://schemas.openxmlformats.org/drawingml/2006/main">
  <dsp:spTree>
    <dsp:nvGrpSpPr>
      <dsp:cNvPr id="0" name=""/>
      <dsp:cNvGrpSpPr/>
    </dsp:nvGrpSpPr>
    <dsp:grpSpPr/>
    <dsp:sp modelId="{889C455D-492A-4ED5-8E3E-AF36A54E01BA}">
      <dsp:nvSpPr>
        <dsp:cNvPr id="0" name=""/>
        <dsp:cNvSpPr/>
      </dsp:nvSpPr>
      <dsp:spPr>
        <a:xfrm>
          <a:off x="0" y="197055"/>
          <a:ext cx="5175384" cy="442260"/>
        </a:xfrm>
        <a:prstGeom prst="roundRect">
          <a:avLst/>
        </a:prstGeom>
        <a:solidFill>
          <a:schemeClr val="accent5">
            <a:hueOff val="0"/>
            <a:satOff val="0"/>
            <a:lumOff val="0"/>
            <a:alphaOff val="0"/>
          </a:schemeClr>
        </a:solidFill>
        <a:ln w="19050" cap="flat" cmpd="sng" algn="ctr">
          <a:solidFill>
            <a:schemeClr val="lt1">
              <a:hueOff val="0"/>
              <a:satOff val="0"/>
              <a:lumOff val="0"/>
              <a:alphaOff val="0"/>
            </a:schemeClr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  <dsp:txBody>
        <a:bodyPr spcFirstLastPara="0" vert="horz" wrap="square" lIns="68580" tIns="68580" rIns="68580" bIns="68580" numCol="1" spcCol="1270" anchor="ctr" anchorCtr="0">
          <a:noAutofit/>
        </a:bodyPr>
        <a:lstStyle/>
        <a:p>
          <a:pPr marL="0" lvl="0" indent="0" algn="l" defTabSz="800100">
            <a:lnSpc>
              <a:spcPct val="90000"/>
            </a:lnSpc>
            <a:spcBef>
              <a:spcPct val="0"/>
            </a:spcBef>
            <a:spcAft>
              <a:spcPct val="35000"/>
            </a:spcAft>
            <a:buNone/>
            <a:defRPr b="1"/>
          </a:pPr>
          <a:r>
            <a:rPr lang="en-US" sz="1800" kern="1200"/>
            <a:t>Demand for Speed &amp; Reliability</a:t>
          </a:r>
        </a:p>
      </dsp:txBody>
      <dsp:txXfrm>
        <a:off x="21589" y="218644"/>
        <a:ext cx="5132206" cy="399082"/>
      </dsp:txXfrm>
    </dsp:sp>
    <dsp:sp modelId="{9230D2E0-2667-4ED8-94D1-EA890AE64A1C}">
      <dsp:nvSpPr>
        <dsp:cNvPr id="0" name=""/>
        <dsp:cNvSpPr/>
      </dsp:nvSpPr>
      <dsp:spPr>
        <a:xfrm>
          <a:off x="0" y="639315"/>
          <a:ext cx="5175384" cy="1117800"/>
        </a:xfrm>
        <a:prstGeom prst="rect">
          <a:avLst/>
        </a:prstGeom>
        <a:noFill/>
        <a:ln>
          <a:noFill/>
        </a:ln>
        <a:effectLst/>
      </dsp:spPr>
      <dsp:style>
        <a:lnRef idx="0">
          <a:scrgbClr r="0" g="0" b="0"/>
        </a:lnRef>
        <a:fillRef idx="0">
          <a:scrgbClr r="0" g="0" b="0"/>
        </a:fillRef>
        <a:effectRef idx="0">
          <a:scrgbClr r="0" g="0" b="0"/>
        </a:effectRef>
        <a:fontRef idx="minor"/>
      </dsp:style>
      <dsp:txBody>
        <a:bodyPr spcFirstLastPara="0" vert="horz" wrap="square" lIns="164318" tIns="22860" rIns="128016" bIns="22860" numCol="1" spcCol="1270" anchor="t" anchorCtr="0">
          <a:noAutofit/>
        </a:bodyPr>
        <a:lstStyle/>
        <a:p>
          <a:pPr marL="114300" lvl="1" indent="-114300" algn="l" defTabSz="622300">
            <a:lnSpc>
              <a:spcPct val="90000"/>
            </a:lnSpc>
            <a:spcBef>
              <a:spcPct val="0"/>
            </a:spcBef>
            <a:spcAft>
              <a:spcPct val="20000"/>
            </a:spcAft>
            <a:buChar char="•"/>
          </a:pPr>
          <a:r>
            <a:rPr lang="en-US" sz="1400" kern="1200"/>
            <a:t>5G/6G &amp; Fiber: Consumers prioritize seamless connectivity (e.g., streaming, smart homes)</a:t>
          </a:r>
        </a:p>
        <a:p>
          <a:pPr marL="114300" lvl="1" indent="-114300" algn="l" defTabSz="622300">
            <a:lnSpc>
              <a:spcPct val="90000"/>
            </a:lnSpc>
            <a:spcBef>
              <a:spcPct val="0"/>
            </a:spcBef>
            <a:spcAft>
              <a:spcPct val="20000"/>
            </a:spcAft>
            <a:buChar char="•"/>
          </a:pPr>
          <a:r>
            <a:rPr lang="en-US" sz="1400" kern="1200"/>
            <a:t>Eurobarometer 2023: 72% of EU citizens consider high-speed internet a "basic necessity"</a:t>
          </a:r>
        </a:p>
        <a:p>
          <a:pPr marL="114300" lvl="1" indent="-114300" algn="l" defTabSz="622300">
            <a:lnSpc>
              <a:spcPct val="90000"/>
            </a:lnSpc>
            <a:spcBef>
              <a:spcPct val="0"/>
            </a:spcBef>
            <a:spcAft>
              <a:spcPct val="20000"/>
            </a:spcAft>
            <a:buChar char="•"/>
          </a:pPr>
          <a:r>
            <a:rPr lang="en-US" sz="1400" kern="1200"/>
            <a:t>Pain Point: Rural-urban divide in coverage frustrates users</a:t>
          </a:r>
        </a:p>
      </dsp:txBody>
      <dsp:txXfrm>
        <a:off x="0" y="639315"/>
        <a:ext cx="5175384" cy="1117800"/>
      </dsp:txXfrm>
    </dsp:sp>
    <dsp:sp modelId="{E6E92D38-9487-401A-A14A-7819AA21FBBC}">
      <dsp:nvSpPr>
        <dsp:cNvPr id="0" name=""/>
        <dsp:cNvSpPr/>
      </dsp:nvSpPr>
      <dsp:spPr>
        <a:xfrm>
          <a:off x="0" y="1757115"/>
          <a:ext cx="5175384" cy="442260"/>
        </a:xfrm>
        <a:prstGeom prst="roundRect">
          <a:avLst/>
        </a:prstGeom>
        <a:solidFill>
          <a:schemeClr val="accent5">
            <a:hueOff val="-6076075"/>
            <a:satOff val="-413"/>
            <a:lumOff val="981"/>
            <a:alphaOff val="0"/>
          </a:schemeClr>
        </a:solidFill>
        <a:ln w="19050" cap="flat" cmpd="sng" algn="ctr">
          <a:solidFill>
            <a:schemeClr val="lt1">
              <a:hueOff val="0"/>
              <a:satOff val="0"/>
              <a:lumOff val="0"/>
              <a:alphaOff val="0"/>
            </a:schemeClr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  <dsp:txBody>
        <a:bodyPr spcFirstLastPara="0" vert="horz" wrap="square" lIns="68580" tIns="68580" rIns="68580" bIns="68580" numCol="1" spcCol="1270" anchor="ctr" anchorCtr="0">
          <a:noAutofit/>
        </a:bodyPr>
        <a:lstStyle/>
        <a:p>
          <a:pPr marL="0" lvl="0" indent="0" algn="l" defTabSz="800100">
            <a:lnSpc>
              <a:spcPct val="90000"/>
            </a:lnSpc>
            <a:spcBef>
              <a:spcPct val="0"/>
            </a:spcBef>
            <a:spcAft>
              <a:spcPct val="35000"/>
            </a:spcAft>
            <a:buNone/>
            <a:defRPr b="1"/>
          </a:pPr>
          <a:r>
            <a:rPr lang="en-US" sz="1800" kern="1200"/>
            <a:t>Affordability Concerns</a:t>
          </a:r>
        </a:p>
      </dsp:txBody>
      <dsp:txXfrm>
        <a:off x="21589" y="1778704"/>
        <a:ext cx="5132206" cy="399082"/>
      </dsp:txXfrm>
    </dsp:sp>
    <dsp:sp modelId="{7F462419-8664-4C24-BFDD-1D968BAB76BC}">
      <dsp:nvSpPr>
        <dsp:cNvPr id="0" name=""/>
        <dsp:cNvSpPr/>
      </dsp:nvSpPr>
      <dsp:spPr>
        <a:xfrm>
          <a:off x="0" y="2199375"/>
          <a:ext cx="5175384" cy="437805"/>
        </a:xfrm>
        <a:prstGeom prst="rect">
          <a:avLst/>
        </a:prstGeom>
        <a:noFill/>
        <a:ln>
          <a:noFill/>
        </a:ln>
        <a:effectLst/>
      </dsp:spPr>
      <dsp:style>
        <a:lnRef idx="0">
          <a:scrgbClr r="0" g="0" b="0"/>
        </a:lnRef>
        <a:fillRef idx="0">
          <a:scrgbClr r="0" g="0" b="0"/>
        </a:fillRef>
        <a:effectRef idx="0">
          <a:scrgbClr r="0" g="0" b="0"/>
        </a:effectRef>
        <a:fontRef idx="minor"/>
      </dsp:style>
      <dsp:txBody>
        <a:bodyPr spcFirstLastPara="0" vert="horz" wrap="square" lIns="164318" tIns="22860" rIns="128016" bIns="22860" numCol="1" spcCol="1270" anchor="t" anchorCtr="0">
          <a:noAutofit/>
        </a:bodyPr>
        <a:lstStyle/>
        <a:p>
          <a:pPr marL="114300" lvl="1" indent="-114300" algn="l" defTabSz="622300">
            <a:lnSpc>
              <a:spcPct val="90000"/>
            </a:lnSpc>
            <a:spcBef>
              <a:spcPct val="0"/>
            </a:spcBef>
            <a:spcAft>
              <a:spcPct val="20000"/>
            </a:spcAft>
            <a:buChar char="•"/>
          </a:pPr>
          <a:r>
            <a:rPr lang="en-US" sz="1400" kern="1200"/>
            <a:t>Despite EU’s "fair pricing" rules (Art. 74 EECC), 41% of low-income households struggle with costs (BEREC 2023 Report)</a:t>
          </a:r>
        </a:p>
      </dsp:txBody>
      <dsp:txXfrm>
        <a:off x="0" y="2199375"/>
        <a:ext cx="5175384" cy="437805"/>
      </dsp:txXfrm>
    </dsp:sp>
    <dsp:sp modelId="{B26D75B8-5B5D-4FB4-A9FE-426609EA2890}">
      <dsp:nvSpPr>
        <dsp:cNvPr id="0" name=""/>
        <dsp:cNvSpPr/>
      </dsp:nvSpPr>
      <dsp:spPr>
        <a:xfrm>
          <a:off x="0" y="2637180"/>
          <a:ext cx="5175384" cy="442260"/>
        </a:xfrm>
        <a:prstGeom prst="roundRect">
          <a:avLst/>
        </a:prstGeom>
        <a:solidFill>
          <a:schemeClr val="accent5">
            <a:hueOff val="-12152150"/>
            <a:satOff val="-826"/>
            <a:lumOff val="1961"/>
            <a:alphaOff val="0"/>
          </a:schemeClr>
        </a:solidFill>
        <a:ln w="19050" cap="flat" cmpd="sng" algn="ctr">
          <a:solidFill>
            <a:schemeClr val="lt1">
              <a:hueOff val="0"/>
              <a:satOff val="0"/>
              <a:lumOff val="0"/>
              <a:alphaOff val="0"/>
            </a:schemeClr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  <dsp:txBody>
        <a:bodyPr spcFirstLastPara="0" vert="horz" wrap="square" lIns="68580" tIns="68580" rIns="68580" bIns="68580" numCol="1" spcCol="1270" anchor="ctr" anchorCtr="0">
          <a:noAutofit/>
        </a:bodyPr>
        <a:lstStyle/>
        <a:p>
          <a:pPr marL="0" lvl="0" indent="0" algn="l" defTabSz="800100">
            <a:lnSpc>
              <a:spcPct val="90000"/>
            </a:lnSpc>
            <a:spcBef>
              <a:spcPct val="0"/>
            </a:spcBef>
            <a:spcAft>
              <a:spcPct val="35000"/>
            </a:spcAft>
            <a:buNone/>
            <a:defRPr b="1"/>
          </a:pPr>
          <a:r>
            <a:rPr lang="en-US" sz="1800" kern="1200"/>
            <a:t>Privacy &amp; Security</a:t>
          </a:r>
        </a:p>
      </dsp:txBody>
      <dsp:txXfrm>
        <a:off x="21589" y="2658769"/>
        <a:ext cx="5132206" cy="399082"/>
      </dsp:txXfrm>
    </dsp:sp>
    <dsp:sp modelId="{CA09ACBD-A6AE-478C-87E7-FA10EB6E488D}">
      <dsp:nvSpPr>
        <dsp:cNvPr id="0" name=""/>
        <dsp:cNvSpPr/>
      </dsp:nvSpPr>
      <dsp:spPr>
        <a:xfrm>
          <a:off x="0" y="3079440"/>
          <a:ext cx="5175384" cy="875610"/>
        </a:xfrm>
        <a:prstGeom prst="rect">
          <a:avLst/>
        </a:prstGeom>
        <a:noFill/>
        <a:ln>
          <a:noFill/>
        </a:ln>
        <a:effectLst/>
      </dsp:spPr>
      <dsp:style>
        <a:lnRef idx="0">
          <a:scrgbClr r="0" g="0" b="0"/>
        </a:lnRef>
        <a:fillRef idx="0">
          <a:scrgbClr r="0" g="0" b="0"/>
        </a:fillRef>
        <a:effectRef idx="0">
          <a:scrgbClr r="0" g="0" b="0"/>
        </a:effectRef>
        <a:fontRef idx="minor"/>
      </dsp:style>
      <dsp:txBody>
        <a:bodyPr spcFirstLastPara="0" vert="horz" wrap="square" lIns="164318" tIns="22860" rIns="128016" bIns="22860" numCol="1" spcCol="1270" anchor="t" anchorCtr="0">
          <a:noAutofit/>
        </a:bodyPr>
        <a:lstStyle/>
        <a:p>
          <a:pPr marL="114300" lvl="1" indent="-114300" algn="l" defTabSz="622300">
            <a:lnSpc>
              <a:spcPct val="90000"/>
            </a:lnSpc>
            <a:spcBef>
              <a:spcPct val="0"/>
            </a:spcBef>
            <a:spcAft>
              <a:spcPct val="20000"/>
            </a:spcAft>
            <a:buChar char="•"/>
          </a:pPr>
          <a:r>
            <a:rPr lang="en-US" sz="1400" kern="1200"/>
            <a:t>68% worry about data misuse by telecoms/OTT services (EU Fundamental Rights Agency, 2024) </a:t>
          </a:r>
        </a:p>
        <a:p>
          <a:pPr marL="114300" lvl="1" indent="-114300" algn="l" defTabSz="622300">
            <a:lnSpc>
              <a:spcPct val="90000"/>
            </a:lnSpc>
            <a:spcBef>
              <a:spcPct val="0"/>
            </a:spcBef>
            <a:spcAft>
              <a:spcPct val="20000"/>
            </a:spcAft>
            <a:buChar char="•"/>
          </a:pPr>
          <a:r>
            <a:rPr lang="en-US" sz="1400" kern="1200"/>
            <a:t>Trust Gap: Only 34% believe GDPR enforcement is effective against telecom data breaches</a:t>
          </a:r>
        </a:p>
      </dsp:txBody>
      <dsp:txXfrm>
        <a:off x="0" y="3079440"/>
        <a:ext cx="5175384" cy="875610"/>
      </dsp:txXfrm>
    </dsp:sp>
  </dsp:spTree>
</dsp:drawing>
</file>

<file path=ppt/diagrams/drawing5.xml><?xml version="1.0" encoding="utf-8"?>
<dsp:drawing xmlns:dgm="http://schemas.openxmlformats.org/drawingml/2006/diagram" xmlns:dsp="http://schemas.microsoft.com/office/drawing/2008/diagram" xmlns:a="http://schemas.openxmlformats.org/drawingml/2006/main">
  <dsp:spTree>
    <dsp:nvGrpSpPr>
      <dsp:cNvPr id="0" name=""/>
      <dsp:cNvGrpSpPr/>
    </dsp:nvGrpSpPr>
    <dsp:grpSpPr/>
    <dsp:sp modelId="{EC28D2E5-075B-4D30-9978-29351CEB8565}">
      <dsp:nvSpPr>
        <dsp:cNvPr id="0" name=""/>
        <dsp:cNvSpPr/>
      </dsp:nvSpPr>
      <dsp:spPr>
        <a:xfrm>
          <a:off x="0" y="166410"/>
          <a:ext cx="5175384" cy="466830"/>
        </a:xfrm>
        <a:prstGeom prst="roundRect">
          <a:avLst/>
        </a:prstGeom>
        <a:solidFill>
          <a:schemeClr val="accent2">
            <a:hueOff val="0"/>
            <a:satOff val="0"/>
            <a:lumOff val="0"/>
            <a:alphaOff val="0"/>
          </a:schemeClr>
        </a:solidFill>
        <a:ln w="19050" cap="flat" cmpd="sng" algn="ctr">
          <a:solidFill>
            <a:schemeClr val="lt1">
              <a:hueOff val="0"/>
              <a:satOff val="0"/>
              <a:lumOff val="0"/>
              <a:alphaOff val="0"/>
            </a:schemeClr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  <dsp:txBody>
        <a:bodyPr spcFirstLastPara="0" vert="horz" wrap="square" lIns="72390" tIns="72390" rIns="72390" bIns="72390" numCol="1" spcCol="1270" anchor="ctr" anchorCtr="0">
          <a:noAutofit/>
        </a:bodyPr>
        <a:lstStyle/>
        <a:p>
          <a:pPr marL="0" lvl="0" indent="0" algn="l" defTabSz="844550">
            <a:lnSpc>
              <a:spcPct val="90000"/>
            </a:lnSpc>
            <a:spcBef>
              <a:spcPct val="0"/>
            </a:spcBef>
            <a:spcAft>
              <a:spcPct val="35000"/>
            </a:spcAft>
            <a:buNone/>
          </a:pPr>
          <a:r>
            <a:rPr lang="en-US" sz="1900" kern="1200"/>
            <a:t>Positive Views </a:t>
          </a:r>
        </a:p>
      </dsp:txBody>
      <dsp:txXfrm>
        <a:off x="22789" y="189199"/>
        <a:ext cx="5129806" cy="421252"/>
      </dsp:txXfrm>
    </dsp:sp>
    <dsp:sp modelId="{2AEE814F-A313-4E77-BACE-15C89CE4D205}">
      <dsp:nvSpPr>
        <dsp:cNvPr id="0" name=""/>
        <dsp:cNvSpPr/>
      </dsp:nvSpPr>
      <dsp:spPr>
        <a:xfrm>
          <a:off x="0" y="633240"/>
          <a:ext cx="5175384" cy="943920"/>
        </a:xfrm>
        <a:prstGeom prst="rect">
          <a:avLst/>
        </a:prstGeom>
        <a:noFill/>
        <a:ln>
          <a:noFill/>
        </a:ln>
        <a:effectLst/>
      </dsp:spPr>
      <dsp:style>
        <a:lnRef idx="0">
          <a:scrgbClr r="0" g="0" b="0"/>
        </a:lnRef>
        <a:fillRef idx="0">
          <a:scrgbClr r="0" g="0" b="0"/>
        </a:fillRef>
        <a:effectRef idx="0">
          <a:scrgbClr r="0" g="0" b="0"/>
        </a:effectRef>
        <a:fontRef idx="minor"/>
      </dsp:style>
      <dsp:txBody>
        <a:bodyPr spcFirstLastPara="0" vert="horz" wrap="square" lIns="164318" tIns="24130" rIns="135128" bIns="24130" numCol="1" spcCol="1270" anchor="t" anchorCtr="0">
          <a:noAutofit/>
        </a:bodyPr>
        <a:lstStyle/>
        <a:p>
          <a:pPr marL="114300" lvl="1" indent="-114300" algn="l" defTabSz="666750">
            <a:lnSpc>
              <a:spcPct val="90000"/>
            </a:lnSpc>
            <a:spcBef>
              <a:spcPct val="0"/>
            </a:spcBef>
            <a:spcAft>
              <a:spcPct val="20000"/>
            </a:spcAft>
            <a:buChar char="•"/>
          </a:pPr>
          <a:r>
            <a:rPr lang="en-US" sz="1500" kern="1200"/>
            <a:t>Net Neutrality: 61% support EU’s strict no-throttling rules (SaveTheInternet.eu survey, 2023)  </a:t>
          </a:r>
        </a:p>
        <a:p>
          <a:pPr marL="114300" lvl="1" indent="-114300" algn="l" defTabSz="666750">
            <a:lnSpc>
              <a:spcPct val="90000"/>
            </a:lnSpc>
            <a:spcBef>
              <a:spcPct val="0"/>
            </a:spcBef>
            <a:spcAft>
              <a:spcPct val="20000"/>
            </a:spcAft>
            <a:buChar char="•"/>
          </a:pPr>
          <a:r>
            <a:rPr lang="en-US" sz="1500" kern="1200"/>
            <a:t>Roaming Abolition: "Roam Like at Home" is the most recognized (and popular) EU telecom achievement</a:t>
          </a:r>
        </a:p>
      </dsp:txBody>
      <dsp:txXfrm>
        <a:off x="0" y="633240"/>
        <a:ext cx="5175384" cy="943920"/>
      </dsp:txXfrm>
    </dsp:sp>
    <dsp:sp modelId="{42C7AB3E-8E41-43F0-AB46-5BC977667120}">
      <dsp:nvSpPr>
        <dsp:cNvPr id="0" name=""/>
        <dsp:cNvSpPr/>
      </dsp:nvSpPr>
      <dsp:spPr>
        <a:xfrm>
          <a:off x="0" y="1577160"/>
          <a:ext cx="5175384" cy="466830"/>
        </a:xfrm>
        <a:prstGeom prst="roundRect">
          <a:avLst/>
        </a:prstGeom>
        <a:solidFill>
          <a:schemeClr val="accent2">
            <a:hueOff val="3221807"/>
            <a:satOff val="-9246"/>
            <a:lumOff val="-14805"/>
            <a:alphaOff val="0"/>
          </a:schemeClr>
        </a:solidFill>
        <a:ln w="19050" cap="flat" cmpd="sng" algn="ctr">
          <a:solidFill>
            <a:schemeClr val="lt1">
              <a:hueOff val="0"/>
              <a:satOff val="0"/>
              <a:lumOff val="0"/>
              <a:alphaOff val="0"/>
            </a:schemeClr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  <dsp:txBody>
        <a:bodyPr spcFirstLastPara="0" vert="horz" wrap="square" lIns="72390" tIns="72390" rIns="72390" bIns="72390" numCol="1" spcCol="1270" anchor="ctr" anchorCtr="0">
          <a:noAutofit/>
        </a:bodyPr>
        <a:lstStyle/>
        <a:p>
          <a:pPr marL="0" lvl="0" indent="0" algn="l" defTabSz="844550">
            <a:lnSpc>
              <a:spcPct val="90000"/>
            </a:lnSpc>
            <a:spcBef>
              <a:spcPct val="0"/>
            </a:spcBef>
            <a:spcAft>
              <a:spcPct val="35000"/>
            </a:spcAft>
            <a:buNone/>
          </a:pPr>
          <a:r>
            <a:rPr lang="en-US" sz="1900" kern="1200"/>
            <a:t>Criticisms &amp; Gaps</a:t>
          </a:r>
        </a:p>
      </dsp:txBody>
      <dsp:txXfrm>
        <a:off x="22789" y="1599949"/>
        <a:ext cx="5129806" cy="421252"/>
      </dsp:txXfrm>
    </dsp:sp>
    <dsp:sp modelId="{2094938B-6DCD-4383-8EA5-76860F3569D3}">
      <dsp:nvSpPr>
        <dsp:cNvPr id="0" name=""/>
        <dsp:cNvSpPr/>
      </dsp:nvSpPr>
      <dsp:spPr>
        <a:xfrm>
          <a:off x="0" y="2043990"/>
          <a:ext cx="5175384" cy="1160235"/>
        </a:xfrm>
        <a:prstGeom prst="rect">
          <a:avLst/>
        </a:prstGeom>
        <a:noFill/>
        <a:ln>
          <a:noFill/>
        </a:ln>
        <a:effectLst/>
      </dsp:spPr>
      <dsp:style>
        <a:lnRef idx="0">
          <a:scrgbClr r="0" g="0" b="0"/>
        </a:lnRef>
        <a:fillRef idx="0">
          <a:scrgbClr r="0" g="0" b="0"/>
        </a:fillRef>
        <a:effectRef idx="0">
          <a:scrgbClr r="0" g="0" b="0"/>
        </a:effectRef>
        <a:fontRef idx="minor"/>
      </dsp:style>
      <dsp:txBody>
        <a:bodyPr spcFirstLastPara="0" vert="horz" wrap="square" lIns="164318" tIns="24130" rIns="135128" bIns="24130" numCol="1" spcCol="1270" anchor="t" anchorCtr="0">
          <a:noAutofit/>
        </a:bodyPr>
        <a:lstStyle/>
        <a:p>
          <a:pPr marL="114300" lvl="1" indent="-114300" algn="l" defTabSz="666750">
            <a:lnSpc>
              <a:spcPct val="90000"/>
            </a:lnSpc>
            <a:spcBef>
              <a:spcPct val="0"/>
            </a:spcBef>
            <a:spcAft>
              <a:spcPct val="20000"/>
            </a:spcAft>
            <a:buChar char="•"/>
          </a:pPr>
          <a:r>
            <a:rPr lang="en-US" sz="1500" kern="1200"/>
            <a:t>Slow Implementation: Only 14/27 states fully transposed the EECC by 2024 deadline (*EC Infringement Data*).</a:t>
          </a:r>
        </a:p>
        <a:p>
          <a:pPr marL="114300" lvl="1" indent="-114300" algn="l" defTabSz="666750">
            <a:lnSpc>
              <a:spcPct val="90000"/>
            </a:lnSpc>
            <a:spcBef>
              <a:spcPct val="0"/>
            </a:spcBef>
            <a:spcAft>
              <a:spcPct val="20000"/>
            </a:spcAft>
            <a:buChar char="•"/>
          </a:pPr>
          <a:r>
            <a:rPr lang="en-US" sz="1500" kern="1200"/>
            <a:t>OTT Loopholes: Consumers complain WhatsApp/Zoom aren’t held to same standards as traditional calls/SMS under EECC</a:t>
          </a:r>
        </a:p>
      </dsp:txBody>
      <dsp:txXfrm>
        <a:off x="0" y="2043990"/>
        <a:ext cx="5175384" cy="1160235"/>
      </dsp:txXfrm>
    </dsp:sp>
    <dsp:sp modelId="{875203A6-DBEF-4DED-8D8E-A2FBBC51C173}">
      <dsp:nvSpPr>
        <dsp:cNvPr id="0" name=""/>
        <dsp:cNvSpPr/>
      </dsp:nvSpPr>
      <dsp:spPr>
        <a:xfrm>
          <a:off x="0" y="3204225"/>
          <a:ext cx="5175384" cy="466830"/>
        </a:xfrm>
        <a:prstGeom prst="roundRect">
          <a:avLst/>
        </a:prstGeom>
        <a:solidFill>
          <a:schemeClr val="accent2">
            <a:hueOff val="6443614"/>
            <a:satOff val="-18493"/>
            <a:lumOff val="-29609"/>
            <a:alphaOff val="0"/>
          </a:schemeClr>
        </a:solidFill>
        <a:ln w="19050" cap="flat" cmpd="sng" algn="ctr">
          <a:solidFill>
            <a:schemeClr val="lt1">
              <a:hueOff val="0"/>
              <a:satOff val="0"/>
              <a:lumOff val="0"/>
              <a:alphaOff val="0"/>
            </a:schemeClr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  <dsp:txBody>
        <a:bodyPr spcFirstLastPara="0" vert="horz" wrap="square" lIns="72390" tIns="72390" rIns="72390" bIns="72390" numCol="1" spcCol="1270" anchor="ctr" anchorCtr="0">
          <a:noAutofit/>
        </a:bodyPr>
        <a:lstStyle/>
        <a:p>
          <a:pPr marL="0" lvl="0" indent="0" algn="l" defTabSz="844550">
            <a:lnSpc>
              <a:spcPct val="90000"/>
            </a:lnSpc>
            <a:spcBef>
              <a:spcPct val="0"/>
            </a:spcBef>
            <a:spcAft>
              <a:spcPct val="35000"/>
            </a:spcAft>
            <a:buNone/>
          </a:pPr>
          <a:r>
            <a:rPr lang="en-US" sz="1900" kern="1200"/>
            <a:t>Complex Complaints</a:t>
          </a:r>
        </a:p>
      </dsp:txBody>
      <dsp:txXfrm>
        <a:off x="22789" y="3227014"/>
        <a:ext cx="5129806" cy="421252"/>
      </dsp:txXfrm>
    </dsp:sp>
    <dsp:sp modelId="{E382EDE8-C401-4C28-A47C-9FB9E16B198B}">
      <dsp:nvSpPr>
        <dsp:cNvPr id="0" name=""/>
        <dsp:cNvSpPr/>
      </dsp:nvSpPr>
      <dsp:spPr>
        <a:xfrm>
          <a:off x="0" y="3671055"/>
          <a:ext cx="5175384" cy="314640"/>
        </a:xfrm>
        <a:prstGeom prst="rect">
          <a:avLst/>
        </a:prstGeom>
        <a:noFill/>
        <a:ln>
          <a:noFill/>
        </a:ln>
        <a:effectLst/>
      </dsp:spPr>
      <dsp:style>
        <a:lnRef idx="0">
          <a:scrgbClr r="0" g="0" b="0"/>
        </a:lnRef>
        <a:fillRef idx="0">
          <a:scrgbClr r="0" g="0" b="0"/>
        </a:fillRef>
        <a:effectRef idx="0">
          <a:scrgbClr r="0" g="0" b="0"/>
        </a:effectRef>
        <a:fontRef idx="minor"/>
      </dsp:style>
      <dsp:txBody>
        <a:bodyPr spcFirstLastPara="0" vert="horz" wrap="square" lIns="164318" tIns="24130" rIns="135128" bIns="24130" numCol="1" spcCol="1270" anchor="t" anchorCtr="0">
          <a:noAutofit/>
        </a:bodyPr>
        <a:lstStyle/>
        <a:p>
          <a:pPr marL="114300" lvl="1" indent="-114300" algn="l" defTabSz="666750">
            <a:lnSpc>
              <a:spcPct val="90000"/>
            </a:lnSpc>
            <a:spcBef>
              <a:spcPct val="0"/>
            </a:spcBef>
            <a:spcAft>
              <a:spcPct val="20000"/>
            </a:spcAft>
            <a:buChar char="•"/>
          </a:pPr>
          <a:r>
            <a:rPr lang="en-US" sz="1500" kern="1200"/>
            <a:t>55% find it hard to report violations (BEUC, 2023)</a:t>
          </a:r>
        </a:p>
      </dsp:txBody>
      <dsp:txXfrm>
        <a:off x="0" y="3671055"/>
        <a:ext cx="5175384" cy="314640"/>
      </dsp:txXfrm>
    </dsp:sp>
  </dsp:spTree>
</dsp:drawing>
</file>

<file path=ppt/diagrams/drawing6.xml><?xml version="1.0" encoding="utf-8"?>
<dsp:drawing xmlns:dgm="http://schemas.openxmlformats.org/drawingml/2006/diagram" xmlns:dsp="http://schemas.microsoft.com/office/drawing/2008/diagram" xmlns:a="http://schemas.openxmlformats.org/drawingml/2006/main">
  <dsp:spTree>
    <dsp:nvGrpSpPr>
      <dsp:cNvPr id="0" name=""/>
      <dsp:cNvGrpSpPr/>
    </dsp:nvGrpSpPr>
    <dsp:grpSpPr/>
    <dsp:sp modelId="{215597C3-69C6-4AFC-B304-3A01FEB7A0C0}">
      <dsp:nvSpPr>
        <dsp:cNvPr id="0" name=""/>
        <dsp:cNvSpPr/>
      </dsp:nvSpPr>
      <dsp:spPr>
        <a:xfrm>
          <a:off x="0" y="2027"/>
          <a:ext cx="5175384" cy="0"/>
        </a:xfrm>
        <a:prstGeom prst="line">
          <a:avLst/>
        </a:prstGeom>
        <a:solidFill>
          <a:schemeClr val="accent2">
            <a:hueOff val="0"/>
            <a:satOff val="0"/>
            <a:lumOff val="0"/>
            <a:alphaOff val="0"/>
          </a:schemeClr>
        </a:solidFill>
        <a:ln w="19050" cap="flat" cmpd="sng" algn="ctr">
          <a:solidFill>
            <a:schemeClr val="accent2">
              <a:hueOff val="0"/>
              <a:satOff val="0"/>
              <a:lumOff val="0"/>
              <a:alphaOff val="0"/>
            </a:schemeClr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</dsp:sp>
    <dsp:sp modelId="{7FAAF425-BE1C-471E-81EA-78F1F12D7098}">
      <dsp:nvSpPr>
        <dsp:cNvPr id="0" name=""/>
        <dsp:cNvSpPr/>
      </dsp:nvSpPr>
      <dsp:spPr>
        <a:xfrm>
          <a:off x="0" y="2027"/>
          <a:ext cx="5175384" cy="1382683"/>
        </a:xfrm>
        <a:prstGeom prst="rect">
          <a:avLst/>
        </a:prstGeom>
        <a:noFill/>
        <a:ln>
          <a:noFill/>
        </a:ln>
        <a:effectLst/>
      </dsp:spPr>
      <dsp:style>
        <a:lnRef idx="0">
          <a:scrgbClr r="0" g="0" b="0"/>
        </a:lnRef>
        <a:fillRef idx="0">
          <a:scrgbClr r="0" g="0" b="0"/>
        </a:fillRef>
        <a:effectRef idx="0">
          <a:scrgbClr r="0" g="0" b="0"/>
        </a:effectRef>
        <a:fontRef idx="minor"/>
      </dsp:style>
      <dsp:txBody>
        <a:bodyPr spcFirstLastPara="0" vert="horz" wrap="square" lIns="99060" tIns="99060" rIns="99060" bIns="99060" numCol="1" spcCol="1270" anchor="t" anchorCtr="0">
          <a:noAutofit/>
        </a:bodyPr>
        <a:lstStyle/>
        <a:p>
          <a:pPr marL="0" lvl="0" indent="0" algn="l" defTabSz="1155700">
            <a:lnSpc>
              <a:spcPct val="90000"/>
            </a:lnSpc>
            <a:spcBef>
              <a:spcPct val="0"/>
            </a:spcBef>
            <a:spcAft>
              <a:spcPct val="35000"/>
            </a:spcAft>
            <a:buNone/>
          </a:pPr>
          <a:r>
            <a:rPr lang="en-US" sz="2600" kern="1200"/>
            <a:t>AI-Driven Services: Fear of opaque pricing algorithms (e.g., dynamic broadband tariffs).  </a:t>
          </a:r>
        </a:p>
      </dsp:txBody>
      <dsp:txXfrm>
        <a:off x="0" y="2027"/>
        <a:ext cx="5175384" cy="1382683"/>
      </dsp:txXfrm>
    </dsp:sp>
    <dsp:sp modelId="{11BD8631-2816-46B1-950E-0984FAEA802A}">
      <dsp:nvSpPr>
        <dsp:cNvPr id="0" name=""/>
        <dsp:cNvSpPr/>
      </dsp:nvSpPr>
      <dsp:spPr>
        <a:xfrm>
          <a:off x="0" y="1384711"/>
          <a:ext cx="5175384" cy="0"/>
        </a:xfrm>
        <a:prstGeom prst="line">
          <a:avLst/>
        </a:prstGeom>
        <a:solidFill>
          <a:schemeClr val="accent3">
            <a:hueOff val="0"/>
            <a:satOff val="0"/>
            <a:lumOff val="0"/>
            <a:alphaOff val="0"/>
          </a:schemeClr>
        </a:solidFill>
        <a:ln w="19050" cap="flat" cmpd="sng" algn="ctr">
          <a:solidFill>
            <a:schemeClr val="accent3">
              <a:hueOff val="0"/>
              <a:satOff val="0"/>
              <a:lumOff val="0"/>
              <a:alphaOff val="0"/>
            </a:schemeClr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</dsp:sp>
    <dsp:sp modelId="{1813A422-87BA-429A-AEC0-27496F95B68B}">
      <dsp:nvSpPr>
        <dsp:cNvPr id="0" name=""/>
        <dsp:cNvSpPr/>
      </dsp:nvSpPr>
      <dsp:spPr>
        <a:xfrm>
          <a:off x="0" y="1384711"/>
          <a:ext cx="5175384" cy="1382683"/>
        </a:xfrm>
        <a:prstGeom prst="rect">
          <a:avLst/>
        </a:prstGeom>
        <a:noFill/>
        <a:ln>
          <a:noFill/>
        </a:ln>
        <a:effectLst/>
      </dsp:spPr>
      <dsp:style>
        <a:lnRef idx="0">
          <a:scrgbClr r="0" g="0" b="0"/>
        </a:lnRef>
        <a:fillRef idx="0">
          <a:scrgbClr r="0" g="0" b="0"/>
        </a:fillRef>
        <a:effectRef idx="0">
          <a:scrgbClr r="0" g="0" b="0"/>
        </a:effectRef>
        <a:fontRef idx="minor"/>
      </dsp:style>
      <dsp:txBody>
        <a:bodyPr spcFirstLastPara="0" vert="horz" wrap="square" lIns="99060" tIns="99060" rIns="99060" bIns="99060" numCol="1" spcCol="1270" anchor="t" anchorCtr="0">
          <a:noAutofit/>
        </a:bodyPr>
        <a:lstStyle/>
        <a:p>
          <a:pPr marL="0" lvl="0" indent="0" algn="l" defTabSz="1155700">
            <a:lnSpc>
              <a:spcPct val="90000"/>
            </a:lnSpc>
            <a:spcBef>
              <a:spcPct val="0"/>
            </a:spcBef>
            <a:spcAft>
              <a:spcPct val="35000"/>
            </a:spcAft>
            <a:buNone/>
          </a:pPr>
          <a:r>
            <a:rPr lang="en-US" sz="2600" kern="1200" dirty="0"/>
            <a:t>6G Hype vs. Reality: Skepticism about rollout delays (only </a:t>
          </a:r>
          <a:r>
            <a:rPr lang="en-US" sz="2600" b="1" kern="1200" dirty="0"/>
            <a:t>22%</a:t>
          </a:r>
          <a:r>
            <a:rPr lang="en-US" sz="2600" kern="1200" dirty="0"/>
            <a:t> trust 2030 targets).  </a:t>
          </a:r>
        </a:p>
      </dsp:txBody>
      <dsp:txXfrm>
        <a:off x="0" y="1384711"/>
        <a:ext cx="5175384" cy="1382683"/>
      </dsp:txXfrm>
    </dsp:sp>
    <dsp:sp modelId="{B4C3AE4B-5D04-4B1F-AEA1-631BFD98F986}">
      <dsp:nvSpPr>
        <dsp:cNvPr id="0" name=""/>
        <dsp:cNvSpPr/>
      </dsp:nvSpPr>
      <dsp:spPr>
        <a:xfrm>
          <a:off x="0" y="2767394"/>
          <a:ext cx="5175384" cy="0"/>
        </a:xfrm>
        <a:prstGeom prst="line">
          <a:avLst/>
        </a:prstGeom>
        <a:solidFill>
          <a:schemeClr val="accent4">
            <a:hueOff val="0"/>
            <a:satOff val="0"/>
            <a:lumOff val="0"/>
            <a:alphaOff val="0"/>
          </a:schemeClr>
        </a:solidFill>
        <a:ln w="19050" cap="flat" cmpd="sng" algn="ctr">
          <a:solidFill>
            <a:schemeClr val="accent4">
              <a:hueOff val="0"/>
              <a:satOff val="0"/>
              <a:lumOff val="0"/>
              <a:alphaOff val="0"/>
            </a:schemeClr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</dsp:sp>
    <dsp:sp modelId="{3C77BDA3-6621-425F-9164-0E26B1378C7D}">
      <dsp:nvSpPr>
        <dsp:cNvPr id="0" name=""/>
        <dsp:cNvSpPr/>
      </dsp:nvSpPr>
      <dsp:spPr>
        <a:xfrm>
          <a:off x="0" y="2767394"/>
          <a:ext cx="5175384" cy="1382683"/>
        </a:xfrm>
        <a:prstGeom prst="rect">
          <a:avLst/>
        </a:prstGeom>
        <a:noFill/>
        <a:ln>
          <a:noFill/>
        </a:ln>
        <a:effectLst/>
      </dsp:spPr>
      <dsp:style>
        <a:lnRef idx="0">
          <a:scrgbClr r="0" g="0" b="0"/>
        </a:lnRef>
        <a:fillRef idx="0">
          <a:scrgbClr r="0" g="0" b="0"/>
        </a:fillRef>
        <a:effectRef idx="0">
          <a:scrgbClr r="0" g="0" b="0"/>
        </a:effectRef>
        <a:fontRef idx="minor"/>
      </dsp:style>
      <dsp:txBody>
        <a:bodyPr spcFirstLastPara="0" vert="horz" wrap="square" lIns="99060" tIns="99060" rIns="99060" bIns="99060" numCol="1" spcCol="1270" anchor="t" anchorCtr="0">
          <a:noAutofit/>
        </a:bodyPr>
        <a:lstStyle/>
        <a:p>
          <a:pPr marL="0" lvl="0" indent="0" algn="l" defTabSz="1155700">
            <a:lnSpc>
              <a:spcPct val="90000"/>
            </a:lnSpc>
            <a:spcBef>
              <a:spcPct val="0"/>
            </a:spcBef>
            <a:spcAft>
              <a:spcPct val="35000"/>
            </a:spcAft>
            <a:buNone/>
          </a:pPr>
          <a:r>
            <a:rPr lang="en-US" sz="2600" kern="1200" dirty="0"/>
            <a:t>Sustainability: </a:t>
          </a:r>
          <a:r>
            <a:rPr lang="en-US" sz="2600" b="1" kern="1200" dirty="0"/>
            <a:t>78%</a:t>
          </a:r>
          <a:r>
            <a:rPr lang="en-US" sz="2600" kern="1200" dirty="0"/>
            <a:t> want telecoms to disclose carbon footprints (Green Digital Coalition, 2024)</a:t>
          </a:r>
        </a:p>
      </dsp:txBody>
      <dsp:txXfrm>
        <a:off x="0" y="2767394"/>
        <a:ext cx="5175384" cy="1382683"/>
      </dsp:txXfrm>
    </dsp:sp>
  </dsp:spTree>
</dsp:drawing>
</file>

<file path=ppt/diagrams/drawing7.xml><?xml version="1.0" encoding="utf-8"?>
<dsp:drawing xmlns:dgm="http://schemas.openxmlformats.org/drawingml/2006/diagram" xmlns:dsp="http://schemas.microsoft.com/office/drawing/2008/diagram" xmlns:a="http://schemas.openxmlformats.org/drawingml/2006/main">
  <dsp:spTree>
    <dsp:nvGrpSpPr>
      <dsp:cNvPr id="0" name=""/>
      <dsp:cNvGrpSpPr/>
    </dsp:nvGrpSpPr>
    <dsp:grpSpPr/>
    <dsp:sp modelId="{299FBF49-5135-49FB-BD68-570B1C908F7D}">
      <dsp:nvSpPr>
        <dsp:cNvPr id="0" name=""/>
        <dsp:cNvSpPr/>
      </dsp:nvSpPr>
      <dsp:spPr>
        <a:xfrm>
          <a:off x="0" y="2408"/>
          <a:ext cx="5175384" cy="343980"/>
        </a:xfrm>
        <a:prstGeom prst="roundRect">
          <a:avLst/>
        </a:prstGeom>
        <a:solidFill>
          <a:schemeClr val="accent2">
            <a:hueOff val="0"/>
            <a:satOff val="0"/>
            <a:lumOff val="0"/>
            <a:alphaOff val="0"/>
          </a:schemeClr>
        </a:solidFill>
        <a:ln w="19050" cap="flat" cmpd="sng" algn="ctr">
          <a:solidFill>
            <a:schemeClr val="lt1">
              <a:hueOff val="0"/>
              <a:satOff val="0"/>
              <a:lumOff val="0"/>
              <a:alphaOff val="0"/>
            </a:schemeClr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  <dsp:txBody>
        <a:bodyPr spcFirstLastPara="0" vert="horz" wrap="square" lIns="53340" tIns="53340" rIns="53340" bIns="53340" numCol="1" spcCol="1270" anchor="ctr" anchorCtr="0">
          <a:noAutofit/>
        </a:bodyPr>
        <a:lstStyle/>
        <a:p>
          <a:pPr marL="0" lvl="0" indent="0" algn="l" defTabSz="622300">
            <a:lnSpc>
              <a:spcPct val="90000"/>
            </a:lnSpc>
            <a:spcBef>
              <a:spcPct val="0"/>
            </a:spcBef>
            <a:spcAft>
              <a:spcPct val="35000"/>
            </a:spcAft>
            <a:buNone/>
          </a:pPr>
          <a:r>
            <a:rPr lang="en-US" sz="1400" kern="1200"/>
            <a:t>Net Neutrality: Loopholes Undermined Trust</a:t>
          </a:r>
        </a:p>
      </dsp:txBody>
      <dsp:txXfrm>
        <a:off x="16792" y="19200"/>
        <a:ext cx="5141800" cy="310396"/>
      </dsp:txXfrm>
    </dsp:sp>
    <dsp:sp modelId="{14974848-E327-4CB2-8796-00DD64F80558}">
      <dsp:nvSpPr>
        <dsp:cNvPr id="0" name=""/>
        <dsp:cNvSpPr/>
      </dsp:nvSpPr>
      <dsp:spPr>
        <a:xfrm>
          <a:off x="0" y="346388"/>
          <a:ext cx="5175384" cy="1043280"/>
        </a:xfrm>
        <a:prstGeom prst="rect">
          <a:avLst/>
        </a:prstGeom>
        <a:noFill/>
        <a:ln>
          <a:noFill/>
        </a:ln>
        <a:effectLst/>
      </dsp:spPr>
      <dsp:style>
        <a:lnRef idx="0">
          <a:scrgbClr r="0" g="0" b="0"/>
        </a:lnRef>
        <a:fillRef idx="0">
          <a:scrgbClr r="0" g="0" b="0"/>
        </a:fillRef>
        <a:effectRef idx="0">
          <a:scrgbClr r="0" g="0" b="0"/>
        </a:effectRef>
        <a:fontRef idx="minor"/>
      </dsp:style>
      <dsp:txBody>
        <a:bodyPr spcFirstLastPara="0" vert="horz" wrap="square" lIns="164318" tIns="17780" rIns="99568" bIns="17780" numCol="1" spcCol="1270" anchor="t" anchorCtr="0">
          <a:noAutofit/>
        </a:bodyPr>
        <a:lstStyle/>
        <a:p>
          <a:pPr marL="57150" lvl="1" indent="-57150" algn="l" defTabSz="488950">
            <a:lnSpc>
              <a:spcPct val="90000"/>
            </a:lnSpc>
            <a:spcBef>
              <a:spcPct val="0"/>
            </a:spcBef>
            <a:spcAft>
              <a:spcPct val="20000"/>
            </a:spcAft>
            <a:buChar char="•"/>
          </a:pPr>
          <a:r>
            <a:rPr lang="en-US" sz="1100" kern="1200"/>
            <a:t>Consumer Expectation: All internet traffic should be treated equally—no fast lanes for corporations! (Grassroots campaigns like SaveTheInternet.eu).</a:t>
          </a:r>
        </a:p>
        <a:p>
          <a:pPr marL="57150" lvl="1" indent="-57150" algn="l" defTabSz="488950">
            <a:lnSpc>
              <a:spcPct val="90000"/>
            </a:lnSpc>
            <a:spcBef>
              <a:spcPct val="0"/>
            </a:spcBef>
            <a:spcAft>
              <a:spcPct val="20000"/>
            </a:spcAft>
            <a:buChar char="•"/>
          </a:pPr>
          <a:r>
            <a:rPr lang="en-US" sz="1100" kern="1200"/>
            <a:t>Policy Outcome: 2015 Open Internet Regulation banned throttling but allowed "zero-rating" (exempting apps like Spotify from data caps).  </a:t>
          </a:r>
        </a:p>
        <a:p>
          <a:pPr marL="57150" lvl="1" indent="-57150" algn="l" defTabSz="488950">
            <a:lnSpc>
              <a:spcPct val="90000"/>
            </a:lnSpc>
            <a:spcBef>
              <a:spcPct val="0"/>
            </a:spcBef>
            <a:spcAft>
              <a:spcPct val="20000"/>
            </a:spcAft>
            <a:buChar char="•"/>
          </a:pPr>
          <a:r>
            <a:rPr lang="en-US" sz="1100" kern="1200"/>
            <a:t>Result: By 2023, 41% of EU mobile plans had zero-rating (BEREC), distorting competition (e.g., favoring YouTube over smaller video platforms)</a:t>
          </a:r>
        </a:p>
      </dsp:txBody>
      <dsp:txXfrm>
        <a:off x="0" y="346388"/>
        <a:ext cx="5175384" cy="1043280"/>
      </dsp:txXfrm>
    </dsp:sp>
    <dsp:sp modelId="{5A277660-E6D3-40B7-AA2E-05AEFDDABDB3}">
      <dsp:nvSpPr>
        <dsp:cNvPr id="0" name=""/>
        <dsp:cNvSpPr/>
      </dsp:nvSpPr>
      <dsp:spPr>
        <a:xfrm>
          <a:off x="0" y="1389668"/>
          <a:ext cx="5175384" cy="343980"/>
        </a:xfrm>
        <a:prstGeom prst="roundRect">
          <a:avLst/>
        </a:prstGeom>
        <a:solidFill>
          <a:schemeClr val="accent2">
            <a:hueOff val="3221807"/>
            <a:satOff val="-9246"/>
            <a:lumOff val="-14805"/>
            <a:alphaOff val="0"/>
          </a:schemeClr>
        </a:solidFill>
        <a:ln w="19050" cap="flat" cmpd="sng" algn="ctr">
          <a:solidFill>
            <a:schemeClr val="lt1">
              <a:hueOff val="0"/>
              <a:satOff val="0"/>
              <a:lumOff val="0"/>
              <a:alphaOff val="0"/>
            </a:schemeClr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  <dsp:txBody>
        <a:bodyPr spcFirstLastPara="0" vert="horz" wrap="square" lIns="53340" tIns="53340" rIns="53340" bIns="53340" numCol="1" spcCol="1270" anchor="ctr" anchorCtr="0">
          <a:noAutofit/>
        </a:bodyPr>
        <a:lstStyle/>
        <a:p>
          <a:pPr marL="0" lvl="0" indent="0" algn="l" defTabSz="622300">
            <a:lnSpc>
              <a:spcPct val="90000"/>
            </a:lnSpc>
            <a:spcBef>
              <a:spcPct val="0"/>
            </a:spcBef>
            <a:spcAft>
              <a:spcPct val="35000"/>
            </a:spcAft>
            <a:buNone/>
          </a:pPr>
          <a:r>
            <a:rPr lang="en-US" sz="1400" kern="1200"/>
            <a:t>Rural Broadband: Slow Rollout vs. Promises</a:t>
          </a:r>
        </a:p>
      </dsp:txBody>
      <dsp:txXfrm>
        <a:off x="16792" y="1406460"/>
        <a:ext cx="5141800" cy="310396"/>
      </dsp:txXfrm>
    </dsp:sp>
    <dsp:sp modelId="{310442CF-E693-4273-A442-57C6297EC7FF}">
      <dsp:nvSpPr>
        <dsp:cNvPr id="0" name=""/>
        <dsp:cNvSpPr/>
      </dsp:nvSpPr>
      <dsp:spPr>
        <a:xfrm>
          <a:off x="0" y="1733648"/>
          <a:ext cx="5175384" cy="883890"/>
        </a:xfrm>
        <a:prstGeom prst="rect">
          <a:avLst/>
        </a:prstGeom>
        <a:noFill/>
        <a:ln>
          <a:noFill/>
        </a:ln>
        <a:effectLst/>
      </dsp:spPr>
      <dsp:style>
        <a:lnRef idx="0">
          <a:scrgbClr r="0" g="0" b="0"/>
        </a:lnRef>
        <a:fillRef idx="0">
          <a:scrgbClr r="0" g="0" b="0"/>
        </a:fillRef>
        <a:effectRef idx="0">
          <a:scrgbClr r="0" g="0" b="0"/>
        </a:effectRef>
        <a:fontRef idx="minor"/>
      </dsp:style>
      <dsp:txBody>
        <a:bodyPr spcFirstLastPara="0" vert="horz" wrap="square" lIns="164318" tIns="17780" rIns="99568" bIns="17780" numCol="1" spcCol="1270" anchor="t" anchorCtr="0">
          <a:noAutofit/>
        </a:bodyPr>
        <a:lstStyle/>
        <a:p>
          <a:pPr marL="57150" lvl="1" indent="-57150" algn="l" defTabSz="488950">
            <a:lnSpc>
              <a:spcPct val="90000"/>
            </a:lnSpc>
            <a:spcBef>
              <a:spcPct val="0"/>
            </a:spcBef>
            <a:spcAft>
              <a:spcPct val="20000"/>
            </a:spcAft>
            <a:buChar char="•"/>
          </a:pPr>
          <a:r>
            <a:rPr lang="en-US" sz="1100" kern="1200"/>
            <a:t>Consumer Expectation: Universal high-speed internet by 2020 (EU Digital Agenda 2010)</a:t>
          </a:r>
        </a:p>
        <a:p>
          <a:pPr marL="57150" lvl="1" indent="-57150" algn="l" defTabSz="488950">
            <a:lnSpc>
              <a:spcPct val="90000"/>
            </a:lnSpc>
            <a:spcBef>
              <a:spcPct val="0"/>
            </a:spcBef>
            <a:spcAft>
              <a:spcPct val="20000"/>
            </a:spcAft>
            <a:buChar char="•"/>
          </a:pPr>
          <a:r>
            <a:rPr lang="en-US" sz="1100" kern="1200"/>
            <a:t>Policy Outcome: 2023 Reality: 40% of rural areas lacked 30 Mbps coverage (EC Report), despite €200+ billion in public/private funding</a:t>
          </a:r>
        </a:p>
        <a:p>
          <a:pPr marL="57150" lvl="1" indent="-57150" algn="l" defTabSz="488950">
            <a:lnSpc>
              <a:spcPct val="90000"/>
            </a:lnSpc>
            <a:spcBef>
              <a:spcPct val="0"/>
            </a:spcBef>
            <a:spcAft>
              <a:spcPct val="20000"/>
            </a:spcAft>
            <a:buChar char="•"/>
          </a:pPr>
          <a:r>
            <a:rPr lang="en-US" sz="1100" kern="1200"/>
            <a:t>Example: France missed its 2022 fiber target by 1.2 million households</a:t>
          </a:r>
        </a:p>
      </dsp:txBody>
      <dsp:txXfrm>
        <a:off x="0" y="1733648"/>
        <a:ext cx="5175384" cy="883890"/>
      </dsp:txXfrm>
    </dsp:sp>
    <dsp:sp modelId="{830EB193-07D5-40E3-8C9F-B56C13B50177}">
      <dsp:nvSpPr>
        <dsp:cNvPr id="0" name=""/>
        <dsp:cNvSpPr/>
      </dsp:nvSpPr>
      <dsp:spPr>
        <a:xfrm>
          <a:off x="0" y="2617538"/>
          <a:ext cx="5175384" cy="343980"/>
        </a:xfrm>
        <a:prstGeom prst="roundRect">
          <a:avLst/>
        </a:prstGeom>
        <a:solidFill>
          <a:schemeClr val="accent2">
            <a:hueOff val="6443614"/>
            <a:satOff val="-18493"/>
            <a:lumOff val="-29609"/>
            <a:alphaOff val="0"/>
          </a:schemeClr>
        </a:solidFill>
        <a:ln w="19050" cap="flat" cmpd="sng" algn="ctr">
          <a:solidFill>
            <a:schemeClr val="lt1">
              <a:hueOff val="0"/>
              <a:satOff val="0"/>
              <a:lumOff val="0"/>
              <a:alphaOff val="0"/>
            </a:schemeClr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  <dsp:txBody>
        <a:bodyPr spcFirstLastPara="0" vert="horz" wrap="square" lIns="53340" tIns="53340" rIns="53340" bIns="53340" numCol="1" spcCol="1270" anchor="ctr" anchorCtr="0">
          <a:noAutofit/>
        </a:bodyPr>
        <a:lstStyle/>
        <a:p>
          <a:pPr marL="0" lvl="0" indent="0" algn="l" defTabSz="622300">
            <a:lnSpc>
              <a:spcPct val="90000"/>
            </a:lnSpc>
            <a:spcBef>
              <a:spcPct val="0"/>
            </a:spcBef>
            <a:spcAft>
              <a:spcPct val="35000"/>
            </a:spcAft>
            <a:buNone/>
          </a:pPr>
          <a:r>
            <a:rPr lang="en-US" sz="1400" kern="1200"/>
            <a:t>Fair Share Debate: Who Pays for Networks?</a:t>
          </a:r>
        </a:p>
      </dsp:txBody>
      <dsp:txXfrm>
        <a:off x="16792" y="2634330"/>
        <a:ext cx="5141800" cy="310396"/>
      </dsp:txXfrm>
    </dsp:sp>
    <dsp:sp modelId="{7B4B2E5B-5A79-4B53-9009-807B47300918}">
      <dsp:nvSpPr>
        <dsp:cNvPr id="0" name=""/>
        <dsp:cNvSpPr/>
      </dsp:nvSpPr>
      <dsp:spPr>
        <a:xfrm>
          <a:off x="0" y="2961518"/>
          <a:ext cx="5175384" cy="1188180"/>
        </a:xfrm>
        <a:prstGeom prst="rect">
          <a:avLst/>
        </a:prstGeom>
        <a:noFill/>
        <a:ln>
          <a:noFill/>
        </a:ln>
        <a:effectLst/>
      </dsp:spPr>
      <dsp:style>
        <a:lnRef idx="0">
          <a:scrgbClr r="0" g="0" b="0"/>
        </a:lnRef>
        <a:fillRef idx="0">
          <a:scrgbClr r="0" g="0" b="0"/>
        </a:fillRef>
        <a:effectRef idx="0">
          <a:scrgbClr r="0" g="0" b="0"/>
        </a:effectRef>
        <a:fontRef idx="minor"/>
      </dsp:style>
      <dsp:txBody>
        <a:bodyPr spcFirstLastPara="0" vert="horz" wrap="square" lIns="164318" tIns="17780" rIns="99568" bIns="17780" numCol="1" spcCol="1270" anchor="t" anchorCtr="0">
          <a:noAutofit/>
        </a:bodyPr>
        <a:lstStyle/>
        <a:p>
          <a:pPr marL="57150" lvl="1" indent="-57150" algn="l" defTabSz="488950">
            <a:lnSpc>
              <a:spcPct val="90000"/>
            </a:lnSpc>
            <a:spcBef>
              <a:spcPct val="0"/>
            </a:spcBef>
            <a:spcAft>
              <a:spcPct val="20000"/>
            </a:spcAft>
            <a:buChar char="•"/>
          </a:pPr>
          <a:r>
            <a:rPr lang="en-US" sz="1100" kern="1200"/>
            <a:t>Consumer Expectation: Big Tech (Netflix, Google) should help fund infrastructure! (Pushed by telecom lobby ETNO)</a:t>
          </a:r>
        </a:p>
        <a:p>
          <a:pPr marL="57150" lvl="1" indent="-57150" algn="l" defTabSz="488950">
            <a:lnSpc>
              <a:spcPct val="90000"/>
            </a:lnSpc>
            <a:spcBef>
              <a:spcPct val="0"/>
            </a:spcBef>
            <a:spcAft>
              <a:spcPct val="20000"/>
            </a:spcAft>
            <a:buChar char="•"/>
          </a:pPr>
          <a:r>
            <a:rPr lang="en-US" sz="1100" kern="1200"/>
            <a:t>Policy Outcome: 2023 EU Consultation leaned toward making tech firms pay but faced backlash from critics: Consumers would foot the bill via higher streaming prices (BEUC study).  </a:t>
          </a:r>
        </a:p>
        <a:p>
          <a:pPr marL="57150" lvl="1" indent="-57150" algn="l" defTabSz="488950">
            <a:lnSpc>
              <a:spcPct val="90000"/>
            </a:lnSpc>
            <a:spcBef>
              <a:spcPct val="0"/>
            </a:spcBef>
            <a:spcAft>
              <a:spcPct val="20000"/>
            </a:spcAft>
            <a:buChar char="•"/>
          </a:pPr>
          <a:r>
            <a:rPr lang="en-US" sz="1100" kern="1200"/>
            <a:t>Stalemate: No legislation by 2024, leaving costs on telecoms (and thus, subscribers)</a:t>
          </a:r>
        </a:p>
      </dsp:txBody>
      <dsp:txXfrm>
        <a:off x="0" y="2961518"/>
        <a:ext cx="5175384" cy="1188180"/>
      </dsp:txXfrm>
    </dsp:sp>
  </dsp:spTree>
</dsp:drawing>
</file>

<file path=ppt/diagrams/layout1.xml><?xml version="1.0" encoding="utf-8"?>
<dgm:layoutDef xmlns:dgm="http://schemas.openxmlformats.org/drawingml/2006/diagram" xmlns:a="http://schemas.openxmlformats.org/drawingml/2006/main" uniqueId="urn:microsoft.com/office/officeart/2005/8/layout/list1">
  <dgm:title val=""/>
  <dgm:desc val=""/>
  <dgm:catLst>
    <dgm:cat type="list" pri="4000"/>
  </dgm:catLst>
  <dgm:sampData>
    <dgm:dataModel>
      <dgm:ptLst>
        <dgm:pt modelId="0" type="doc"/>
        <dgm:pt modelId="1">
          <dgm:prSet phldr="1"/>
        </dgm:pt>
        <dgm:pt modelId="2">
          <dgm:prSet phldr="1"/>
        </dgm:pt>
        <dgm:pt modelId="3">
          <dgm:prSet phldr="1"/>
        </dgm:pt>
      </dgm:ptLst>
      <dgm:cxnLst>
        <dgm:cxn modelId="4" srcId="0" destId="1" srcOrd="0" destOrd="0"/>
        <dgm:cxn modelId="5" srcId="0" destId="2" srcOrd="1" destOrd="0"/>
        <dgm:cxn modelId="6" srcId="0" destId="3" srcOrd="2" destOrd="0"/>
      </dgm:cxnLst>
      <dgm:bg/>
      <dgm:whole/>
    </dgm:dataModel>
  </dgm:sampData>
  <dgm:styleData>
    <dgm:dataModel>
      <dgm:ptLst>
        <dgm:pt modelId="0" type="doc"/>
        <dgm:pt modelId="1"/>
        <dgm:pt modelId="2"/>
      </dgm:ptLst>
      <dgm:cxnLst>
        <dgm:cxn modelId="4" srcId="0" destId="1" srcOrd="0" destOrd="0"/>
        <dgm:cxn modelId="5" srcId="0" destId="2" srcOrd="1" destOrd="0"/>
      </dgm:cxnLst>
      <dgm:bg/>
      <dgm:whole/>
    </dgm:dataModel>
  </dgm:styleData>
  <dgm:clrData>
    <dgm:dataModel>
      <dgm:ptLst>
        <dgm:pt modelId="0" type="doc"/>
        <dgm:pt modelId="1"/>
        <dgm:pt modelId="2"/>
        <dgm:pt modelId="3"/>
        <dgm:pt modelId="4"/>
      </dgm:ptLst>
      <dgm:cxnLst>
        <dgm:cxn modelId="5" srcId="0" destId="1" srcOrd="0" destOrd="0"/>
        <dgm:cxn modelId="6" srcId="0" destId="2" srcOrd="1" destOrd="0"/>
        <dgm:cxn modelId="7" srcId="0" destId="3" srcOrd="2" destOrd="0"/>
        <dgm:cxn modelId="8" srcId="0" destId="4" srcOrd="3" destOrd="0"/>
      </dgm:cxnLst>
      <dgm:bg/>
      <dgm:whole/>
    </dgm:dataModel>
  </dgm:clrData>
  <dgm:layoutNode name="linear">
    <dgm:varLst>
      <dgm:dir/>
      <dgm:animLvl val="lvl"/>
      <dgm:resizeHandles val="exact"/>
    </dgm:varLst>
    <dgm:choose name="Name0">
      <dgm:if name="Name1" func="var" arg="dir" op="equ" val="norm">
        <dgm:alg type="lin">
          <dgm:param type="linDir" val="fromT"/>
          <dgm:param type="vertAlign" val="mid"/>
          <dgm:param type="horzAlign" val="l"/>
          <dgm:param type="nodeHorzAlign" val="l"/>
        </dgm:alg>
      </dgm:if>
      <dgm:else name="Name2">
        <dgm:alg type="lin">
          <dgm:param type="linDir" val="fromT"/>
          <dgm:param type="vertAlign" val="mid"/>
          <dgm:param type="horzAlign" val="r"/>
          <dgm:param type="nodeHorzAlign" val="r"/>
        </dgm:alg>
      </dgm:else>
    </dgm:choose>
    <dgm:shape xmlns:r="http://schemas.openxmlformats.org/officeDocument/2006/relationships" r:blip="">
      <dgm:adjLst/>
    </dgm:shape>
    <dgm:presOf/>
    <dgm:constrLst>
      <dgm:constr type="w" for="ch" forName="parentLin" refType="w"/>
      <dgm:constr type="h" for="ch" forName="parentLin" val="INF"/>
      <dgm:constr type="w" for="des" forName="parentLeftMargin" refType="w" fact="0.05"/>
      <dgm:constr type="w" for="des" forName="parentText" refType="w" fact="0.7"/>
      <dgm:constr type="h" for="des" forName="parentText" refType="primFontSz" refFor="des" refForName="parentText" fact="0.82"/>
      <dgm:constr type="h" for="ch" forName="negativeSpace" refType="primFontSz" refFor="des" refForName="parentText" fact="-0.41"/>
      <dgm:constr type="h" for="ch" forName="negativeSpace" refType="h" refFor="des" refForName="parentText" op="lte" fact="-0.82"/>
      <dgm:constr type="h" for="ch" forName="negativeSpace" refType="h" refFor="des" refForName="parentText" op="gte" fact="-0.82"/>
      <dgm:constr type="w" for="ch" forName="childText" refType="w"/>
      <dgm:constr type="h" for="ch" forName="childText" refType="primFontSz" refFor="des" refForName="parentText" fact="0.7"/>
      <dgm:constr type="primFontSz" for="des" forName="parentText" val="65"/>
      <dgm:constr type="primFontSz" for="ch" forName="childText" refType="primFontSz" refFor="des" refForName="parentText"/>
      <dgm:constr type="tMarg" for="ch" forName="childText" refType="primFontSz" refFor="des" refForName="parentText" fact="1.64"/>
      <dgm:constr type="tMarg" for="ch" forName="childText" refType="h" refFor="des" refForName="parentText" op="lte" fact="3.28"/>
      <dgm:constr type="tMarg" for="ch" forName="childText" refType="h" refFor="des" refForName="parentText" op="gte" fact="3.28"/>
      <dgm:constr type="lMarg" for="ch" forName="childText" refType="w" fact="0.22"/>
      <dgm:constr type="rMarg" for="ch" forName="childText" refType="lMarg" refFor="ch" refForName="childText"/>
      <dgm:constr type="lMarg" for="des" forName="parentText" refType="w" fact="0.075"/>
      <dgm:constr type="rMarg" for="des" forName="parentText" refType="lMarg" refFor="des" refForName="parentText"/>
      <dgm:constr type="h" for="ch" forName="spaceBetweenRectangles" refType="primFontSz" refFor="des" refForName="parentText" fact="0.15"/>
    </dgm:constrLst>
    <dgm:ruleLst>
      <dgm:rule type="primFontSz" for="des" forName="parentText" val="5" fact="NaN" max="NaN"/>
    </dgm:ruleLst>
    <dgm:forEach name="Name3" axis="ch" ptType="node">
      <dgm:layoutNode name="parentLin">
        <dgm:choose name="Name4">
          <dgm:if name="Name5" func="var" arg="dir" op="equ" val="norm">
            <dgm:alg type="lin">
              <dgm:param type="linDir" val="fromL"/>
              <dgm:param type="horzAlign" val="l"/>
              <dgm:param type="nodeHorzAlign" val="l"/>
            </dgm:alg>
          </dgm:if>
          <dgm:else name="Name6">
            <dgm:alg type="lin">
              <dgm:param type="linDir" val="fromR"/>
              <dgm:param type="horzAlign" val="r"/>
              <dgm:param type="nodeHorzAlign" val="r"/>
            </dgm:alg>
          </dgm:else>
        </dgm:choose>
        <dgm:shape xmlns:r="http://schemas.openxmlformats.org/officeDocument/2006/relationships" r:blip="">
          <dgm:adjLst/>
        </dgm:shape>
        <dgm:presOf/>
        <dgm:constrLst/>
        <dgm:ruleLst/>
        <dgm:layoutNode name="parentLeftMargin">
          <dgm:alg type="sp"/>
          <dgm:shape xmlns:r="http://schemas.openxmlformats.org/officeDocument/2006/relationships" type="rect" r:blip="" hideGeom="1">
            <dgm:adjLst/>
          </dgm:shape>
          <dgm:presOf axis="self"/>
          <dgm:constrLst>
            <dgm:constr type="h"/>
          </dgm:constrLst>
          <dgm:ruleLst/>
        </dgm:layoutNode>
        <dgm:layoutNode name="parentText" styleLbl="node1">
          <dgm:varLst>
            <dgm:chMax val="0"/>
            <dgm:bulletEnabled val="1"/>
          </dgm:varLst>
          <dgm:choose name="Name7">
            <dgm:if name="Name8" func="var" arg="dir" op="equ" val="norm">
              <dgm:alg type="tx">
                <dgm:param type="parTxLTRAlign" val="l"/>
                <dgm:param type="parTxRTLAlign" val="l"/>
              </dgm:alg>
            </dgm:if>
            <dgm:else name="Name9">
              <dgm:alg type="tx">
                <dgm:param type="parTxLTRAlign" val="r"/>
                <dgm:param type="parTxRTLAlign" val="r"/>
              </dgm:alg>
            </dgm:else>
          </dgm:choose>
          <dgm:shape xmlns:r="http://schemas.openxmlformats.org/officeDocument/2006/relationships" type="roundRect" r:blip="">
            <dgm:adjLst/>
          </dgm:shape>
          <dgm:presOf axis="self" ptType="node"/>
          <dgm:constrLst>
            <dgm:constr type="tMarg"/>
            <dgm:constr type="bMarg"/>
          </dgm:constrLst>
          <dgm:ruleLst/>
        </dgm:layoutNode>
      </dgm:layoutNode>
      <dgm:layoutNode name="negativeSpace">
        <dgm:alg type="sp"/>
        <dgm:shape xmlns:r="http://schemas.openxmlformats.org/officeDocument/2006/relationships" r:blip="">
          <dgm:adjLst/>
        </dgm:shape>
        <dgm:presOf/>
        <dgm:constrLst/>
        <dgm:ruleLst/>
      </dgm:layoutNode>
      <dgm:layoutNode name="childText" styleLbl="conFgAcc1">
        <dgm:varLst>
          <dgm:bulletEnabled val="1"/>
        </dgm:varLst>
        <dgm:alg type="tx">
          <dgm:param type="stBulletLvl" val="1"/>
        </dgm:alg>
        <dgm:shape xmlns:r="http://schemas.openxmlformats.org/officeDocument/2006/relationships" type="rect" r:blip="" zOrderOff="-2">
          <dgm:adjLst/>
        </dgm:shape>
        <dgm:presOf axis="des" ptType="node"/>
        <dgm:constrLst>
          <dgm:constr type="secFontSz" refType="primFontSz"/>
        </dgm:constrLst>
        <dgm:ruleLst>
          <dgm:rule type="h" val="INF" fact="NaN" max="NaN"/>
        </dgm:ruleLst>
      </dgm:layoutNode>
      <dgm:forEach name="Name10" axis="followSib" ptType="sibTrans" cnt="1">
        <dgm:layoutNode name="spaceBetweenRectangles">
          <dgm:alg type="sp"/>
          <dgm:shape xmlns:r="http://schemas.openxmlformats.org/officeDocument/2006/relationships" r:blip="">
            <dgm:adjLst/>
          </dgm:shape>
          <dgm:presOf/>
          <dgm:constrLst/>
          <dgm:ruleLst/>
        </dgm:layoutNode>
      </dgm:forEach>
    </dgm:forEach>
  </dgm:layoutNode>
</dgm:layoutDef>
</file>

<file path=ppt/diagrams/layout2.xml><?xml version="1.0" encoding="utf-8"?>
<dgm:layoutDef xmlns:dgm="http://schemas.openxmlformats.org/drawingml/2006/diagram" xmlns:a="http://schemas.openxmlformats.org/drawingml/2006/main" uniqueId="urn:microsoft.com/office/officeart/2008/layout/LinedList">
  <dgm:title val=""/>
  <dgm:desc val=""/>
  <dgm:catLst>
    <dgm:cat type="hierarchy" pri="8000"/>
    <dgm:cat type="list" pri="2500"/>
  </dgm:catLst>
  <dgm:sampData>
    <dgm:dataModel>
      <dgm:ptLst>
        <dgm:pt modelId="0" type="doc"/>
        <dgm:pt modelId="1">
          <dgm:prSet phldr="1"/>
        </dgm:pt>
        <dgm:pt modelId="11">
          <dgm:prSet phldr="1"/>
        </dgm:pt>
        <dgm:pt modelId="12">
          <dgm:prSet phldr="1"/>
        </dgm:pt>
        <dgm:pt modelId="13">
          <dgm:prSet phldr="1"/>
        </dgm:pt>
      </dgm:ptLst>
      <dgm:cxnLst>
        <dgm:cxn modelId="2" srcId="0" destId="1" srcOrd="0" destOrd="0"/>
        <dgm:cxn modelId="3" srcId="1" destId="11" srcOrd="0" destOrd="0"/>
        <dgm:cxn modelId="4" srcId="1" destId="12" srcOrd="1" destOrd="0"/>
        <dgm:cxn modelId="5" srcId="1" destId="13" srcOrd="2" destOrd="0"/>
      </dgm:cxnLst>
      <dgm:bg/>
      <dgm:whole/>
    </dgm:dataModel>
  </dgm:sampData>
  <dgm:styleData>
    <dgm:dataModel>
      <dgm:ptLst>
        <dgm:pt modelId="0" type="doc"/>
        <dgm:pt modelId="1">
          <dgm:prSet phldr="1"/>
        </dgm:pt>
        <dgm:pt modelId="11">
          <dgm:prSet phldr="1"/>
        </dgm:pt>
        <dgm:pt modelId="12">
          <dgm:prSet phldr="1"/>
        </dgm:pt>
      </dgm:ptLst>
      <dgm:cxnLst>
        <dgm:cxn modelId="2" srcId="0" destId="1" srcOrd="0" destOrd="0"/>
        <dgm:cxn modelId="3" srcId="1" destId="11" srcOrd="0" destOrd="0"/>
        <dgm:cxn modelId="4" srcId="1" destId="12" srcOrd="1" destOrd="0"/>
      </dgm:cxnLst>
      <dgm:bg/>
      <dgm:whole/>
    </dgm:dataModel>
  </dgm:styleData>
  <dgm:clrData>
    <dgm:dataModel>
      <dgm:ptLst>
        <dgm:pt modelId="0" type="doc"/>
        <dgm:pt modelId="1">
          <dgm:prSet phldr="1"/>
        </dgm:pt>
        <dgm:pt modelId="11">
          <dgm:prSet phldr="1"/>
        </dgm:pt>
        <dgm:pt modelId="12">
          <dgm:prSet phldr="1"/>
        </dgm:pt>
      </dgm:ptLst>
      <dgm:cxnLst>
        <dgm:cxn modelId="2" srcId="0" destId="1" srcOrd="0" destOrd="0"/>
        <dgm:cxn modelId="3" srcId="1" destId="11" srcOrd="0" destOrd="0"/>
        <dgm:cxn modelId="4" srcId="1" destId="12" srcOrd="1" destOrd="0"/>
      </dgm:cxnLst>
      <dgm:bg/>
      <dgm:whole/>
    </dgm:dataModel>
  </dgm:clrData>
  <dgm:layoutNode name="vert0">
    <dgm:varLst>
      <dgm:dir/>
      <dgm:animOne val="branch"/>
      <dgm:animLvl val="lvl"/>
    </dgm:varLst>
    <dgm:choose name="Name0">
      <dgm:if name="Name1" func="var" arg="dir" op="equ" val="norm">
        <dgm:alg type="lin">
          <dgm:param type="linDir" val="fromT"/>
          <dgm:param type="nodeHorzAlign" val="l"/>
        </dgm:alg>
      </dgm:if>
      <dgm:else name="Name2">
        <dgm:alg type="lin">
          <dgm:param type="linDir" val="fromT"/>
          <dgm:param type="nodeHorzAlign" val="r"/>
        </dgm:alg>
      </dgm:else>
    </dgm:choose>
    <dgm:shape xmlns:r="http://schemas.openxmlformats.org/officeDocument/2006/relationships" r:blip="">
      <dgm:adjLst/>
    </dgm:shape>
    <dgm:presOf/>
    <dgm:constrLst>
      <dgm:constr type="w" for="ch" forName="horz1" refType="w"/>
      <dgm:constr type="h" for="ch" forName="horz1" refType="h"/>
      <dgm:constr type="h" for="des" forName="vert1" refType="h"/>
      <dgm:constr type="h" for="des" forName="tx1" refType="h"/>
      <dgm:constr type="h" for="des" forName="horz2" refType="h"/>
      <dgm:constr type="h" for="des" forName="vert2" refType="h"/>
      <dgm:constr type="h" for="des" forName="horz3" refType="h"/>
      <dgm:constr type="h" for="des" forName="vert3" refType="h"/>
      <dgm:constr type="h" for="des" forName="horz4" refType="h"/>
      <dgm:constr type="h" for="des" ptType="node" refType="h"/>
      <dgm:constr type="primFontSz" for="des" forName="tx1" op="equ" val="65"/>
      <dgm:constr type="primFontSz" for="des" forName="tx2" op="equ" val="65"/>
      <dgm:constr type="primFontSz" for="des" forName="tx3" op="equ" val="65"/>
      <dgm:constr type="primFontSz" for="des" forName="tx4" op="equ" val="65"/>
      <dgm:constr type="w" for="des" forName="thickLine" refType="w"/>
      <dgm:constr type="h" for="des" forName="thickLine"/>
      <dgm:constr type="h" for="des" forName="thinLine1"/>
      <dgm:constr type="h" for="des" forName="thinLine2b"/>
      <dgm:constr type="h" for="des" forName="thinLine3"/>
      <dgm:constr type="h" for="des" forName="vertSpace2a" refType="h" fact="0.05"/>
      <dgm:constr type="h" for="des" forName="vertSpace2b" refType="h" refFor="des" refForName="vertSpace2a"/>
    </dgm:constrLst>
    <dgm:forEach name="Name3" axis="ch" ptType="node">
      <dgm:layoutNode name="thickLine" styleLbl="alignNode1">
        <dgm:alg type="sp"/>
        <dgm:shape xmlns:r="http://schemas.openxmlformats.org/officeDocument/2006/relationships" type="line" r:blip="">
          <dgm:adjLst/>
        </dgm:shape>
        <dgm:presOf/>
      </dgm:layoutNode>
      <dgm:layoutNode name="horz1">
        <dgm:choose name="Name4">
          <dgm:if name="Name5" func="var" arg="dir" op="equ" val="norm">
            <dgm:alg type="lin">
              <dgm:param type="linDir" val="fromL"/>
              <dgm:param type="nodeVertAlign" val="t"/>
            </dgm:alg>
          </dgm:if>
          <dgm:else name="Name6">
            <dgm:alg type="lin">
              <dgm:param type="linDir" val="fromR"/>
              <dgm:param type="nodeVertAlign" val="t"/>
            </dgm:alg>
          </dgm:else>
        </dgm:choose>
        <dgm:shape xmlns:r="http://schemas.openxmlformats.org/officeDocument/2006/relationships" r:blip="">
          <dgm:adjLst/>
        </dgm:shape>
        <dgm:presOf/>
        <dgm:choose name="Name7">
          <dgm:if name="Name8" axis="root des" func="maxDepth" op="equ" val="1">
            <dgm:constrLst>
              <dgm:constr type="w" for="ch" forName="tx1" refType="w"/>
            </dgm:constrLst>
          </dgm:if>
          <dgm:if name="Name9" axis="root des" func="maxDepth" op="equ" val="2">
            <dgm:constrLst>
              <dgm:constr type="w" for="ch" forName="tx1" refType="w" fact="0.2"/>
              <dgm:constr type="w" for="des" forName="tx2" refType="w" fact="0.785"/>
              <dgm:constr type="w" for="des" forName="horzSpace2" refType="w" fact="0.015"/>
              <dgm:constr type="w" for="des" forName="thinLine2b" refType="w" fact="0.8"/>
            </dgm:constrLst>
          </dgm:if>
          <dgm:if name="Name10" axis="root des" func="maxDepth" op="equ" val="3">
            <dgm:constrLst>
              <dgm:constr type="w" for="ch" forName="tx1" refType="w" fact="0.2"/>
              <dgm:constr type="w" for="des" forName="tx2" refType="w" fact="0.385"/>
              <dgm:constr type="w" for="des" forName="tx3" refType="w" fact="0.385"/>
              <dgm:constr type="w" for="des" forName="horzSpace2" refType="w" fact="0.015"/>
              <dgm:constr type="w" for="des" forName="horzSpace3" refType="w" fact="0.015"/>
              <dgm:constr type="w" for="des" forName="thinLine2b" refType="w" fact="0.8"/>
              <dgm:constr type="w" for="des" forName="thinLine3" refType="w" fact="0.385"/>
            </dgm:constrLst>
          </dgm:if>
          <dgm:if name="Name11" axis="root des" func="maxDepth" op="gte" val="4">
            <dgm:constrLst>
              <dgm:constr type="w" for="ch" forName="tx1" refType="w" fact="0.2"/>
              <dgm:constr type="w" for="des" forName="tx2" refType="w" fact="0.2516"/>
              <dgm:constr type="w" for="des" forName="tx3" refType="w" fact="0.2516"/>
              <dgm:constr type="w" for="des" forName="tx4" refType="w" fact="0.2516"/>
              <dgm:constr type="w" for="des" forName="horzSpace2" refType="w" fact="0.015"/>
              <dgm:constr type="w" for="des" forName="horzSpace3" refType="w" fact="0.015"/>
              <dgm:constr type="w" for="des" forName="horzSpace4" refType="w" fact="0.015"/>
              <dgm:constr type="w" for="des" forName="thinLine2b" refType="w" fact="0.8"/>
              <dgm:constr type="w" for="des" forName="thinLine3" refType="w" fact="0.5332"/>
            </dgm:constrLst>
          </dgm:if>
          <dgm:else name="Name12"/>
        </dgm:choose>
        <dgm:layoutNode name="tx1" styleLbl="revTx">
          <dgm:alg type="tx">
            <dgm:param type="parTxLTRAlign" val="l"/>
            <dgm:param type="parTxRTLAlign" val="r"/>
            <dgm:param type="txAnchorVert" val="t"/>
          </dgm:alg>
          <dgm:shape xmlns:r="http://schemas.openxmlformats.org/officeDocument/2006/relationships" type="rect" r:blip="">
            <dgm:adjLst/>
          </dgm:shape>
          <dgm:presOf axis="self"/>
          <dgm:constrLst>
            <dgm:constr type="tMarg" refType="primFontSz" fact="0.3"/>
            <dgm:constr type="bMarg" refType="primFontSz" fact="0.3"/>
            <dgm:constr type="lMarg" refType="primFontSz" fact="0.3"/>
            <dgm:constr type="rMarg" refType="primFontSz" fact="0.3"/>
          </dgm:constrLst>
          <dgm:ruleLst>
            <dgm:rule type="primFontSz" val="5" fact="NaN" max="NaN"/>
          </dgm:ruleLst>
        </dgm:layoutNode>
        <dgm:layoutNode name="vert1">
          <dgm:choose name="Name13">
            <dgm:if name="Name14" func="var" arg="dir" op="equ" val="norm">
              <dgm:alg type="lin">
                <dgm:param type="linDir" val="fromT"/>
                <dgm:param type="nodeHorzAlign" val="l"/>
              </dgm:alg>
            </dgm:if>
            <dgm:else name="Name15">
              <dgm:alg type="lin">
                <dgm:param type="linDir" val="fromT"/>
                <dgm:param type="nodeHorzAlign" val="r"/>
              </dgm:alg>
            </dgm:else>
          </dgm:choose>
          <dgm:shape xmlns:r="http://schemas.openxmlformats.org/officeDocument/2006/relationships" r:blip="">
            <dgm:adjLst/>
          </dgm:shape>
          <dgm:presOf/>
          <dgm:forEach name="Name16" axis="ch" ptType="node">
            <dgm:choose name="Name17">
              <dgm:if name="Name18" axis="self" ptType="node" func="pos" op="equ" val="1">
                <dgm:layoutNode name="vertSpace2a">
                  <dgm:alg type="sp"/>
                  <dgm:shape xmlns:r="http://schemas.openxmlformats.org/officeDocument/2006/relationships" r:blip="">
                    <dgm:adjLst/>
                  </dgm:shape>
                  <dgm:presOf/>
                </dgm:layoutNode>
              </dgm:if>
              <dgm:else name="Name19"/>
            </dgm:choose>
            <dgm:layoutNode name="horz2">
              <dgm:choose name="Name20">
                <dgm:if name="Name21" func="var" arg="dir" op="equ" val="norm">
                  <dgm:alg type="lin">
                    <dgm:param type="linDir" val="fromL"/>
                    <dgm:param type="nodeVertAlign" val="t"/>
                  </dgm:alg>
                </dgm:if>
                <dgm:else name="Name22">
                  <dgm:alg type="lin">
                    <dgm:param type="linDir" val="fromR"/>
                    <dgm:param type="nodeVertAlign" val="t"/>
                  </dgm:alg>
                </dgm:else>
              </dgm:choose>
              <dgm:shape xmlns:r="http://schemas.openxmlformats.org/officeDocument/2006/relationships" r:blip="">
                <dgm:adjLst/>
              </dgm:shape>
              <dgm:presOf/>
              <dgm:layoutNode name="horzSpace2">
                <dgm:alg type="sp"/>
                <dgm:shape xmlns:r="http://schemas.openxmlformats.org/officeDocument/2006/relationships" r:blip="">
                  <dgm:adjLst/>
                </dgm:shape>
                <dgm:presOf/>
              </dgm:layoutNode>
              <dgm:layoutNode name="tx2" styleLbl="revTx">
                <dgm:alg type="tx">
                  <dgm:param type="parTxLTRAlign" val="l"/>
                  <dgm:param type="parTxRTLAlign" val="r"/>
                  <dgm:param type="txAnchorVert" val="t"/>
                </dgm:alg>
                <dgm:shape xmlns:r="http://schemas.openxmlformats.org/officeDocument/2006/relationships" type="rect" r:blip="">
                  <dgm:adjLst/>
                </dgm:shape>
                <dgm:presOf axis="self"/>
                <dgm:constrLst>
                  <dgm:constr type="tMarg" refType="primFontSz" fact="0.3"/>
                  <dgm:constr type="bMarg" refType="primFontSz" fact="0.3"/>
                  <dgm:constr type="lMarg" refType="primFontSz" fact="0.3"/>
                  <dgm:constr type="rMarg" refType="primFontSz" fact="0.3"/>
                </dgm:constrLst>
                <dgm:ruleLst>
                  <dgm:rule type="primFontSz" val="5" fact="NaN" max="NaN"/>
                </dgm:ruleLst>
              </dgm:layoutNode>
              <dgm:layoutNode name="vert2">
                <dgm:choose name="Name23">
                  <dgm:if name="Name24" func="var" arg="dir" op="equ" val="norm">
                    <dgm:alg type="lin">
                      <dgm:param type="linDir" val="fromT"/>
                      <dgm:param type="nodeHorzAlign" val="l"/>
                    </dgm:alg>
                  </dgm:if>
                  <dgm:else name="Name25">
                    <dgm:alg type="lin">
                      <dgm:param type="linDir" val="fromT"/>
                      <dgm:param type="nodeHorzAlign" val="r"/>
                    </dgm:alg>
                  </dgm:else>
                </dgm:choose>
                <dgm:shape xmlns:r="http://schemas.openxmlformats.org/officeDocument/2006/relationships" r:blip="">
                  <dgm:adjLst/>
                </dgm:shape>
                <dgm:presOf/>
                <dgm:forEach name="Name26" axis="ch" ptType="node">
                  <dgm:layoutNode name="horz3">
                    <dgm:choose name="Name27">
                      <dgm:if name="Name28" func="var" arg="dir" op="equ" val="norm">
                        <dgm:alg type="lin">
                          <dgm:param type="linDir" val="fromL"/>
                          <dgm:param type="nodeVertAlign" val="t"/>
                        </dgm:alg>
                      </dgm:if>
                      <dgm:else name="Name29">
                        <dgm:alg type="lin">
                          <dgm:param type="linDir" val="fromR"/>
                          <dgm:param type="nodeVertAlign" val="t"/>
                        </dgm:alg>
                      </dgm:else>
                    </dgm:choose>
                    <dgm:shape xmlns:r="http://schemas.openxmlformats.org/officeDocument/2006/relationships" r:blip="">
                      <dgm:adjLst/>
                    </dgm:shape>
                    <dgm:presOf/>
                    <dgm:layoutNode name="horzSpace3">
                      <dgm:alg type="sp"/>
                      <dgm:shape xmlns:r="http://schemas.openxmlformats.org/officeDocument/2006/relationships" r:blip="">
                        <dgm:adjLst/>
                      </dgm:shape>
                      <dgm:presOf/>
                    </dgm:layoutNode>
                    <dgm:layoutNode name="tx3" styleLbl="revTx">
                      <dgm:alg type="tx">
                        <dgm:param type="parTxLTRAlign" val="l"/>
                        <dgm:param type="parTxRTLAlign" val="r"/>
                        <dgm:param type="txAnchorVert" val="t"/>
                      </dgm:alg>
                      <dgm:shape xmlns:r="http://schemas.openxmlformats.org/officeDocument/2006/relationships" type="rect" r:blip="">
                        <dgm:adjLst/>
                      </dgm:shape>
                      <dgm:presOf axis="self"/>
                      <dgm:constrLst>
                        <dgm:constr type="tMarg" refType="primFontSz" fact="0.3"/>
                        <dgm:constr type="bMarg" refType="primFontSz" fact="0.3"/>
                        <dgm:constr type="lMarg" refType="primFontSz" fact="0.3"/>
                        <dgm:constr type="rMarg" refType="primFontSz" fact="0.3"/>
                      </dgm:constrLst>
                      <dgm:ruleLst>
                        <dgm:rule type="primFontSz" val="5" fact="NaN" max="NaN"/>
                      </dgm:ruleLst>
                    </dgm:layoutNode>
                    <dgm:layoutNode name="vert3">
                      <dgm:choose name="Name30">
                        <dgm:if name="Name31" func="var" arg="dir" op="equ" val="norm">
                          <dgm:alg type="lin">
                            <dgm:param type="linDir" val="fromT"/>
                            <dgm:param type="nodeHorzAlign" val="l"/>
                          </dgm:alg>
                        </dgm:if>
                        <dgm:else name="Name32">
                          <dgm:alg type="lin">
                            <dgm:param type="linDir" val="fromT"/>
                            <dgm:param type="nodeHorzAlign" val="r"/>
                          </dgm:alg>
                        </dgm:else>
                      </dgm:choose>
                      <dgm:shape xmlns:r="http://schemas.openxmlformats.org/officeDocument/2006/relationships" r:blip="">
                        <dgm:adjLst/>
                      </dgm:shape>
                      <dgm:presOf/>
                      <dgm:forEach name="Name33" axis="ch" ptType="node">
                        <dgm:layoutNode name="horz4">
                          <dgm:choose name="Name34">
                            <dgm:if name="Name35" func="var" arg="dir" op="equ" val="norm">
                              <dgm:alg type="lin">
                                <dgm:param type="linDir" val="fromL"/>
                                <dgm:param type="nodeVertAlign" val="t"/>
                              </dgm:alg>
                            </dgm:if>
                            <dgm:else name="Name36">
                              <dgm:alg type="lin">
                                <dgm:param type="linDir" val="fromR"/>
                                <dgm:param type="nodeVertAlign" val="t"/>
                              </dgm:alg>
                            </dgm:else>
                          </dgm:choose>
                          <dgm:shape xmlns:r="http://schemas.openxmlformats.org/officeDocument/2006/relationships" r:blip="">
                            <dgm:adjLst/>
                          </dgm:shape>
                          <dgm:presOf/>
                          <dgm:layoutNode name="horzSpace4">
                            <dgm:alg type="sp"/>
                            <dgm:shape xmlns:r="http://schemas.openxmlformats.org/officeDocument/2006/relationships" r:blip="">
                              <dgm:adjLst/>
                            </dgm:shape>
                            <dgm:presOf/>
                          </dgm:layoutNode>
                          <dgm:layoutNode name="tx4" styleLbl="revTx">
                            <dgm:varLst>
                              <dgm:bulletEnabled val="1"/>
                            </dgm:varLst>
                            <dgm:alg type="tx">
                              <dgm:param type="parTxLTRAlign" val="l"/>
                              <dgm:param type="parTxRTLAlign" val="r"/>
                              <dgm:param type="txAnchorVert" val="t"/>
                            </dgm:alg>
                            <dgm:shape xmlns:r="http://schemas.openxmlformats.org/officeDocument/2006/relationships" type="rect" r:blip="">
                              <dgm:adjLst/>
                            </dgm:shape>
                            <dgm:presOf axis="desOrSelf" ptType="node"/>
                            <dgm:constrLst>
                              <dgm:constr type="tMarg" refType="primFontSz" fact="0.3"/>
                              <dgm:constr type="bMarg" refType="primFontSz" fact="0.3"/>
                              <dgm:constr type="lMarg" refType="primFontSz" fact="0.3"/>
                              <dgm:constr type="rMarg" refType="primFontSz" fact="0.3"/>
                            </dgm:constrLst>
                            <dgm:ruleLst>
                              <dgm:rule type="primFontSz" val="5" fact="NaN" max="NaN"/>
                            </dgm:ruleLst>
                          </dgm:layoutNode>
                        </dgm:layoutNode>
                      </dgm:forEach>
                    </dgm:layoutNode>
                  </dgm:layoutNode>
                  <dgm:forEach name="Name37" axis="followSib" ptType="sibTrans" cnt="1">
                    <dgm:layoutNode name="thinLine3" styleLbl="callout">
                      <dgm:alg type="sp"/>
                      <dgm:shape xmlns:r="http://schemas.openxmlformats.org/officeDocument/2006/relationships" type="line" r:blip="">
                        <dgm:adjLst/>
                      </dgm:shape>
                      <dgm:presOf/>
                    </dgm:layoutNode>
                  </dgm:forEach>
                </dgm:forEach>
              </dgm:layoutNode>
            </dgm:layoutNode>
            <dgm:layoutNode name="thinLine2b" styleLbl="callout">
              <dgm:alg type="sp"/>
              <dgm:shape xmlns:r="http://schemas.openxmlformats.org/officeDocument/2006/relationships" type="line" r:blip="">
                <dgm:adjLst/>
              </dgm:shape>
              <dgm:presOf/>
            </dgm:layoutNode>
            <dgm:layoutNode name="vertSpace2b">
              <dgm:alg type="sp"/>
              <dgm:shape xmlns:r="http://schemas.openxmlformats.org/officeDocument/2006/relationships" r:blip="">
                <dgm:adjLst/>
              </dgm:shape>
              <dgm:presOf/>
            </dgm:layoutNode>
          </dgm:forEach>
        </dgm:layoutNode>
      </dgm:layoutNode>
    </dgm:forEach>
  </dgm:layoutNode>
</dgm:layoutDef>
</file>

<file path=ppt/diagrams/layout3.xml><?xml version="1.0" encoding="utf-8"?>
<dgm:layoutDef xmlns:dgm="http://schemas.openxmlformats.org/drawingml/2006/diagram" xmlns:a="http://schemas.openxmlformats.org/drawingml/2006/main" uniqueId="urn:microsoft.com/office/officeart/2008/layout/LinedList">
  <dgm:title val=""/>
  <dgm:desc val=""/>
  <dgm:catLst>
    <dgm:cat type="hierarchy" pri="8000"/>
    <dgm:cat type="list" pri="2500"/>
  </dgm:catLst>
  <dgm:sampData>
    <dgm:dataModel>
      <dgm:ptLst>
        <dgm:pt modelId="0" type="doc"/>
        <dgm:pt modelId="1">
          <dgm:prSet phldr="1"/>
        </dgm:pt>
        <dgm:pt modelId="11">
          <dgm:prSet phldr="1"/>
        </dgm:pt>
        <dgm:pt modelId="12">
          <dgm:prSet phldr="1"/>
        </dgm:pt>
        <dgm:pt modelId="13">
          <dgm:prSet phldr="1"/>
        </dgm:pt>
      </dgm:ptLst>
      <dgm:cxnLst>
        <dgm:cxn modelId="2" srcId="0" destId="1" srcOrd="0" destOrd="0"/>
        <dgm:cxn modelId="3" srcId="1" destId="11" srcOrd="0" destOrd="0"/>
        <dgm:cxn modelId="4" srcId="1" destId="12" srcOrd="1" destOrd="0"/>
        <dgm:cxn modelId="5" srcId="1" destId="13" srcOrd="2" destOrd="0"/>
      </dgm:cxnLst>
      <dgm:bg/>
      <dgm:whole/>
    </dgm:dataModel>
  </dgm:sampData>
  <dgm:styleData>
    <dgm:dataModel>
      <dgm:ptLst>
        <dgm:pt modelId="0" type="doc"/>
        <dgm:pt modelId="1">
          <dgm:prSet phldr="1"/>
        </dgm:pt>
        <dgm:pt modelId="11">
          <dgm:prSet phldr="1"/>
        </dgm:pt>
        <dgm:pt modelId="12">
          <dgm:prSet phldr="1"/>
        </dgm:pt>
      </dgm:ptLst>
      <dgm:cxnLst>
        <dgm:cxn modelId="2" srcId="0" destId="1" srcOrd="0" destOrd="0"/>
        <dgm:cxn modelId="3" srcId="1" destId="11" srcOrd="0" destOrd="0"/>
        <dgm:cxn modelId="4" srcId="1" destId="12" srcOrd="1" destOrd="0"/>
      </dgm:cxnLst>
      <dgm:bg/>
      <dgm:whole/>
    </dgm:dataModel>
  </dgm:styleData>
  <dgm:clrData>
    <dgm:dataModel>
      <dgm:ptLst>
        <dgm:pt modelId="0" type="doc"/>
        <dgm:pt modelId="1">
          <dgm:prSet phldr="1"/>
        </dgm:pt>
        <dgm:pt modelId="11">
          <dgm:prSet phldr="1"/>
        </dgm:pt>
        <dgm:pt modelId="12">
          <dgm:prSet phldr="1"/>
        </dgm:pt>
      </dgm:ptLst>
      <dgm:cxnLst>
        <dgm:cxn modelId="2" srcId="0" destId="1" srcOrd="0" destOrd="0"/>
        <dgm:cxn modelId="3" srcId="1" destId="11" srcOrd="0" destOrd="0"/>
        <dgm:cxn modelId="4" srcId="1" destId="12" srcOrd="1" destOrd="0"/>
      </dgm:cxnLst>
      <dgm:bg/>
      <dgm:whole/>
    </dgm:dataModel>
  </dgm:clrData>
  <dgm:layoutNode name="vert0">
    <dgm:varLst>
      <dgm:dir/>
      <dgm:animOne val="branch"/>
      <dgm:animLvl val="lvl"/>
    </dgm:varLst>
    <dgm:choose name="Name0">
      <dgm:if name="Name1" func="var" arg="dir" op="equ" val="norm">
        <dgm:alg type="lin">
          <dgm:param type="linDir" val="fromT"/>
          <dgm:param type="nodeHorzAlign" val="l"/>
        </dgm:alg>
      </dgm:if>
      <dgm:else name="Name2">
        <dgm:alg type="lin">
          <dgm:param type="linDir" val="fromT"/>
          <dgm:param type="nodeHorzAlign" val="r"/>
        </dgm:alg>
      </dgm:else>
    </dgm:choose>
    <dgm:shape xmlns:r="http://schemas.openxmlformats.org/officeDocument/2006/relationships" r:blip="">
      <dgm:adjLst/>
    </dgm:shape>
    <dgm:presOf/>
    <dgm:constrLst>
      <dgm:constr type="w" for="ch" forName="horz1" refType="w"/>
      <dgm:constr type="h" for="ch" forName="horz1" refType="h"/>
      <dgm:constr type="h" for="des" forName="vert1" refType="h"/>
      <dgm:constr type="h" for="des" forName="tx1" refType="h"/>
      <dgm:constr type="h" for="des" forName="horz2" refType="h"/>
      <dgm:constr type="h" for="des" forName="vert2" refType="h"/>
      <dgm:constr type="h" for="des" forName="horz3" refType="h"/>
      <dgm:constr type="h" for="des" forName="vert3" refType="h"/>
      <dgm:constr type="h" for="des" forName="horz4" refType="h"/>
      <dgm:constr type="h" for="des" ptType="node" refType="h"/>
      <dgm:constr type="primFontSz" for="des" forName="tx1" op="equ" val="65"/>
      <dgm:constr type="primFontSz" for="des" forName="tx2" op="equ" val="65"/>
      <dgm:constr type="primFontSz" for="des" forName="tx3" op="equ" val="65"/>
      <dgm:constr type="primFontSz" for="des" forName="tx4" op="equ" val="65"/>
      <dgm:constr type="w" for="des" forName="thickLine" refType="w"/>
      <dgm:constr type="h" for="des" forName="thickLine"/>
      <dgm:constr type="h" for="des" forName="thinLine1"/>
      <dgm:constr type="h" for="des" forName="thinLine2b"/>
      <dgm:constr type="h" for="des" forName="thinLine3"/>
      <dgm:constr type="h" for="des" forName="vertSpace2a" refType="h" fact="0.05"/>
      <dgm:constr type="h" for="des" forName="vertSpace2b" refType="h" refFor="des" refForName="vertSpace2a"/>
    </dgm:constrLst>
    <dgm:forEach name="Name3" axis="ch" ptType="node">
      <dgm:layoutNode name="thickLine" styleLbl="alignNode1">
        <dgm:alg type="sp"/>
        <dgm:shape xmlns:r="http://schemas.openxmlformats.org/officeDocument/2006/relationships" type="line" r:blip="">
          <dgm:adjLst/>
        </dgm:shape>
        <dgm:presOf/>
      </dgm:layoutNode>
      <dgm:layoutNode name="horz1">
        <dgm:choose name="Name4">
          <dgm:if name="Name5" func="var" arg="dir" op="equ" val="norm">
            <dgm:alg type="lin">
              <dgm:param type="linDir" val="fromL"/>
              <dgm:param type="nodeVertAlign" val="t"/>
            </dgm:alg>
          </dgm:if>
          <dgm:else name="Name6">
            <dgm:alg type="lin">
              <dgm:param type="linDir" val="fromR"/>
              <dgm:param type="nodeVertAlign" val="t"/>
            </dgm:alg>
          </dgm:else>
        </dgm:choose>
        <dgm:shape xmlns:r="http://schemas.openxmlformats.org/officeDocument/2006/relationships" r:blip="">
          <dgm:adjLst/>
        </dgm:shape>
        <dgm:presOf/>
        <dgm:choose name="Name7">
          <dgm:if name="Name8" axis="root des" func="maxDepth" op="equ" val="1">
            <dgm:constrLst>
              <dgm:constr type="w" for="ch" forName="tx1" refType="w"/>
            </dgm:constrLst>
          </dgm:if>
          <dgm:if name="Name9" axis="root des" func="maxDepth" op="equ" val="2">
            <dgm:constrLst>
              <dgm:constr type="w" for="ch" forName="tx1" refType="w" fact="0.2"/>
              <dgm:constr type="w" for="des" forName="tx2" refType="w" fact="0.785"/>
              <dgm:constr type="w" for="des" forName="horzSpace2" refType="w" fact="0.015"/>
              <dgm:constr type="w" for="des" forName="thinLine2b" refType="w" fact="0.8"/>
            </dgm:constrLst>
          </dgm:if>
          <dgm:if name="Name10" axis="root des" func="maxDepth" op="equ" val="3">
            <dgm:constrLst>
              <dgm:constr type="w" for="ch" forName="tx1" refType="w" fact="0.2"/>
              <dgm:constr type="w" for="des" forName="tx2" refType="w" fact="0.385"/>
              <dgm:constr type="w" for="des" forName="tx3" refType="w" fact="0.385"/>
              <dgm:constr type="w" for="des" forName="horzSpace2" refType="w" fact="0.015"/>
              <dgm:constr type="w" for="des" forName="horzSpace3" refType="w" fact="0.015"/>
              <dgm:constr type="w" for="des" forName="thinLine2b" refType="w" fact="0.8"/>
              <dgm:constr type="w" for="des" forName="thinLine3" refType="w" fact="0.385"/>
            </dgm:constrLst>
          </dgm:if>
          <dgm:if name="Name11" axis="root des" func="maxDepth" op="gte" val="4">
            <dgm:constrLst>
              <dgm:constr type="w" for="ch" forName="tx1" refType="w" fact="0.2"/>
              <dgm:constr type="w" for="des" forName="tx2" refType="w" fact="0.2516"/>
              <dgm:constr type="w" for="des" forName="tx3" refType="w" fact="0.2516"/>
              <dgm:constr type="w" for="des" forName="tx4" refType="w" fact="0.2516"/>
              <dgm:constr type="w" for="des" forName="horzSpace2" refType="w" fact="0.015"/>
              <dgm:constr type="w" for="des" forName="horzSpace3" refType="w" fact="0.015"/>
              <dgm:constr type="w" for="des" forName="horzSpace4" refType="w" fact="0.015"/>
              <dgm:constr type="w" for="des" forName="thinLine2b" refType="w" fact="0.8"/>
              <dgm:constr type="w" for="des" forName="thinLine3" refType="w" fact="0.5332"/>
            </dgm:constrLst>
          </dgm:if>
          <dgm:else name="Name12"/>
        </dgm:choose>
        <dgm:layoutNode name="tx1" styleLbl="revTx">
          <dgm:alg type="tx">
            <dgm:param type="parTxLTRAlign" val="l"/>
            <dgm:param type="parTxRTLAlign" val="r"/>
            <dgm:param type="txAnchorVert" val="t"/>
          </dgm:alg>
          <dgm:shape xmlns:r="http://schemas.openxmlformats.org/officeDocument/2006/relationships" type="rect" r:blip="">
            <dgm:adjLst/>
          </dgm:shape>
          <dgm:presOf axis="self"/>
          <dgm:constrLst>
            <dgm:constr type="tMarg" refType="primFontSz" fact="0.3"/>
            <dgm:constr type="bMarg" refType="primFontSz" fact="0.3"/>
            <dgm:constr type="lMarg" refType="primFontSz" fact="0.3"/>
            <dgm:constr type="rMarg" refType="primFontSz" fact="0.3"/>
          </dgm:constrLst>
          <dgm:ruleLst>
            <dgm:rule type="primFontSz" val="5" fact="NaN" max="NaN"/>
          </dgm:ruleLst>
        </dgm:layoutNode>
        <dgm:layoutNode name="vert1">
          <dgm:choose name="Name13">
            <dgm:if name="Name14" func="var" arg="dir" op="equ" val="norm">
              <dgm:alg type="lin">
                <dgm:param type="linDir" val="fromT"/>
                <dgm:param type="nodeHorzAlign" val="l"/>
              </dgm:alg>
            </dgm:if>
            <dgm:else name="Name15">
              <dgm:alg type="lin">
                <dgm:param type="linDir" val="fromT"/>
                <dgm:param type="nodeHorzAlign" val="r"/>
              </dgm:alg>
            </dgm:else>
          </dgm:choose>
          <dgm:shape xmlns:r="http://schemas.openxmlformats.org/officeDocument/2006/relationships" r:blip="">
            <dgm:adjLst/>
          </dgm:shape>
          <dgm:presOf/>
          <dgm:forEach name="Name16" axis="ch" ptType="node">
            <dgm:choose name="Name17">
              <dgm:if name="Name18" axis="self" ptType="node" func="pos" op="equ" val="1">
                <dgm:layoutNode name="vertSpace2a">
                  <dgm:alg type="sp"/>
                  <dgm:shape xmlns:r="http://schemas.openxmlformats.org/officeDocument/2006/relationships" r:blip="">
                    <dgm:adjLst/>
                  </dgm:shape>
                  <dgm:presOf/>
                </dgm:layoutNode>
              </dgm:if>
              <dgm:else name="Name19"/>
            </dgm:choose>
            <dgm:layoutNode name="horz2">
              <dgm:choose name="Name20">
                <dgm:if name="Name21" func="var" arg="dir" op="equ" val="norm">
                  <dgm:alg type="lin">
                    <dgm:param type="linDir" val="fromL"/>
                    <dgm:param type="nodeVertAlign" val="t"/>
                  </dgm:alg>
                </dgm:if>
                <dgm:else name="Name22">
                  <dgm:alg type="lin">
                    <dgm:param type="linDir" val="fromR"/>
                    <dgm:param type="nodeVertAlign" val="t"/>
                  </dgm:alg>
                </dgm:else>
              </dgm:choose>
              <dgm:shape xmlns:r="http://schemas.openxmlformats.org/officeDocument/2006/relationships" r:blip="">
                <dgm:adjLst/>
              </dgm:shape>
              <dgm:presOf/>
              <dgm:layoutNode name="horzSpace2">
                <dgm:alg type="sp"/>
                <dgm:shape xmlns:r="http://schemas.openxmlformats.org/officeDocument/2006/relationships" r:blip="">
                  <dgm:adjLst/>
                </dgm:shape>
                <dgm:presOf/>
              </dgm:layoutNode>
              <dgm:layoutNode name="tx2" styleLbl="revTx">
                <dgm:alg type="tx">
                  <dgm:param type="parTxLTRAlign" val="l"/>
                  <dgm:param type="parTxRTLAlign" val="r"/>
                  <dgm:param type="txAnchorVert" val="t"/>
                </dgm:alg>
                <dgm:shape xmlns:r="http://schemas.openxmlformats.org/officeDocument/2006/relationships" type="rect" r:blip="">
                  <dgm:adjLst/>
                </dgm:shape>
                <dgm:presOf axis="self"/>
                <dgm:constrLst>
                  <dgm:constr type="tMarg" refType="primFontSz" fact="0.3"/>
                  <dgm:constr type="bMarg" refType="primFontSz" fact="0.3"/>
                  <dgm:constr type="lMarg" refType="primFontSz" fact="0.3"/>
                  <dgm:constr type="rMarg" refType="primFontSz" fact="0.3"/>
                </dgm:constrLst>
                <dgm:ruleLst>
                  <dgm:rule type="primFontSz" val="5" fact="NaN" max="NaN"/>
                </dgm:ruleLst>
              </dgm:layoutNode>
              <dgm:layoutNode name="vert2">
                <dgm:choose name="Name23">
                  <dgm:if name="Name24" func="var" arg="dir" op="equ" val="norm">
                    <dgm:alg type="lin">
                      <dgm:param type="linDir" val="fromT"/>
                      <dgm:param type="nodeHorzAlign" val="l"/>
                    </dgm:alg>
                  </dgm:if>
                  <dgm:else name="Name25">
                    <dgm:alg type="lin">
                      <dgm:param type="linDir" val="fromT"/>
                      <dgm:param type="nodeHorzAlign" val="r"/>
                    </dgm:alg>
                  </dgm:else>
                </dgm:choose>
                <dgm:shape xmlns:r="http://schemas.openxmlformats.org/officeDocument/2006/relationships" r:blip="">
                  <dgm:adjLst/>
                </dgm:shape>
                <dgm:presOf/>
                <dgm:forEach name="Name26" axis="ch" ptType="node">
                  <dgm:layoutNode name="horz3">
                    <dgm:choose name="Name27">
                      <dgm:if name="Name28" func="var" arg="dir" op="equ" val="norm">
                        <dgm:alg type="lin">
                          <dgm:param type="linDir" val="fromL"/>
                          <dgm:param type="nodeVertAlign" val="t"/>
                        </dgm:alg>
                      </dgm:if>
                      <dgm:else name="Name29">
                        <dgm:alg type="lin">
                          <dgm:param type="linDir" val="fromR"/>
                          <dgm:param type="nodeVertAlign" val="t"/>
                        </dgm:alg>
                      </dgm:else>
                    </dgm:choose>
                    <dgm:shape xmlns:r="http://schemas.openxmlformats.org/officeDocument/2006/relationships" r:blip="">
                      <dgm:adjLst/>
                    </dgm:shape>
                    <dgm:presOf/>
                    <dgm:layoutNode name="horzSpace3">
                      <dgm:alg type="sp"/>
                      <dgm:shape xmlns:r="http://schemas.openxmlformats.org/officeDocument/2006/relationships" r:blip="">
                        <dgm:adjLst/>
                      </dgm:shape>
                      <dgm:presOf/>
                    </dgm:layoutNode>
                    <dgm:layoutNode name="tx3" styleLbl="revTx">
                      <dgm:alg type="tx">
                        <dgm:param type="parTxLTRAlign" val="l"/>
                        <dgm:param type="parTxRTLAlign" val="r"/>
                        <dgm:param type="txAnchorVert" val="t"/>
                      </dgm:alg>
                      <dgm:shape xmlns:r="http://schemas.openxmlformats.org/officeDocument/2006/relationships" type="rect" r:blip="">
                        <dgm:adjLst/>
                      </dgm:shape>
                      <dgm:presOf axis="self"/>
                      <dgm:constrLst>
                        <dgm:constr type="tMarg" refType="primFontSz" fact="0.3"/>
                        <dgm:constr type="bMarg" refType="primFontSz" fact="0.3"/>
                        <dgm:constr type="lMarg" refType="primFontSz" fact="0.3"/>
                        <dgm:constr type="rMarg" refType="primFontSz" fact="0.3"/>
                      </dgm:constrLst>
                      <dgm:ruleLst>
                        <dgm:rule type="primFontSz" val="5" fact="NaN" max="NaN"/>
                      </dgm:ruleLst>
                    </dgm:layoutNode>
                    <dgm:layoutNode name="vert3">
                      <dgm:choose name="Name30">
                        <dgm:if name="Name31" func="var" arg="dir" op="equ" val="norm">
                          <dgm:alg type="lin">
                            <dgm:param type="linDir" val="fromT"/>
                            <dgm:param type="nodeHorzAlign" val="l"/>
                          </dgm:alg>
                        </dgm:if>
                        <dgm:else name="Name32">
                          <dgm:alg type="lin">
                            <dgm:param type="linDir" val="fromT"/>
                            <dgm:param type="nodeHorzAlign" val="r"/>
                          </dgm:alg>
                        </dgm:else>
                      </dgm:choose>
                      <dgm:shape xmlns:r="http://schemas.openxmlformats.org/officeDocument/2006/relationships" r:blip="">
                        <dgm:adjLst/>
                      </dgm:shape>
                      <dgm:presOf/>
                      <dgm:forEach name="Name33" axis="ch" ptType="node">
                        <dgm:layoutNode name="horz4">
                          <dgm:choose name="Name34">
                            <dgm:if name="Name35" func="var" arg="dir" op="equ" val="norm">
                              <dgm:alg type="lin">
                                <dgm:param type="linDir" val="fromL"/>
                                <dgm:param type="nodeVertAlign" val="t"/>
                              </dgm:alg>
                            </dgm:if>
                            <dgm:else name="Name36">
                              <dgm:alg type="lin">
                                <dgm:param type="linDir" val="fromR"/>
                                <dgm:param type="nodeVertAlign" val="t"/>
                              </dgm:alg>
                            </dgm:else>
                          </dgm:choose>
                          <dgm:shape xmlns:r="http://schemas.openxmlformats.org/officeDocument/2006/relationships" r:blip="">
                            <dgm:adjLst/>
                          </dgm:shape>
                          <dgm:presOf/>
                          <dgm:layoutNode name="horzSpace4">
                            <dgm:alg type="sp"/>
                            <dgm:shape xmlns:r="http://schemas.openxmlformats.org/officeDocument/2006/relationships" r:blip="">
                              <dgm:adjLst/>
                            </dgm:shape>
                            <dgm:presOf/>
                          </dgm:layoutNode>
                          <dgm:layoutNode name="tx4" styleLbl="revTx">
                            <dgm:varLst>
                              <dgm:bulletEnabled val="1"/>
                            </dgm:varLst>
                            <dgm:alg type="tx">
                              <dgm:param type="parTxLTRAlign" val="l"/>
                              <dgm:param type="parTxRTLAlign" val="r"/>
                              <dgm:param type="txAnchorVert" val="t"/>
                            </dgm:alg>
                            <dgm:shape xmlns:r="http://schemas.openxmlformats.org/officeDocument/2006/relationships" type="rect" r:blip="">
                              <dgm:adjLst/>
                            </dgm:shape>
                            <dgm:presOf axis="desOrSelf" ptType="node"/>
                            <dgm:constrLst>
                              <dgm:constr type="tMarg" refType="primFontSz" fact="0.3"/>
                              <dgm:constr type="bMarg" refType="primFontSz" fact="0.3"/>
                              <dgm:constr type="lMarg" refType="primFontSz" fact="0.3"/>
                              <dgm:constr type="rMarg" refType="primFontSz" fact="0.3"/>
                            </dgm:constrLst>
                            <dgm:ruleLst>
                              <dgm:rule type="primFontSz" val="5" fact="NaN" max="NaN"/>
                            </dgm:ruleLst>
                          </dgm:layoutNode>
                        </dgm:layoutNode>
                      </dgm:forEach>
                    </dgm:layoutNode>
                  </dgm:layoutNode>
                  <dgm:forEach name="Name37" axis="followSib" ptType="sibTrans" cnt="1">
                    <dgm:layoutNode name="thinLine3" styleLbl="callout">
                      <dgm:alg type="sp"/>
                      <dgm:shape xmlns:r="http://schemas.openxmlformats.org/officeDocument/2006/relationships" type="line" r:blip="">
                        <dgm:adjLst/>
                      </dgm:shape>
                      <dgm:presOf/>
                    </dgm:layoutNode>
                  </dgm:forEach>
                </dgm:forEach>
              </dgm:layoutNode>
            </dgm:layoutNode>
            <dgm:layoutNode name="thinLine2b" styleLbl="callout">
              <dgm:alg type="sp"/>
              <dgm:shape xmlns:r="http://schemas.openxmlformats.org/officeDocument/2006/relationships" type="line" r:blip="">
                <dgm:adjLst/>
              </dgm:shape>
              <dgm:presOf/>
            </dgm:layoutNode>
            <dgm:layoutNode name="vertSpace2b">
              <dgm:alg type="sp"/>
              <dgm:shape xmlns:r="http://schemas.openxmlformats.org/officeDocument/2006/relationships" r:blip="">
                <dgm:adjLst/>
              </dgm:shape>
              <dgm:presOf/>
            </dgm:layoutNode>
          </dgm:forEach>
        </dgm:layoutNode>
      </dgm:layoutNode>
    </dgm:forEach>
  </dgm:layoutNode>
</dgm:layoutDef>
</file>

<file path=ppt/diagrams/layout4.xml><?xml version="1.0" encoding="utf-8"?>
<dgm:layoutDef xmlns:dgm="http://schemas.openxmlformats.org/drawingml/2006/diagram" xmlns:a="http://schemas.openxmlformats.org/drawingml/2006/main" uniqueId="urn:microsoft.com/office/officeart/2005/8/layout/vList2">
  <dgm:title val=""/>
  <dgm:desc val=""/>
  <dgm:catLst>
    <dgm:cat type="list" pri="3000"/>
    <dgm:cat type="convert" pri="1000"/>
  </dgm:catLst>
  <dgm:sampData>
    <dgm:dataModel>
      <dgm:ptLst>
        <dgm:pt modelId="0" type="doc"/>
        <dgm:pt modelId="1">
          <dgm:prSet phldr="1"/>
        </dgm:pt>
        <dgm:pt modelId="11">
          <dgm:prSet phldr="1"/>
        </dgm:pt>
        <dgm:pt modelId="2">
          <dgm:prSet phldr="1"/>
        </dgm:pt>
        <dgm:pt modelId="21">
          <dgm:prSet phldr="1"/>
        </dgm:pt>
      </dgm:ptLst>
      <dgm:cxnLst>
        <dgm:cxn modelId="4" srcId="0" destId="1" srcOrd="0" destOrd="0"/>
        <dgm:cxn modelId="5" srcId="0" destId="2" srcOrd="1" destOrd="0"/>
        <dgm:cxn modelId="12" srcId="1" destId="11" srcOrd="0" destOrd="0"/>
        <dgm:cxn modelId="23" srcId="2" destId="21" srcOrd="0" destOrd="0"/>
      </dgm:cxnLst>
      <dgm:bg/>
      <dgm:whole/>
    </dgm:dataModel>
  </dgm:sampData>
  <dgm:styleData>
    <dgm:dataModel>
      <dgm:ptLst>
        <dgm:pt modelId="0" type="doc"/>
        <dgm:pt modelId="1"/>
        <dgm:pt modelId="2"/>
      </dgm:ptLst>
      <dgm:cxnLst>
        <dgm:cxn modelId="3" srcId="0" destId="1" srcOrd="0" destOrd="0"/>
        <dgm:cxn modelId="4" srcId="0" destId="2" srcOrd="1" destOrd="0"/>
      </dgm:cxnLst>
      <dgm:bg/>
      <dgm:whole/>
    </dgm:dataModel>
  </dgm:styleData>
  <dgm:clrData>
    <dgm:dataModel>
      <dgm:ptLst>
        <dgm:pt modelId="0" type="doc"/>
        <dgm:pt modelId="1"/>
        <dgm:pt modelId="2"/>
        <dgm:pt modelId="3"/>
        <dgm:pt modelId="4"/>
      </dgm:ptLst>
      <dgm:cxnLst>
        <dgm:cxn modelId="5" srcId="0" destId="1" srcOrd="0" destOrd="0"/>
        <dgm:cxn modelId="6" srcId="0" destId="2" srcOrd="1" destOrd="0"/>
        <dgm:cxn modelId="7" srcId="0" destId="3" srcOrd="2" destOrd="0"/>
        <dgm:cxn modelId="8" srcId="0" destId="4" srcOrd="3" destOrd="0"/>
      </dgm:cxnLst>
      <dgm:bg/>
      <dgm:whole/>
    </dgm:dataModel>
  </dgm:clrData>
  <dgm:layoutNode name="linear">
    <dgm:varLst>
      <dgm:animLvl val="lvl"/>
      <dgm:resizeHandles val="exact"/>
    </dgm:varLst>
    <dgm:alg type="lin">
      <dgm:param type="linDir" val="fromT"/>
      <dgm:param type="vertAlign" val="mid"/>
    </dgm:alg>
    <dgm:shape xmlns:r="http://schemas.openxmlformats.org/officeDocument/2006/relationships" r:blip="">
      <dgm:adjLst/>
    </dgm:shape>
    <dgm:presOf/>
    <dgm:constrLst>
      <dgm:constr type="w" for="ch" forName="parentText" refType="w"/>
      <dgm:constr type="h" for="ch" forName="parentText" refType="primFontSz" refFor="ch" refForName="parentText" fact="0.52"/>
      <dgm:constr type="w" for="ch" forName="childText" refType="w"/>
      <dgm:constr type="h" for="ch" forName="childText" refType="primFontSz" refFor="ch" refForName="parentText" fact="0.46"/>
      <dgm:constr type="h" for="ch" forName="parentText" op="equ"/>
      <dgm:constr type="primFontSz" for="ch" forName="parentText" op="equ" val="65"/>
      <dgm:constr type="primFontSz" for="ch" forName="childText" refType="primFontSz" refFor="ch" refForName="parentText" op="equ"/>
      <dgm:constr type="h" for="ch" forName="spacer" refType="primFontSz" refFor="ch" refForName="parentText" fact="0.08"/>
    </dgm:constrLst>
    <dgm:ruleLst>
      <dgm:rule type="primFontSz" for="ch" forName="parentText" val="5" fact="NaN" max="NaN"/>
    </dgm:ruleLst>
    <dgm:forEach name="Name0" axis="ch" ptType="node">
      <dgm:layoutNode name="parentText" styleLbl="node1">
        <dgm:varLst>
          <dgm:chMax val="0"/>
          <dgm:bulletEnabled val="1"/>
        </dgm:varLst>
        <dgm:alg type="tx">
          <dgm:param type="parTxLTRAlign" val="l"/>
          <dgm:param type="parTxRTLAlign" val="r"/>
        </dgm:alg>
        <dgm:shape xmlns:r="http://schemas.openxmlformats.org/officeDocument/2006/relationships" type="roundRect" r:blip="">
          <dgm:adjLst/>
        </dgm:shape>
        <dgm:presOf axis="self"/>
        <dgm:constrLst>
          <dgm:constr type="tMarg" refType="primFontSz" fact="0.3"/>
          <dgm:constr type="bMarg" refType="primFontSz" fact="0.3"/>
          <dgm:constr type="lMarg" refType="primFontSz" fact="0.3"/>
          <dgm:constr type="rMarg" refType="primFontSz" fact="0.3"/>
        </dgm:constrLst>
        <dgm:ruleLst>
          <dgm:rule type="h" val="INF" fact="NaN" max="NaN"/>
        </dgm:ruleLst>
      </dgm:layoutNode>
      <dgm:choose name="Name1">
        <dgm:if name="Name2" axis="ch" ptType="node" func="cnt" op="gte" val="1">
          <dgm:layoutNode name="childText" styleLbl="revTx">
            <dgm:varLst>
              <dgm:bulletEnabled val="1"/>
            </dgm:varLst>
            <dgm:alg type="tx">
              <dgm:param type="stBulletLvl" val="1"/>
              <dgm:param type="lnSpAfChP" val="20"/>
            </dgm:alg>
            <dgm:shape xmlns:r="http://schemas.openxmlformats.org/officeDocument/2006/relationships" type="rect" r:blip="">
              <dgm:adjLst/>
            </dgm:shape>
            <dgm:presOf axis="des" ptType="node"/>
            <dgm:constrLst>
              <dgm:constr type="tMarg" refType="primFontSz" fact="0.1"/>
              <dgm:constr type="bMarg" refType="primFontSz" fact="0.1"/>
              <dgm:constr type="lMarg" refType="w" fact="0.09"/>
            </dgm:constrLst>
            <dgm:ruleLst>
              <dgm:rule type="h" val="INF" fact="NaN" max="NaN"/>
            </dgm:ruleLst>
          </dgm:layoutNode>
        </dgm:if>
        <dgm:else name="Name3">
          <dgm:choose name="Name4">
            <dgm:if name="Name5" axis="par ch" ptType="doc node" func="cnt" op="gte" val="2">
              <dgm:forEach name="Name6" axis="followSib" ptType="sibTrans" cnt="1">
                <dgm:layoutNode name="spacer">
                  <dgm:alg type="sp"/>
                  <dgm:shape xmlns:r="http://schemas.openxmlformats.org/officeDocument/2006/relationships" r:blip="">
                    <dgm:adjLst/>
                  </dgm:shape>
                  <dgm:presOf/>
                  <dgm:constrLst/>
                  <dgm:ruleLst/>
                </dgm:layoutNode>
              </dgm:forEach>
            </dgm:if>
            <dgm:else name="Name7"/>
          </dgm:choose>
        </dgm:else>
      </dgm:choose>
    </dgm:forEach>
  </dgm:layoutNode>
</dgm:layoutDef>
</file>

<file path=ppt/diagrams/layout5.xml><?xml version="1.0" encoding="utf-8"?>
<dgm:layoutDef xmlns:dgm="http://schemas.openxmlformats.org/drawingml/2006/diagram" xmlns:a="http://schemas.openxmlformats.org/drawingml/2006/main" uniqueId="urn:microsoft.com/office/officeart/2005/8/layout/vList2">
  <dgm:title val=""/>
  <dgm:desc val=""/>
  <dgm:catLst>
    <dgm:cat type="list" pri="3000"/>
    <dgm:cat type="convert" pri="1000"/>
  </dgm:catLst>
  <dgm:sampData>
    <dgm:dataModel>
      <dgm:ptLst>
        <dgm:pt modelId="0" type="doc"/>
        <dgm:pt modelId="1">
          <dgm:prSet phldr="1"/>
        </dgm:pt>
        <dgm:pt modelId="11">
          <dgm:prSet phldr="1"/>
        </dgm:pt>
        <dgm:pt modelId="2">
          <dgm:prSet phldr="1"/>
        </dgm:pt>
        <dgm:pt modelId="21">
          <dgm:prSet phldr="1"/>
        </dgm:pt>
      </dgm:ptLst>
      <dgm:cxnLst>
        <dgm:cxn modelId="4" srcId="0" destId="1" srcOrd="0" destOrd="0"/>
        <dgm:cxn modelId="5" srcId="0" destId="2" srcOrd="1" destOrd="0"/>
        <dgm:cxn modelId="12" srcId="1" destId="11" srcOrd="0" destOrd="0"/>
        <dgm:cxn modelId="23" srcId="2" destId="21" srcOrd="0" destOrd="0"/>
      </dgm:cxnLst>
      <dgm:bg/>
      <dgm:whole/>
    </dgm:dataModel>
  </dgm:sampData>
  <dgm:styleData>
    <dgm:dataModel>
      <dgm:ptLst>
        <dgm:pt modelId="0" type="doc"/>
        <dgm:pt modelId="1"/>
        <dgm:pt modelId="2"/>
      </dgm:ptLst>
      <dgm:cxnLst>
        <dgm:cxn modelId="3" srcId="0" destId="1" srcOrd="0" destOrd="0"/>
        <dgm:cxn modelId="4" srcId="0" destId="2" srcOrd="1" destOrd="0"/>
      </dgm:cxnLst>
      <dgm:bg/>
      <dgm:whole/>
    </dgm:dataModel>
  </dgm:styleData>
  <dgm:clrData>
    <dgm:dataModel>
      <dgm:ptLst>
        <dgm:pt modelId="0" type="doc"/>
        <dgm:pt modelId="1"/>
        <dgm:pt modelId="2"/>
        <dgm:pt modelId="3"/>
        <dgm:pt modelId="4"/>
      </dgm:ptLst>
      <dgm:cxnLst>
        <dgm:cxn modelId="5" srcId="0" destId="1" srcOrd="0" destOrd="0"/>
        <dgm:cxn modelId="6" srcId="0" destId="2" srcOrd="1" destOrd="0"/>
        <dgm:cxn modelId="7" srcId="0" destId="3" srcOrd="2" destOrd="0"/>
        <dgm:cxn modelId="8" srcId="0" destId="4" srcOrd="3" destOrd="0"/>
      </dgm:cxnLst>
      <dgm:bg/>
      <dgm:whole/>
    </dgm:dataModel>
  </dgm:clrData>
  <dgm:layoutNode name="linear">
    <dgm:varLst>
      <dgm:animLvl val="lvl"/>
      <dgm:resizeHandles val="exact"/>
    </dgm:varLst>
    <dgm:alg type="lin">
      <dgm:param type="linDir" val="fromT"/>
      <dgm:param type="vertAlign" val="mid"/>
    </dgm:alg>
    <dgm:shape xmlns:r="http://schemas.openxmlformats.org/officeDocument/2006/relationships" r:blip="">
      <dgm:adjLst/>
    </dgm:shape>
    <dgm:presOf/>
    <dgm:constrLst>
      <dgm:constr type="w" for="ch" forName="parentText" refType="w"/>
      <dgm:constr type="h" for="ch" forName="parentText" refType="primFontSz" refFor="ch" refForName="parentText" fact="0.52"/>
      <dgm:constr type="w" for="ch" forName="childText" refType="w"/>
      <dgm:constr type="h" for="ch" forName="childText" refType="primFontSz" refFor="ch" refForName="parentText" fact="0.46"/>
      <dgm:constr type="h" for="ch" forName="parentText" op="equ"/>
      <dgm:constr type="primFontSz" for="ch" forName="parentText" op="equ" val="65"/>
      <dgm:constr type="primFontSz" for="ch" forName="childText" refType="primFontSz" refFor="ch" refForName="parentText" op="equ"/>
      <dgm:constr type="h" for="ch" forName="spacer" refType="primFontSz" refFor="ch" refForName="parentText" fact="0.08"/>
    </dgm:constrLst>
    <dgm:ruleLst>
      <dgm:rule type="primFontSz" for="ch" forName="parentText" val="5" fact="NaN" max="NaN"/>
    </dgm:ruleLst>
    <dgm:forEach name="Name0" axis="ch" ptType="node">
      <dgm:layoutNode name="parentText" styleLbl="node1">
        <dgm:varLst>
          <dgm:chMax val="0"/>
          <dgm:bulletEnabled val="1"/>
        </dgm:varLst>
        <dgm:alg type="tx">
          <dgm:param type="parTxLTRAlign" val="l"/>
          <dgm:param type="parTxRTLAlign" val="r"/>
        </dgm:alg>
        <dgm:shape xmlns:r="http://schemas.openxmlformats.org/officeDocument/2006/relationships" type="roundRect" r:blip="">
          <dgm:adjLst/>
        </dgm:shape>
        <dgm:presOf axis="self"/>
        <dgm:constrLst>
          <dgm:constr type="tMarg" refType="primFontSz" fact="0.3"/>
          <dgm:constr type="bMarg" refType="primFontSz" fact="0.3"/>
          <dgm:constr type="lMarg" refType="primFontSz" fact="0.3"/>
          <dgm:constr type="rMarg" refType="primFontSz" fact="0.3"/>
        </dgm:constrLst>
        <dgm:ruleLst>
          <dgm:rule type="h" val="INF" fact="NaN" max="NaN"/>
        </dgm:ruleLst>
      </dgm:layoutNode>
      <dgm:choose name="Name1">
        <dgm:if name="Name2" axis="ch" ptType="node" func="cnt" op="gte" val="1">
          <dgm:layoutNode name="childText" styleLbl="revTx">
            <dgm:varLst>
              <dgm:bulletEnabled val="1"/>
            </dgm:varLst>
            <dgm:alg type="tx">
              <dgm:param type="stBulletLvl" val="1"/>
              <dgm:param type="lnSpAfChP" val="20"/>
            </dgm:alg>
            <dgm:shape xmlns:r="http://schemas.openxmlformats.org/officeDocument/2006/relationships" type="rect" r:blip="">
              <dgm:adjLst/>
            </dgm:shape>
            <dgm:presOf axis="des" ptType="node"/>
            <dgm:constrLst>
              <dgm:constr type="tMarg" refType="primFontSz" fact="0.1"/>
              <dgm:constr type="bMarg" refType="primFontSz" fact="0.1"/>
              <dgm:constr type="lMarg" refType="w" fact="0.09"/>
            </dgm:constrLst>
            <dgm:ruleLst>
              <dgm:rule type="h" val="INF" fact="NaN" max="NaN"/>
            </dgm:ruleLst>
          </dgm:layoutNode>
        </dgm:if>
        <dgm:else name="Name3">
          <dgm:choose name="Name4">
            <dgm:if name="Name5" axis="par ch" ptType="doc node" func="cnt" op="gte" val="2">
              <dgm:forEach name="Name6" axis="followSib" ptType="sibTrans" cnt="1">
                <dgm:layoutNode name="spacer">
                  <dgm:alg type="sp"/>
                  <dgm:shape xmlns:r="http://schemas.openxmlformats.org/officeDocument/2006/relationships" r:blip="">
                    <dgm:adjLst/>
                  </dgm:shape>
                  <dgm:presOf/>
                  <dgm:constrLst/>
                  <dgm:ruleLst/>
                </dgm:layoutNode>
              </dgm:forEach>
            </dgm:if>
            <dgm:else name="Name7"/>
          </dgm:choose>
        </dgm:else>
      </dgm:choose>
    </dgm:forEach>
  </dgm:layoutNode>
</dgm:layoutDef>
</file>

<file path=ppt/diagrams/layout6.xml><?xml version="1.0" encoding="utf-8"?>
<dgm:layoutDef xmlns:dgm="http://schemas.openxmlformats.org/drawingml/2006/diagram" xmlns:a="http://schemas.openxmlformats.org/drawingml/2006/main" uniqueId="urn:microsoft.com/office/officeart/2008/layout/LinedList">
  <dgm:title val=""/>
  <dgm:desc val=""/>
  <dgm:catLst>
    <dgm:cat type="hierarchy" pri="8000"/>
    <dgm:cat type="list" pri="2500"/>
  </dgm:catLst>
  <dgm:sampData>
    <dgm:dataModel>
      <dgm:ptLst>
        <dgm:pt modelId="0" type="doc"/>
        <dgm:pt modelId="1">
          <dgm:prSet phldr="1"/>
        </dgm:pt>
        <dgm:pt modelId="11">
          <dgm:prSet phldr="1"/>
        </dgm:pt>
        <dgm:pt modelId="12">
          <dgm:prSet phldr="1"/>
        </dgm:pt>
        <dgm:pt modelId="13">
          <dgm:prSet phldr="1"/>
        </dgm:pt>
      </dgm:ptLst>
      <dgm:cxnLst>
        <dgm:cxn modelId="2" srcId="0" destId="1" srcOrd="0" destOrd="0"/>
        <dgm:cxn modelId="3" srcId="1" destId="11" srcOrd="0" destOrd="0"/>
        <dgm:cxn modelId="4" srcId="1" destId="12" srcOrd="1" destOrd="0"/>
        <dgm:cxn modelId="5" srcId="1" destId="13" srcOrd="2" destOrd="0"/>
      </dgm:cxnLst>
      <dgm:bg/>
      <dgm:whole/>
    </dgm:dataModel>
  </dgm:sampData>
  <dgm:styleData>
    <dgm:dataModel>
      <dgm:ptLst>
        <dgm:pt modelId="0" type="doc"/>
        <dgm:pt modelId="1">
          <dgm:prSet phldr="1"/>
        </dgm:pt>
        <dgm:pt modelId="11">
          <dgm:prSet phldr="1"/>
        </dgm:pt>
        <dgm:pt modelId="12">
          <dgm:prSet phldr="1"/>
        </dgm:pt>
      </dgm:ptLst>
      <dgm:cxnLst>
        <dgm:cxn modelId="2" srcId="0" destId="1" srcOrd="0" destOrd="0"/>
        <dgm:cxn modelId="3" srcId="1" destId="11" srcOrd="0" destOrd="0"/>
        <dgm:cxn modelId="4" srcId="1" destId="12" srcOrd="1" destOrd="0"/>
      </dgm:cxnLst>
      <dgm:bg/>
      <dgm:whole/>
    </dgm:dataModel>
  </dgm:styleData>
  <dgm:clrData>
    <dgm:dataModel>
      <dgm:ptLst>
        <dgm:pt modelId="0" type="doc"/>
        <dgm:pt modelId="1">
          <dgm:prSet phldr="1"/>
        </dgm:pt>
        <dgm:pt modelId="11">
          <dgm:prSet phldr="1"/>
        </dgm:pt>
        <dgm:pt modelId="12">
          <dgm:prSet phldr="1"/>
        </dgm:pt>
      </dgm:ptLst>
      <dgm:cxnLst>
        <dgm:cxn modelId="2" srcId="0" destId="1" srcOrd="0" destOrd="0"/>
        <dgm:cxn modelId="3" srcId="1" destId="11" srcOrd="0" destOrd="0"/>
        <dgm:cxn modelId="4" srcId="1" destId="12" srcOrd="1" destOrd="0"/>
      </dgm:cxnLst>
      <dgm:bg/>
      <dgm:whole/>
    </dgm:dataModel>
  </dgm:clrData>
  <dgm:layoutNode name="vert0">
    <dgm:varLst>
      <dgm:dir/>
      <dgm:animOne val="branch"/>
      <dgm:animLvl val="lvl"/>
    </dgm:varLst>
    <dgm:choose name="Name0">
      <dgm:if name="Name1" func="var" arg="dir" op="equ" val="norm">
        <dgm:alg type="lin">
          <dgm:param type="linDir" val="fromT"/>
          <dgm:param type="nodeHorzAlign" val="l"/>
        </dgm:alg>
      </dgm:if>
      <dgm:else name="Name2">
        <dgm:alg type="lin">
          <dgm:param type="linDir" val="fromT"/>
          <dgm:param type="nodeHorzAlign" val="r"/>
        </dgm:alg>
      </dgm:else>
    </dgm:choose>
    <dgm:shape xmlns:r="http://schemas.openxmlformats.org/officeDocument/2006/relationships" r:blip="">
      <dgm:adjLst/>
    </dgm:shape>
    <dgm:presOf/>
    <dgm:constrLst>
      <dgm:constr type="w" for="ch" forName="horz1" refType="w"/>
      <dgm:constr type="h" for="ch" forName="horz1" refType="h"/>
      <dgm:constr type="h" for="des" forName="vert1" refType="h"/>
      <dgm:constr type="h" for="des" forName="tx1" refType="h"/>
      <dgm:constr type="h" for="des" forName="horz2" refType="h"/>
      <dgm:constr type="h" for="des" forName="vert2" refType="h"/>
      <dgm:constr type="h" for="des" forName="horz3" refType="h"/>
      <dgm:constr type="h" for="des" forName="vert3" refType="h"/>
      <dgm:constr type="h" for="des" forName="horz4" refType="h"/>
      <dgm:constr type="h" for="des" ptType="node" refType="h"/>
      <dgm:constr type="primFontSz" for="des" forName="tx1" op="equ" val="65"/>
      <dgm:constr type="primFontSz" for="des" forName="tx2" op="equ" val="65"/>
      <dgm:constr type="primFontSz" for="des" forName="tx3" op="equ" val="65"/>
      <dgm:constr type="primFontSz" for="des" forName="tx4" op="equ" val="65"/>
      <dgm:constr type="w" for="des" forName="thickLine" refType="w"/>
      <dgm:constr type="h" for="des" forName="thickLine"/>
      <dgm:constr type="h" for="des" forName="thinLine1"/>
      <dgm:constr type="h" for="des" forName="thinLine2b"/>
      <dgm:constr type="h" for="des" forName="thinLine3"/>
      <dgm:constr type="h" for="des" forName="vertSpace2a" refType="h" fact="0.05"/>
      <dgm:constr type="h" for="des" forName="vertSpace2b" refType="h" refFor="des" refForName="vertSpace2a"/>
    </dgm:constrLst>
    <dgm:forEach name="Name3" axis="ch" ptType="node">
      <dgm:layoutNode name="thickLine" styleLbl="alignNode1">
        <dgm:alg type="sp"/>
        <dgm:shape xmlns:r="http://schemas.openxmlformats.org/officeDocument/2006/relationships" type="line" r:blip="">
          <dgm:adjLst/>
        </dgm:shape>
        <dgm:presOf/>
      </dgm:layoutNode>
      <dgm:layoutNode name="horz1">
        <dgm:choose name="Name4">
          <dgm:if name="Name5" func="var" arg="dir" op="equ" val="norm">
            <dgm:alg type="lin">
              <dgm:param type="linDir" val="fromL"/>
              <dgm:param type="nodeVertAlign" val="t"/>
            </dgm:alg>
          </dgm:if>
          <dgm:else name="Name6">
            <dgm:alg type="lin">
              <dgm:param type="linDir" val="fromR"/>
              <dgm:param type="nodeVertAlign" val="t"/>
            </dgm:alg>
          </dgm:else>
        </dgm:choose>
        <dgm:shape xmlns:r="http://schemas.openxmlformats.org/officeDocument/2006/relationships" r:blip="">
          <dgm:adjLst/>
        </dgm:shape>
        <dgm:presOf/>
        <dgm:choose name="Name7">
          <dgm:if name="Name8" axis="root des" func="maxDepth" op="equ" val="1">
            <dgm:constrLst>
              <dgm:constr type="w" for="ch" forName="tx1" refType="w"/>
            </dgm:constrLst>
          </dgm:if>
          <dgm:if name="Name9" axis="root des" func="maxDepth" op="equ" val="2">
            <dgm:constrLst>
              <dgm:constr type="w" for="ch" forName="tx1" refType="w" fact="0.2"/>
              <dgm:constr type="w" for="des" forName="tx2" refType="w" fact="0.785"/>
              <dgm:constr type="w" for="des" forName="horzSpace2" refType="w" fact="0.015"/>
              <dgm:constr type="w" for="des" forName="thinLine2b" refType="w" fact="0.8"/>
            </dgm:constrLst>
          </dgm:if>
          <dgm:if name="Name10" axis="root des" func="maxDepth" op="equ" val="3">
            <dgm:constrLst>
              <dgm:constr type="w" for="ch" forName="tx1" refType="w" fact="0.2"/>
              <dgm:constr type="w" for="des" forName="tx2" refType="w" fact="0.385"/>
              <dgm:constr type="w" for="des" forName="tx3" refType="w" fact="0.385"/>
              <dgm:constr type="w" for="des" forName="horzSpace2" refType="w" fact="0.015"/>
              <dgm:constr type="w" for="des" forName="horzSpace3" refType="w" fact="0.015"/>
              <dgm:constr type="w" for="des" forName="thinLine2b" refType="w" fact="0.8"/>
              <dgm:constr type="w" for="des" forName="thinLine3" refType="w" fact="0.385"/>
            </dgm:constrLst>
          </dgm:if>
          <dgm:if name="Name11" axis="root des" func="maxDepth" op="gte" val="4">
            <dgm:constrLst>
              <dgm:constr type="w" for="ch" forName="tx1" refType="w" fact="0.2"/>
              <dgm:constr type="w" for="des" forName="tx2" refType="w" fact="0.2516"/>
              <dgm:constr type="w" for="des" forName="tx3" refType="w" fact="0.2516"/>
              <dgm:constr type="w" for="des" forName="tx4" refType="w" fact="0.2516"/>
              <dgm:constr type="w" for="des" forName="horzSpace2" refType="w" fact="0.015"/>
              <dgm:constr type="w" for="des" forName="horzSpace3" refType="w" fact="0.015"/>
              <dgm:constr type="w" for="des" forName="horzSpace4" refType="w" fact="0.015"/>
              <dgm:constr type="w" for="des" forName="thinLine2b" refType="w" fact="0.8"/>
              <dgm:constr type="w" for="des" forName="thinLine3" refType="w" fact="0.5332"/>
            </dgm:constrLst>
          </dgm:if>
          <dgm:else name="Name12"/>
        </dgm:choose>
        <dgm:layoutNode name="tx1" styleLbl="revTx">
          <dgm:alg type="tx">
            <dgm:param type="parTxLTRAlign" val="l"/>
            <dgm:param type="parTxRTLAlign" val="r"/>
            <dgm:param type="txAnchorVert" val="t"/>
          </dgm:alg>
          <dgm:shape xmlns:r="http://schemas.openxmlformats.org/officeDocument/2006/relationships" type="rect" r:blip="">
            <dgm:adjLst/>
          </dgm:shape>
          <dgm:presOf axis="self"/>
          <dgm:constrLst>
            <dgm:constr type="tMarg" refType="primFontSz" fact="0.3"/>
            <dgm:constr type="bMarg" refType="primFontSz" fact="0.3"/>
            <dgm:constr type="lMarg" refType="primFontSz" fact="0.3"/>
            <dgm:constr type="rMarg" refType="primFontSz" fact="0.3"/>
          </dgm:constrLst>
          <dgm:ruleLst>
            <dgm:rule type="primFontSz" val="5" fact="NaN" max="NaN"/>
          </dgm:ruleLst>
        </dgm:layoutNode>
        <dgm:layoutNode name="vert1">
          <dgm:choose name="Name13">
            <dgm:if name="Name14" func="var" arg="dir" op="equ" val="norm">
              <dgm:alg type="lin">
                <dgm:param type="linDir" val="fromT"/>
                <dgm:param type="nodeHorzAlign" val="l"/>
              </dgm:alg>
            </dgm:if>
            <dgm:else name="Name15">
              <dgm:alg type="lin">
                <dgm:param type="linDir" val="fromT"/>
                <dgm:param type="nodeHorzAlign" val="r"/>
              </dgm:alg>
            </dgm:else>
          </dgm:choose>
          <dgm:shape xmlns:r="http://schemas.openxmlformats.org/officeDocument/2006/relationships" r:blip="">
            <dgm:adjLst/>
          </dgm:shape>
          <dgm:presOf/>
          <dgm:forEach name="Name16" axis="ch" ptType="node">
            <dgm:choose name="Name17">
              <dgm:if name="Name18" axis="self" ptType="node" func="pos" op="equ" val="1">
                <dgm:layoutNode name="vertSpace2a">
                  <dgm:alg type="sp"/>
                  <dgm:shape xmlns:r="http://schemas.openxmlformats.org/officeDocument/2006/relationships" r:blip="">
                    <dgm:adjLst/>
                  </dgm:shape>
                  <dgm:presOf/>
                </dgm:layoutNode>
              </dgm:if>
              <dgm:else name="Name19"/>
            </dgm:choose>
            <dgm:layoutNode name="horz2">
              <dgm:choose name="Name20">
                <dgm:if name="Name21" func="var" arg="dir" op="equ" val="norm">
                  <dgm:alg type="lin">
                    <dgm:param type="linDir" val="fromL"/>
                    <dgm:param type="nodeVertAlign" val="t"/>
                  </dgm:alg>
                </dgm:if>
                <dgm:else name="Name22">
                  <dgm:alg type="lin">
                    <dgm:param type="linDir" val="fromR"/>
                    <dgm:param type="nodeVertAlign" val="t"/>
                  </dgm:alg>
                </dgm:else>
              </dgm:choose>
              <dgm:shape xmlns:r="http://schemas.openxmlformats.org/officeDocument/2006/relationships" r:blip="">
                <dgm:adjLst/>
              </dgm:shape>
              <dgm:presOf/>
              <dgm:layoutNode name="horzSpace2">
                <dgm:alg type="sp"/>
                <dgm:shape xmlns:r="http://schemas.openxmlformats.org/officeDocument/2006/relationships" r:blip="">
                  <dgm:adjLst/>
                </dgm:shape>
                <dgm:presOf/>
              </dgm:layoutNode>
              <dgm:layoutNode name="tx2" styleLbl="revTx">
                <dgm:alg type="tx">
                  <dgm:param type="parTxLTRAlign" val="l"/>
                  <dgm:param type="parTxRTLAlign" val="r"/>
                  <dgm:param type="txAnchorVert" val="t"/>
                </dgm:alg>
                <dgm:shape xmlns:r="http://schemas.openxmlformats.org/officeDocument/2006/relationships" type="rect" r:blip="">
                  <dgm:adjLst/>
                </dgm:shape>
                <dgm:presOf axis="self"/>
                <dgm:constrLst>
                  <dgm:constr type="tMarg" refType="primFontSz" fact="0.3"/>
                  <dgm:constr type="bMarg" refType="primFontSz" fact="0.3"/>
                  <dgm:constr type="lMarg" refType="primFontSz" fact="0.3"/>
                  <dgm:constr type="rMarg" refType="primFontSz" fact="0.3"/>
                </dgm:constrLst>
                <dgm:ruleLst>
                  <dgm:rule type="primFontSz" val="5" fact="NaN" max="NaN"/>
                </dgm:ruleLst>
              </dgm:layoutNode>
              <dgm:layoutNode name="vert2">
                <dgm:choose name="Name23">
                  <dgm:if name="Name24" func="var" arg="dir" op="equ" val="norm">
                    <dgm:alg type="lin">
                      <dgm:param type="linDir" val="fromT"/>
                      <dgm:param type="nodeHorzAlign" val="l"/>
                    </dgm:alg>
                  </dgm:if>
                  <dgm:else name="Name25">
                    <dgm:alg type="lin">
                      <dgm:param type="linDir" val="fromT"/>
                      <dgm:param type="nodeHorzAlign" val="r"/>
                    </dgm:alg>
                  </dgm:else>
                </dgm:choose>
                <dgm:shape xmlns:r="http://schemas.openxmlformats.org/officeDocument/2006/relationships" r:blip="">
                  <dgm:adjLst/>
                </dgm:shape>
                <dgm:presOf/>
                <dgm:forEach name="Name26" axis="ch" ptType="node">
                  <dgm:layoutNode name="horz3">
                    <dgm:choose name="Name27">
                      <dgm:if name="Name28" func="var" arg="dir" op="equ" val="norm">
                        <dgm:alg type="lin">
                          <dgm:param type="linDir" val="fromL"/>
                          <dgm:param type="nodeVertAlign" val="t"/>
                        </dgm:alg>
                      </dgm:if>
                      <dgm:else name="Name29">
                        <dgm:alg type="lin">
                          <dgm:param type="linDir" val="fromR"/>
                          <dgm:param type="nodeVertAlign" val="t"/>
                        </dgm:alg>
                      </dgm:else>
                    </dgm:choose>
                    <dgm:shape xmlns:r="http://schemas.openxmlformats.org/officeDocument/2006/relationships" r:blip="">
                      <dgm:adjLst/>
                    </dgm:shape>
                    <dgm:presOf/>
                    <dgm:layoutNode name="horzSpace3">
                      <dgm:alg type="sp"/>
                      <dgm:shape xmlns:r="http://schemas.openxmlformats.org/officeDocument/2006/relationships" r:blip="">
                        <dgm:adjLst/>
                      </dgm:shape>
                      <dgm:presOf/>
                    </dgm:layoutNode>
                    <dgm:layoutNode name="tx3" styleLbl="revTx">
                      <dgm:alg type="tx">
                        <dgm:param type="parTxLTRAlign" val="l"/>
                        <dgm:param type="parTxRTLAlign" val="r"/>
                        <dgm:param type="txAnchorVert" val="t"/>
                      </dgm:alg>
                      <dgm:shape xmlns:r="http://schemas.openxmlformats.org/officeDocument/2006/relationships" type="rect" r:blip="">
                        <dgm:adjLst/>
                      </dgm:shape>
                      <dgm:presOf axis="self"/>
                      <dgm:constrLst>
                        <dgm:constr type="tMarg" refType="primFontSz" fact="0.3"/>
                        <dgm:constr type="bMarg" refType="primFontSz" fact="0.3"/>
                        <dgm:constr type="lMarg" refType="primFontSz" fact="0.3"/>
                        <dgm:constr type="rMarg" refType="primFontSz" fact="0.3"/>
                      </dgm:constrLst>
                      <dgm:ruleLst>
                        <dgm:rule type="primFontSz" val="5" fact="NaN" max="NaN"/>
                      </dgm:ruleLst>
                    </dgm:layoutNode>
                    <dgm:layoutNode name="vert3">
                      <dgm:choose name="Name30">
                        <dgm:if name="Name31" func="var" arg="dir" op="equ" val="norm">
                          <dgm:alg type="lin">
                            <dgm:param type="linDir" val="fromT"/>
                            <dgm:param type="nodeHorzAlign" val="l"/>
                          </dgm:alg>
                        </dgm:if>
                        <dgm:else name="Name32">
                          <dgm:alg type="lin">
                            <dgm:param type="linDir" val="fromT"/>
                            <dgm:param type="nodeHorzAlign" val="r"/>
                          </dgm:alg>
                        </dgm:else>
                      </dgm:choose>
                      <dgm:shape xmlns:r="http://schemas.openxmlformats.org/officeDocument/2006/relationships" r:blip="">
                        <dgm:adjLst/>
                      </dgm:shape>
                      <dgm:presOf/>
                      <dgm:forEach name="Name33" axis="ch" ptType="node">
                        <dgm:layoutNode name="horz4">
                          <dgm:choose name="Name34">
                            <dgm:if name="Name35" func="var" arg="dir" op="equ" val="norm">
                              <dgm:alg type="lin">
                                <dgm:param type="linDir" val="fromL"/>
                                <dgm:param type="nodeVertAlign" val="t"/>
                              </dgm:alg>
                            </dgm:if>
                            <dgm:else name="Name36">
                              <dgm:alg type="lin">
                                <dgm:param type="linDir" val="fromR"/>
                                <dgm:param type="nodeVertAlign" val="t"/>
                              </dgm:alg>
                            </dgm:else>
                          </dgm:choose>
                          <dgm:shape xmlns:r="http://schemas.openxmlformats.org/officeDocument/2006/relationships" r:blip="">
                            <dgm:adjLst/>
                          </dgm:shape>
                          <dgm:presOf/>
                          <dgm:layoutNode name="horzSpace4">
                            <dgm:alg type="sp"/>
                            <dgm:shape xmlns:r="http://schemas.openxmlformats.org/officeDocument/2006/relationships" r:blip="">
                              <dgm:adjLst/>
                            </dgm:shape>
                            <dgm:presOf/>
                          </dgm:layoutNode>
                          <dgm:layoutNode name="tx4" styleLbl="revTx">
                            <dgm:varLst>
                              <dgm:bulletEnabled val="1"/>
                            </dgm:varLst>
                            <dgm:alg type="tx">
                              <dgm:param type="parTxLTRAlign" val="l"/>
                              <dgm:param type="parTxRTLAlign" val="r"/>
                              <dgm:param type="txAnchorVert" val="t"/>
                            </dgm:alg>
                            <dgm:shape xmlns:r="http://schemas.openxmlformats.org/officeDocument/2006/relationships" type="rect" r:blip="">
                              <dgm:adjLst/>
                            </dgm:shape>
                            <dgm:presOf axis="desOrSelf" ptType="node"/>
                            <dgm:constrLst>
                              <dgm:constr type="tMarg" refType="primFontSz" fact="0.3"/>
                              <dgm:constr type="bMarg" refType="primFontSz" fact="0.3"/>
                              <dgm:constr type="lMarg" refType="primFontSz" fact="0.3"/>
                              <dgm:constr type="rMarg" refType="primFontSz" fact="0.3"/>
                            </dgm:constrLst>
                            <dgm:ruleLst>
                              <dgm:rule type="primFontSz" val="5" fact="NaN" max="NaN"/>
                            </dgm:ruleLst>
                          </dgm:layoutNode>
                        </dgm:layoutNode>
                      </dgm:forEach>
                    </dgm:layoutNode>
                  </dgm:layoutNode>
                  <dgm:forEach name="Name37" axis="followSib" ptType="sibTrans" cnt="1">
                    <dgm:layoutNode name="thinLine3" styleLbl="callout">
                      <dgm:alg type="sp"/>
                      <dgm:shape xmlns:r="http://schemas.openxmlformats.org/officeDocument/2006/relationships" type="line" r:blip="">
                        <dgm:adjLst/>
                      </dgm:shape>
                      <dgm:presOf/>
                    </dgm:layoutNode>
                  </dgm:forEach>
                </dgm:forEach>
              </dgm:layoutNode>
            </dgm:layoutNode>
            <dgm:layoutNode name="thinLine2b" styleLbl="callout">
              <dgm:alg type="sp"/>
              <dgm:shape xmlns:r="http://schemas.openxmlformats.org/officeDocument/2006/relationships" type="line" r:blip="">
                <dgm:adjLst/>
              </dgm:shape>
              <dgm:presOf/>
            </dgm:layoutNode>
            <dgm:layoutNode name="vertSpace2b">
              <dgm:alg type="sp"/>
              <dgm:shape xmlns:r="http://schemas.openxmlformats.org/officeDocument/2006/relationships" r:blip="">
                <dgm:adjLst/>
              </dgm:shape>
              <dgm:presOf/>
            </dgm:layoutNode>
          </dgm:forEach>
        </dgm:layoutNode>
      </dgm:layoutNode>
    </dgm:forEach>
  </dgm:layoutNode>
</dgm:layoutDef>
</file>

<file path=ppt/diagrams/layout7.xml><?xml version="1.0" encoding="utf-8"?>
<dgm:layoutDef xmlns:dgm="http://schemas.openxmlformats.org/drawingml/2006/diagram" xmlns:a="http://schemas.openxmlformats.org/drawingml/2006/main" uniqueId="urn:microsoft.com/office/officeart/2005/8/layout/vList2">
  <dgm:title val=""/>
  <dgm:desc val=""/>
  <dgm:catLst>
    <dgm:cat type="list" pri="3000"/>
    <dgm:cat type="convert" pri="1000"/>
  </dgm:catLst>
  <dgm:sampData>
    <dgm:dataModel>
      <dgm:ptLst>
        <dgm:pt modelId="0" type="doc"/>
        <dgm:pt modelId="1">
          <dgm:prSet phldr="1"/>
        </dgm:pt>
        <dgm:pt modelId="11">
          <dgm:prSet phldr="1"/>
        </dgm:pt>
        <dgm:pt modelId="2">
          <dgm:prSet phldr="1"/>
        </dgm:pt>
        <dgm:pt modelId="21">
          <dgm:prSet phldr="1"/>
        </dgm:pt>
      </dgm:ptLst>
      <dgm:cxnLst>
        <dgm:cxn modelId="4" srcId="0" destId="1" srcOrd="0" destOrd="0"/>
        <dgm:cxn modelId="5" srcId="0" destId="2" srcOrd="1" destOrd="0"/>
        <dgm:cxn modelId="12" srcId="1" destId="11" srcOrd="0" destOrd="0"/>
        <dgm:cxn modelId="23" srcId="2" destId="21" srcOrd="0" destOrd="0"/>
      </dgm:cxnLst>
      <dgm:bg/>
      <dgm:whole/>
    </dgm:dataModel>
  </dgm:sampData>
  <dgm:styleData>
    <dgm:dataModel>
      <dgm:ptLst>
        <dgm:pt modelId="0" type="doc"/>
        <dgm:pt modelId="1"/>
        <dgm:pt modelId="2"/>
      </dgm:ptLst>
      <dgm:cxnLst>
        <dgm:cxn modelId="3" srcId="0" destId="1" srcOrd="0" destOrd="0"/>
        <dgm:cxn modelId="4" srcId="0" destId="2" srcOrd="1" destOrd="0"/>
      </dgm:cxnLst>
      <dgm:bg/>
      <dgm:whole/>
    </dgm:dataModel>
  </dgm:styleData>
  <dgm:clrData>
    <dgm:dataModel>
      <dgm:ptLst>
        <dgm:pt modelId="0" type="doc"/>
        <dgm:pt modelId="1"/>
        <dgm:pt modelId="2"/>
        <dgm:pt modelId="3"/>
        <dgm:pt modelId="4"/>
      </dgm:ptLst>
      <dgm:cxnLst>
        <dgm:cxn modelId="5" srcId="0" destId="1" srcOrd="0" destOrd="0"/>
        <dgm:cxn modelId="6" srcId="0" destId="2" srcOrd="1" destOrd="0"/>
        <dgm:cxn modelId="7" srcId="0" destId="3" srcOrd="2" destOrd="0"/>
        <dgm:cxn modelId="8" srcId="0" destId="4" srcOrd="3" destOrd="0"/>
      </dgm:cxnLst>
      <dgm:bg/>
      <dgm:whole/>
    </dgm:dataModel>
  </dgm:clrData>
  <dgm:layoutNode name="linear">
    <dgm:varLst>
      <dgm:animLvl val="lvl"/>
      <dgm:resizeHandles val="exact"/>
    </dgm:varLst>
    <dgm:alg type="lin">
      <dgm:param type="linDir" val="fromT"/>
      <dgm:param type="vertAlign" val="mid"/>
    </dgm:alg>
    <dgm:shape xmlns:r="http://schemas.openxmlformats.org/officeDocument/2006/relationships" r:blip="">
      <dgm:adjLst/>
    </dgm:shape>
    <dgm:presOf/>
    <dgm:constrLst>
      <dgm:constr type="w" for="ch" forName="parentText" refType="w"/>
      <dgm:constr type="h" for="ch" forName="parentText" refType="primFontSz" refFor="ch" refForName="parentText" fact="0.52"/>
      <dgm:constr type="w" for="ch" forName="childText" refType="w"/>
      <dgm:constr type="h" for="ch" forName="childText" refType="primFontSz" refFor="ch" refForName="parentText" fact="0.46"/>
      <dgm:constr type="h" for="ch" forName="parentText" op="equ"/>
      <dgm:constr type="primFontSz" for="ch" forName="parentText" op="equ" val="65"/>
      <dgm:constr type="primFontSz" for="ch" forName="childText" refType="primFontSz" refFor="ch" refForName="parentText" op="equ"/>
      <dgm:constr type="h" for="ch" forName="spacer" refType="primFontSz" refFor="ch" refForName="parentText" fact="0.08"/>
    </dgm:constrLst>
    <dgm:ruleLst>
      <dgm:rule type="primFontSz" for="ch" forName="parentText" val="5" fact="NaN" max="NaN"/>
    </dgm:ruleLst>
    <dgm:forEach name="Name0" axis="ch" ptType="node">
      <dgm:layoutNode name="parentText" styleLbl="node1">
        <dgm:varLst>
          <dgm:chMax val="0"/>
          <dgm:bulletEnabled val="1"/>
        </dgm:varLst>
        <dgm:alg type="tx">
          <dgm:param type="parTxLTRAlign" val="l"/>
          <dgm:param type="parTxRTLAlign" val="r"/>
        </dgm:alg>
        <dgm:shape xmlns:r="http://schemas.openxmlformats.org/officeDocument/2006/relationships" type="roundRect" r:blip="">
          <dgm:adjLst/>
        </dgm:shape>
        <dgm:presOf axis="self"/>
        <dgm:constrLst>
          <dgm:constr type="tMarg" refType="primFontSz" fact="0.3"/>
          <dgm:constr type="bMarg" refType="primFontSz" fact="0.3"/>
          <dgm:constr type="lMarg" refType="primFontSz" fact="0.3"/>
          <dgm:constr type="rMarg" refType="primFontSz" fact="0.3"/>
        </dgm:constrLst>
        <dgm:ruleLst>
          <dgm:rule type="h" val="INF" fact="NaN" max="NaN"/>
        </dgm:ruleLst>
      </dgm:layoutNode>
      <dgm:choose name="Name1">
        <dgm:if name="Name2" axis="ch" ptType="node" func="cnt" op="gte" val="1">
          <dgm:layoutNode name="childText" styleLbl="revTx">
            <dgm:varLst>
              <dgm:bulletEnabled val="1"/>
            </dgm:varLst>
            <dgm:alg type="tx">
              <dgm:param type="stBulletLvl" val="1"/>
              <dgm:param type="lnSpAfChP" val="20"/>
            </dgm:alg>
            <dgm:shape xmlns:r="http://schemas.openxmlformats.org/officeDocument/2006/relationships" type="rect" r:blip="">
              <dgm:adjLst/>
            </dgm:shape>
            <dgm:presOf axis="des" ptType="node"/>
            <dgm:constrLst>
              <dgm:constr type="tMarg" refType="primFontSz" fact="0.1"/>
              <dgm:constr type="bMarg" refType="primFontSz" fact="0.1"/>
              <dgm:constr type="lMarg" refType="w" fact="0.09"/>
            </dgm:constrLst>
            <dgm:ruleLst>
              <dgm:rule type="h" val="INF" fact="NaN" max="NaN"/>
            </dgm:ruleLst>
          </dgm:layoutNode>
        </dgm:if>
        <dgm:else name="Name3">
          <dgm:choose name="Name4">
            <dgm:if name="Name5" axis="par ch" ptType="doc node" func="cnt" op="gte" val="2">
              <dgm:forEach name="Name6" axis="followSib" ptType="sibTrans" cnt="1">
                <dgm:layoutNode name="spacer">
                  <dgm:alg type="sp"/>
                  <dgm:shape xmlns:r="http://schemas.openxmlformats.org/officeDocument/2006/relationships" r:blip="">
                    <dgm:adjLst/>
                  </dgm:shape>
                  <dgm:presOf/>
                  <dgm:constrLst/>
                  <dgm:ruleLst/>
                </dgm:layoutNode>
              </dgm:forEach>
            </dgm:if>
            <dgm:else name="Name7"/>
          </dgm:choose>
        </dgm:else>
      </dgm:choose>
    </dgm:forEach>
  </dgm:layoutNode>
</dgm:layoutDef>
</file>

<file path=ppt/diagrams/quickStyle1.xml><?xml version="1.0" encoding="utf-8"?>
<dgm:styleDef xmlns:dgm="http://schemas.openxmlformats.org/drawingml/2006/diagram" xmlns:a="http://schemas.openxmlformats.org/drawingml/2006/main" uniqueId="urn:microsoft.com/office/officeart/2005/8/quickstyle/simple1">
  <dgm:title val=""/>
  <dgm:desc val=""/>
  <dgm:catLst>
    <dgm:cat type="simple" pri="10100"/>
  </dgm:catLst>
  <dgm:scene3d>
    <a:camera prst="orthographicFront"/>
    <a:lightRig rig="threePt" dir="t"/>
  </dgm:scene3d>
  <dgm:styleLbl name="node0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ln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venn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tx1"/>
      </a:fontRef>
    </dgm:style>
  </dgm:styleLbl>
  <dgm:styleLbl name="align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fgImgPlac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ImgPlac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ImgPlac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fg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bg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sibTrans1D1">
    <dgm:scene3d>
      <a:camera prst="orthographicFront"/>
      <a:lightRig rig="threePt" dir="t"/>
    </dgm:scene3d>
    <dgm:sp3d/>
    <dgm:txPr/>
    <dgm:style>
      <a:lnRef idx="1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callout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sst0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1D1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2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3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4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f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conF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trAlignAcc1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F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Align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B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Follow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AccFollow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AccFollow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0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dk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tr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Shp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revTx">
    <dgm:scene3d>
      <a:camera prst="orthographicFront"/>
      <a:lightRig rig="threePt" dir="t"/>
    </dgm:scene3d>
    <dgm:sp3d/>
    <dgm:txPr/>
    <dgm:style>
      <a:lnRef idx="0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</dgm:styleDef>
</file>

<file path=ppt/diagrams/quickStyle2.xml><?xml version="1.0" encoding="utf-8"?>
<dgm:styleDef xmlns:dgm="http://schemas.openxmlformats.org/drawingml/2006/diagram" xmlns:a="http://schemas.openxmlformats.org/drawingml/2006/main" uniqueId="urn:microsoft.com/office/officeart/2005/8/quickstyle/simple1">
  <dgm:title val=""/>
  <dgm:desc val=""/>
  <dgm:catLst>
    <dgm:cat type="simple" pri="10100"/>
  </dgm:catLst>
  <dgm:scene3d>
    <a:camera prst="orthographicFront"/>
    <a:lightRig rig="threePt" dir="t"/>
  </dgm:scene3d>
  <dgm:styleLbl name="node0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ln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venn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tx1"/>
      </a:fontRef>
    </dgm:style>
  </dgm:styleLbl>
  <dgm:styleLbl name="align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fgImgPlac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ImgPlac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ImgPlac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fg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bg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sibTrans1D1">
    <dgm:scene3d>
      <a:camera prst="orthographicFront"/>
      <a:lightRig rig="threePt" dir="t"/>
    </dgm:scene3d>
    <dgm:sp3d/>
    <dgm:txPr/>
    <dgm:style>
      <a:lnRef idx="1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callout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sst0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1D1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2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3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4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f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conF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trAlignAcc1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F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Align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B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Follow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AccFollow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AccFollow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0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dk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tr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Shp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revTx">
    <dgm:scene3d>
      <a:camera prst="orthographicFront"/>
      <a:lightRig rig="threePt" dir="t"/>
    </dgm:scene3d>
    <dgm:sp3d/>
    <dgm:txPr/>
    <dgm:style>
      <a:lnRef idx="0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</dgm:styleDef>
</file>

<file path=ppt/diagrams/quickStyle3.xml><?xml version="1.0" encoding="utf-8"?>
<dgm:styleDef xmlns:dgm="http://schemas.openxmlformats.org/drawingml/2006/diagram" xmlns:a="http://schemas.openxmlformats.org/drawingml/2006/main" uniqueId="urn:microsoft.com/office/officeart/2005/8/quickstyle/simple1">
  <dgm:title val=""/>
  <dgm:desc val=""/>
  <dgm:catLst>
    <dgm:cat type="simple" pri="10100"/>
  </dgm:catLst>
  <dgm:scene3d>
    <a:camera prst="orthographicFront"/>
    <a:lightRig rig="threePt" dir="t"/>
  </dgm:scene3d>
  <dgm:styleLbl name="node0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ln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venn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tx1"/>
      </a:fontRef>
    </dgm:style>
  </dgm:styleLbl>
  <dgm:styleLbl name="align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fgImgPlac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ImgPlac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ImgPlac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fg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bg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sibTrans1D1">
    <dgm:scene3d>
      <a:camera prst="orthographicFront"/>
      <a:lightRig rig="threePt" dir="t"/>
    </dgm:scene3d>
    <dgm:sp3d/>
    <dgm:txPr/>
    <dgm:style>
      <a:lnRef idx="1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callout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sst0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1D1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2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3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4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f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conF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trAlignAcc1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F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Align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B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Follow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AccFollow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AccFollow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0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dk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tr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Shp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revTx">
    <dgm:scene3d>
      <a:camera prst="orthographicFront"/>
      <a:lightRig rig="threePt" dir="t"/>
    </dgm:scene3d>
    <dgm:sp3d/>
    <dgm:txPr/>
    <dgm:style>
      <a:lnRef idx="0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</dgm:styleDef>
</file>

<file path=ppt/diagrams/quickStyle4.xml><?xml version="1.0" encoding="utf-8"?>
<dgm:styleDef xmlns:dgm="http://schemas.openxmlformats.org/drawingml/2006/diagram" xmlns:a="http://schemas.openxmlformats.org/drawingml/2006/main" uniqueId="urn:microsoft.com/office/officeart/2005/8/quickstyle/simple1">
  <dgm:title val=""/>
  <dgm:desc val=""/>
  <dgm:catLst>
    <dgm:cat type="simple" pri="10100"/>
  </dgm:catLst>
  <dgm:scene3d>
    <a:camera prst="orthographicFront"/>
    <a:lightRig rig="threePt" dir="t"/>
  </dgm:scene3d>
  <dgm:styleLbl name="node0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ln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venn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tx1"/>
      </a:fontRef>
    </dgm:style>
  </dgm:styleLbl>
  <dgm:styleLbl name="align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fgImgPlac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ImgPlac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ImgPlac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fg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bg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sibTrans1D1">
    <dgm:scene3d>
      <a:camera prst="orthographicFront"/>
      <a:lightRig rig="threePt" dir="t"/>
    </dgm:scene3d>
    <dgm:sp3d/>
    <dgm:txPr/>
    <dgm:style>
      <a:lnRef idx="1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callout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sst0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1D1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2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3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4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f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conF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trAlignAcc1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F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Align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B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Follow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AccFollow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AccFollow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0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dk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tr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Shp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revTx">
    <dgm:scene3d>
      <a:camera prst="orthographicFront"/>
      <a:lightRig rig="threePt" dir="t"/>
    </dgm:scene3d>
    <dgm:sp3d/>
    <dgm:txPr/>
    <dgm:style>
      <a:lnRef idx="0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</dgm:styleDef>
</file>

<file path=ppt/diagrams/quickStyle5.xml><?xml version="1.0" encoding="utf-8"?>
<dgm:styleDef xmlns:dgm="http://schemas.openxmlformats.org/drawingml/2006/diagram" xmlns:a="http://schemas.openxmlformats.org/drawingml/2006/main" uniqueId="urn:microsoft.com/office/officeart/2005/8/quickstyle/simple1">
  <dgm:title val=""/>
  <dgm:desc val=""/>
  <dgm:catLst>
    <dgm:cat type="simple" pri="10100"/>
  </dgm:catLst>
  <dgm:scene3d>
    <a:camera prst="orthographicFront"/>
    <a:lightRig rig="threePt" dir="t"/>
  </dgm:scene3d>
  <dgm:styleLbl name="node0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ln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venn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tx1"/>
      </a:fontRef>
    </dgm:style>
  </dgm:styleLbl>
  <dgm:styleLbl name="align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fgImgPlac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ImgPlac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ImgPlac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fg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bg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sibTrans1D1">
    <dgm:scene3d>
      <a:camera prst="orthographicFront"/>
      <a:lightRig rig="threePt" dir="t"/>
    </dgm:scene3d>
    <dgm:sp3d/>
    <dgm:txPr/>
    <dgm:style>
      <a:lnRef idx="1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callout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sst0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1D1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2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3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4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f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conF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trAlignAcc1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F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Align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B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Follow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AccFollow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AccFollow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0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dk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tr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Shp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revTx">
    <dgm:scene3d>
      <a:camera prst="orthographicFront"/>
      <a:lightRig rig="threePt" dir="t"/>
    </dgm:scene3d>
    <dgm:sp3d/>
    <dgm:txPr/>
    <dgm:style>
      <a:lnRef idx="0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</dgm:styleDef>
</file>

<file path=ppt/diagrams/quickStyle6.xml><?xml version="1.0" encoding="utf-8"?>
<dgm:styleDef xmlns:dgm="http://schemas.openxmlformats.org/drawingml/2006/diagram" xmlns:a="http://schemas.openxmlformats.org/drawingml/2006/main" uniqueId="urn:microsoft.com/office/officeart/2005/8/quickstyle/simple1">
  <dgm:title val=""/>
  <dgm:desc val=""/>
  <dgm:catLst>
    <dgm:cat type="simple" pri="10100"/>
  </dgm:catLst>
  <dgm:scene3d>
    <a:camera prst="orthographicFront"/>
    <a:lightRig rig="threePt" dir="t"/>
  </dgm:scene3d>
  <dgm:styleLbl name="node0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ln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venn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tx1"/>
      </a:fontRef>
    </dgm:style>
  </dgm:styleLbl>
  <dgm:styleLbl name="align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fgImgPlac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ImgPlac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ImgPlac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fg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bg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sibTrans1D1">
    <dgm:scene3d>
      <a:camera prst="orthographicFront"/>
      <a:lightRig rig="threePt" dir="t"/>
    </dgm:scene3d>
    <dgm:sp3d/>
    <dgm:txPr/>
    <dgm:style>
      <a:lnRef idx="1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callout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sst0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1D1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2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3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4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f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conF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trAlignAcc1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F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Align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B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Follow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AccFollow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AccFollow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0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dk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tr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Shp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revTx">
    <dgm:scene3d>
      <a:camera prst="orthographicFront"/>
      <a:lightRig rig="threePt" dir="t"/>
    </dgm:scene3d>
    <dgm:sp3d/>
    <dgm:txPr/>
    <dgm:style>
      <a:lnRef idx="0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</dgm:styleDef>
</file>

<file path=ppt/diagrams/quickStyle7.xml><?xml version="1.0" encoding="utf-8"?>
<dgm:styleDef xmlns:dgm="http://schemas.openxmlformats.org/drawingml/2006/diagram" xmlns:a="http://schemas.openxmlformats.org/drawingml/2006/main" uniqueId="urn:microsoft.com/office/officeart/2005/8/quickstyle/simple1">
  <dgm:title val=""/>
  <dgm:desc val=""/>
  <dgm:catLst>
    <dgm:cat type="simple" pri="10100"/>
  </dgm:catLst>
  <dgm:scene3d>
    <a:camera prst="orthographicFront"/>
    <a:lightRig rig="threePt" dir="t"/>
  </dgm:scene3d>
  <dgm:styleLbl name="node0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ln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venn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tx1"/>
      </a:fontRef>
    </dgm:style>
  </dgm:styleLbl>
  <dgm:styleLbl name="align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fgImgPlac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ImgPlac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ImgPlac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fg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bg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sibTrans1D1">
    <dgm:scene3d>
      <a:camera prst="orthographicFront"/>
      <a:lightRig rig="threePt" dir="t"/>
    </dgm:scene3d>
    <dgm:sp3d/>
    <dgm:txPr/>
    <dgm:style>
      <a:lnRef idx="1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callout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sst0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1D1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2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3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4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f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conF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trAlignAcc1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F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Align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B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Follow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AccFollow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AccFollow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0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dk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tr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Shp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revTx">
    <dgm:scene3d>
      <a:camera prst="orthographicFront"/>
      <a:lightRig rig="threePt" dir="t"/>
    </dgm:scene3d>
    <dgm:sp3d/>
    <dgm:txPr/>
    <dgm:style>
      <a:lnRef idx="0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</dgm:styleDef>
</file>

<file path=ppt/handoutMasters/_rels/handout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3.xml"/></Relationships>
</file>

<file path=ppt/handoutMasters/handoutMaster1.xml><?xml version="1.0" encoding="utf-8"?>
<p:handout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Kopfzeilenplatzhalter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2971800" cy="458788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l">
              <a:defRPr sz="1200"/>
            </a:lvl1pPr>
          </a:lstStyle>
          <a:p>
            <a:endParaRPr lang="en-GB"/>
          </a:p>
        </p:txBody>
      </p:sp>
      <p:sp>
        <p:nvSpPr>
          <p:cNvPr id="3" name="Datumsplatzhalter 2"/>
          <p:cNvSpPr>
            <a:spLocks noGrp="1"/>
          </p:cNvSpPr>
          <p:nvPr>
            <p:ph type="dt" sz="quarter" idx="1"/>
          </p:nvPr>
        </p:nvSpPr>
        <p:spPr>
          <a:xfrm>
            <a:off x="3884613" y="0"/>
            <a:ext cx="2971800" cy="458788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r">
              <a:defRPr sz="1200"/>
            </a:lvl1pPr>
          </a:lstStyle>
          <a:p>
            <a:fld id="{BC5F68C1-94C5-D54A-96E9-C1429FDF5B8B}" type="datetimeFigureOut">
              <a:rPr lang="en-GB" smtClean="0"/>
              <a:t>19/05/2025</a:t>
            </a:fld>
            <a:endParaRPr lang="en-GB"/>
          </a:p>
        </p:txBody>
      </p:sp>
      <p:sp>
        <p:nvSpPr>
          <p:cNvPr id="4" name="Fußzeilenplatzhalter 3"/>
          <p:cNvSpPr>
            <a:spLocks noGrp="1"/>
          </p:cNvSpPr>
          <p:nvPr>
            <p:ph type="ftr" sz="quarter" idx="2"/>
          </p:nvPr>
        </p:nvSpPr>
        <p:spPr>
          <a:xfrm>
            <a:off x="0" y="8685213"/>
            <a:ext cx="2971800" cy="458787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l">
              <a:defRPr sz="1200"/>
            </a:lvl1pPr>
          </a:lstStyle>
          <a:p>
            <a:endParaRPr lang="en-GB"/>
          </a:p>
        </p:txBody>
      </p:sp>
      <p:sp>
        <p:nvSpPr>
          <p:cNvPr id="5" name="Foliennummernplatzhalter 4"/>
          <p:cNvSpPr>
            <a:spLocks noGrp="1"/>
          </p:cNvSpPr>
          <p:nvPr>
            <p:ph type="sldNum" sz="quarter" idx="3"/>
          </p:nvPr>
        </p:nvSpPr>
        <p:spPr>
          <a:xfrm>
            <a:off x="3884613" y="8685213"/>
            <a:ext cx="2971800" cy="458787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r">
              <a:defRPr sz="1200"/>
            </a:lvl1pPr>
          </a:lstStyle>
          <a:p>
            <a:fld id="{9D237419-D722-2343-8BDB-E438D5E5B82D}" type="slidenum">
              <a:rPr lang="en-GB" smtClean="0"/>
              <a:t>‹#›</a:t>
            </a:fld>
            <a:endParaRPr lang="en-GB"/>
          </a:p>
        </p:txBody>
      </p:sp>
    </p:spTree>
    <p:extLst>
      <p:ext uri="{BB962C8B-B14F-4D97-AF65-F5344CB8AC3E}">
        <p14:creationId xmlns:p14="http://schemas.microsoft.com/office/powerpoint/2010/main" val="423540078"/>
      </p:ext>
    </p:extLst>
  </p:cSld>
  <p:clrMap bg1="lt1" tx1="dk1" bg2="lt2" tx2="dk2" accent1="accent1" accent2="accent2" accent3="accent3" accent4="accent4" accent5="accent5" accent6="accent6" hlink="hlink" folHlink="folHlink"/>
</p:handoutMaster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2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Header Placeholder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l">
              <a:defRPr sz="1200"/>
            </a:lvl1pPr>
          </a:lstStyle>
          <a:p>
            <a:endParaRPr lang="en-US"/>
          </a:p>
        </p:txBody>
      </p:sp>
      <p:sp>
        <p:nvSpPr>
          <p:cNvPr id="3" name="Date Placeholder 2"/>
          <p:cNvSpPr>
            <a:spLocks noGrp="1"/>
          </p:cNvSpPr>
          <p:nvPr>
            <p:ph type="dt" idx="1"/>
          </p:nvPr>
        </p:nvSpPr>
        <p:spPr>
          <a:xfrm>
            <a:off x="3884613" y="0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r">
              <a:defRPr sz="1200"/>
            </a:lvl1pPr>
          </a:lstStyle>
          <a:p>
            <a:fld id="{993450E7-8A7E-5644-BBF8-5ECAA86576C7}" type="datetimeFigureOut">
              <a:rPr lang="de-AT"/>
              <a:t>19.05.2025</a:t>
            </a:fld>
            <a:endParaRPr lang="en-US"/>
          </a:p>
        </p:txBody>
      </p:sp>
      <p:sp>
        <p:nvSpPr>
          <p:cNvPr id="4" name="Slide Image Placeholder 3"/>
          <p:cNvSpPr>
            <a:spLocks noGrp="1" noRot="1" noChangeAspect="1"/>
          </p:cNvSpPr>
          <p:nvPr>
            <p:ph type="sldImg" idx="2"/>
          </p:nvPr>
        </p:nvSpPr>
        <p:spPr>
          <a:xfrm>
            <a:off x="381000" y="685800"/>
            <a:ext cx="6096000" cy="3429000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  <p:txBody>
          <a:bodyPr vert="horz" lIns="91440" tIns="45720" rIns="91440" bIns="45720" rtlCol="0" anchor="ctr"/>
          <a:lstStyle/>
          <a:p>
            <a:endParaRPr lang="en-US"/>
          </a:p>
        </p:txBody>
      </p:sp>
      <p:sp>
        <p:nvSpPr>
          <p:cNvPr id="5" name="Notes Placeholder 4"/>
          <p:cNvSpPr>
            <a:spLocks noGrp="1"/>
          </p:cNvSpPr>
          <p:nvPr>
            <p:ph type="body" sz="quarter" idx="3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vert="horz" lIns="91440" tIns="45720" rIns="91440" bIns="45720" rtlCol="0"/>
          <a:lstStyle/>
          <a:p>
            <a:pPr lvl="0"/>
            <a:r>
              <a:rPr lang="de-AT"/>
              <a:t>Click to edit Master text styles</a:t>
            </a:r>
          </a:p>
          <a:p>
            <a:pPr lvl="1"/>
            <a:r>
              <a:rPr lang="de-AT"/>
              <a:t>Second level</a:t>
            </a:r>
          </a:p>
          <a:p>
            <a:pPr lvl="2"/>
            <a:r>
              <a:rPr lang="de-AT"/>
              <a:t>Third level</a:t>
            </a:r>
          </a:p>
          <a:p>
            <a:pPr lvl="3"/>
            <a:r>
              <a:rPr lang="de-AT"/>
              <a:t>Fourth level</a:t>
            </a:r>
          </a:p>
          <a:p>
            <a:pPr lvl="4"/>
            <a:r>
              <a:rPr lang="de-AT"/>
              <a:t>Fifth level</a:t>
            </a:r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4"/>
          </p:nvPr>
        </p:nvSpPr>
        <p:spPr>
          <a:xfrm>
            <a:off x="0" y="8685213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l">
              <a:defRPr sz="1200"/>
            </a:lvl1pPr>
          </a:lstStyle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5"/>
          </p:nvPr>
        </p:nvSpPr>
        <p:spPr>
          <a:xfrm>
            <a:off x="3884613" y="8685213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r">
              <a:defRPr sz="1200"/>
            </a:lvl1pPr>
          </a:lstStyle>
          <a:p>
            <a:fld id="{7CE3F907-4EA1-8B4A-A123-2F634F0A3CEB}" type="slidenum">
              <a:rPr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59754662"/>
      </p:ext>
    </p:extLst>
  </p:cSld>
  <p:clrMap bg1="lt1" tx1="dk1" bg2="lt2" tx2="dk2" accent1="accent1" accent2="accent2" accent3="accent3" accent4="accent4" accent5="accent5" accent6="accent6" hlink="hlink" folHlink="folHlink"/>
  <p:notesStyle>
    <a:lvl1pPr marL="0" algn="l" defTabSz="4572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4572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4572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4572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4572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4572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4572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4572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4572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2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jpg"/><Relationship Id="rId1" Type="http://schemas.openxmlformats.org/officeDocument/2006/relationships/slideMaster" Target="../slideMasters/slideMaster1.xml"/></Relationships>
</file>

<file path=ppt/slideLayouts/_rels/slideLayout13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jpg"/><Relationship Id="rId1" Type="http://schemas.openxmlformats.org/officeDocument/2006/relationships/slideMaster" Target="../slideMasters/slideMaster1.xml"/></Relationships>
</file>

<file path=ppt/slideLayouts/_rels/slideLayout14.xml.rels><?xml version="1.0" encoding="UTF-8" standalone="yes"?>
<Relationships xmlns="http://schemas.openxmlformats.org/package/2006/relationships"><Relationship Id="rId2" Type="http://schemas.openxmlformats.org/officeDocument/2006/relationships/image" Target="../media/image3.jpg"/><Relationship Id="rId1" Type="http://schemas.openxmlformats.org/officeDocument/2006/relationships/slideMaster" Target="../slideMasters/slideMaster1.xml"/></Relationships>
</file>

<file path=ppt/slideLayouts/_rels/slideLayout15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jpg"/><Relationship Id="rId1" Type="http://schemas.openxmlformats.org/officeDocument/2006/relationships/slideMaster" Target="../slideMasters/slideMaster1.xml"/></Relationships>
</file>

<file path=ppt/slideLayouts/_rels/slideLayout16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jpg"/><Relationship Id="rId1" Type="http://schemas.openxmlformats.org/officeDocument/2006/relationships/slideMaster" Target="../slideMasters/slideMaster1.xml"/></Relationships>
</file>

<file path=ppt/slideLayouts/_rels/slideLayout17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jpg"/><Relationship Id="rId1" Type="http://schemas.openxmlformats.org/officeDocument/2006/relationships/slideMaster" Target="../slideMasters/slideMaster1.xml"/></Relationships>
</file>

<file path=ppt/slideLayouts/_rels/slideLayout18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jpg"/><Relationship Id="rId1" Type="http://schemas.openxmlformats.org/officeDocument/2006/relationships/slideMaster" Target="../slideMasters/slideMaster1.xml"/></Relationships>
</file>

<file path=ppt/slideLayouts/_rels/slideLayout19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jpg"/><Relationship Id="rId1" Type="http://schemas.openxmlformats.org/officeDocument/2006/relationships/slideMaster" Target="../slideMasters/slideMaster1.xml"/></Relationships>
</file>

<file path=ppt/slideLayouts/_rels/slideLayout20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jpg"/><Relationship Id="rId1" Type="http://schemas.openxmlformats.org/officeDocument/2006/relationships/slideMaster" Target="../slideMasters/slideMaster1.xml"/></Relationships>
</file>

<file path=ppt/slideLayouts/_rels/slideLayout2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2.xml.rels><?xml version="1.0" encoding="UTF-8" standalone="yes"?>
<Relationships xmlns="http://schemas.openxmlformats.org/package/2006/relationships"><Relationship Id="rId2" Type="http://schemas.openxmlformats.org/officeDocument/2006/relationships/image" Target="../media/image4.jpg"/><Relationship Id="rId1" Type="http://schemas.openxmlformats.org/officeDocument/2006/relationships/slideMaster" Target="../slideMasters/slideMaster1.xml"/></Relationships>
</file>

<file path=ppt/slideLayouts/_rels/slideLayout23.xml.rels><?xml version="1.0" encoding="UTF-8" standalone="yes"?>
<Relationships xmlns="http://schemas.openxmlformats.org/package/2006/relationships"><Relationship Id="rId2" Type="http://schemas.openxmlformats.org/officeDocument/2006/relationships/image" Target="../media/image5.jpg"/><Relationship Id="rId1" Type="http://schemas.openxmlformats.org/officeDocument/2006/relationships/slideMaster" Target="../slideMasters/slideMaster1.xml"/></Relationships>
</file>

<file path=ppt/slideLayouts/_rels/slideLayout24.xml.rels><?xml version="1.0" encoding="UTF-8" standalone="yes"?>
<Relationships xmlns="http://schemas.openxmlformats.org/package/2006/relationships"><Relationship Id="rId2" Type="http://schemas.openxmlformats.org/officeDocument/2006/relationships/image" Target="../media/image3.jpg"/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54CFAA89-D2FC-EAC3-83E7-CEC474074E51}"/>
              </a:ext>
            </a:extLst>
          </p:cNvPr>
          <p:cNvSpPr>
            <a:spLocks noGrp="1"/>
          </p:cNvSpPr>
          <p:nvPr>
            <p:ph type="ctrTitle"/>
          </p:nvPr>
        </p:nvSpPr>
        <p:spPr>
          <a:xfrm>
            <a:off x="1143000" y="841772"/>
            <a:ext cx="6858000" cy="1790700"/>
          </a:xfrm>
        </p:spPr>
        <p:txBody>
          <a:bodyPr anchor="b"/>
          <a:lstStyle>
            <a:lvl1pPr algn="ctr">
              <a:defRPr sz="4500"/>
            </a:lvl1pPr>
          </a:lstStyle>
          <a:p>
            <a:r>
              <a:rPr lang="en-US"/>
              <a:t>Click to edit Master title style</a:t>
            </a:r>
            <a:endParaRPr lang="mk-MK"/>
          </a:p>
        </p:txBody>
      </p:sp>
      <p:sp>
        <p:nvSpPr>
          <p:cNvPr id="3" name="Subtitle 2">
            <a:extLst>
              <a:ext uri="{FF2B5EF4-FFF2-40B4-BE49-F238E27FC236}">
                <a16:creationId xmlns:a16="http://schemas.microsoft.com/office/drawing/2014/main" id="{142D54CE-47F7-4AF0-28B2-8D25985E691F}"/>
              </a:ext>
            </a:extLst>
          </p:cNvPr>
          <p:cNvSpPr>
            <a:spLocks noGrp="1"/>
          </p:cNvSpPr>
          <p:nvPr>
            <p:ph type="subTitle" idx="1"/>
          </p:nvPr>
        </p:nvSpPr>
        <p:spPr>
          <a:xfrm>
            <a:off x="1143000" y="2701528"/>
            <a:ext cx="6858000" cy="1241822"/>
          </a:xfrm>
        </p:spPr>
        <p:txBody>
          <a:bodyPr/>
          <a:lstStyle>
            <a:lvl1pPr marL="0" indent="0" algn="ctr">
              <a:buNone/>
              <a:defRPr sz="1800"/>
            </a:lvl1pPr>
            <a:lvl2pPr marL="342900" indent="0" algn="ctr">
              <a:buNone/>
              <a:defRPr sz="1500"/>
            </a:lvl2pPr>
            <a:lvl3pPr marL="685800" indent="0" algn="ctr">
              <a:buNone/>
              <a:defRPr sz="1350"/>
            </a:lvl3pPr>
            <a:lvl4pPr marL="1028700" indent="0" algn="ctr">
              <a:buNone/>
              <a:defRPr sz="1200"/>
            </a:lvl4pPr>
            <a:lvl5pPr marL="1371600" indent="0" algn="ctr">
              <a:buNone/>
              <a:defRPr sz="1200"/>
            </a:lvl5pPr>
            <a:lvl6pPr marL="1714500" indent="0" algn="ctr">
              <a:buNone/>
              <a:defRPr sz="1200"/>
            </a:lvl6pPr>
            <a:lvl7pPr marL="2057400" indent="0" algn="ctr">
              <a:buNone/>
              <a:defRPr sz="1200"/>
            </a:lvl7pPr>
            <a:lvl8pPr marL="2400300" indent="0" algn="ctr">
              <a:buNone/>
              <a:defRPr sz="1200"/>
            </a:lvl8pPr>
            <a:lvl9pPr marL="2743200" indent="0" algn="ctr">
              <a:buNone/>
              <a:defRPr sz="1200"/>
            </a:lvl9pPr>
          </a:lstStyle>
          <a:p>
            <a:r>
              <a:rPr lang="en-US"/>
              <a:t>Click to edit Master subtitle style</a:t>
            </a:r>
            <a:endParaRPr lang="mk-MK"/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A5F1185A-1777-29A7-2E80-613F56FDF11F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8FD5643-8E91-45C4-BABB-1006219F5076}" type="datetimeFigureOut">
              <a:rPr lang="mk-MK" smtClean="0"/>
              <a:t>19.5.2025</a:t>
            </a:fld>
            <a:endParaRPr lang="mk-MK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C70E21D9-54EE-04FF-AE23-FECC670B1C23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mk-MK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41EABD2F-7821-8C5E-3756-6AA06FD64D21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DCE165E-65A2-4761-8CC3-18A5EDB4960B}" type="slidenum">
              <a:rPr lang="mk-MK" smtClean="0"/>
              <a:t>‹#›</a:t>
            </a:fld>
            <a:endParaRPr lang="mk-MK"/>
          </a:p>
        </p:txBody>
      </p:sp>
    </p:spTree>
    <p:extLst>
      <p:ext uri="{BB962C8B-B14F-4D97-AF65-F5344CB8AC3E}">
        <p14:creationId xmlns:p14="http://schemas.microsoft.com/office/powerpoint/2010/main" val="1743757811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66AAF29E-796F-B6E0-1D48-18B4CB48111B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mk-MK"/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F91957D7-BFE0-9564-9321-72435973B0E3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mk-MK"/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AD9E8E5C-ED93-D101-FA30-8D817FC1A4C1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8FD5643-8E91-45C4-BABB-1006219F5076}" type="datetimeFigureOut">
              <a:rPr lang="mk-MK" smtClean="0"/>
              <a:t>19.5.2025</a:t>
            </a:fld>
            <a:endParaRPr lang="mk-MK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937EC414-CAEC-991A-9D2E-552E73ADDEB8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mk-MK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845377C8-D738-2F53-2C01-503407A8155E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DCE165E-65A2-4761-8CC3-18A5EDB4960B}" type="slidenum">
              <a:rPr lang="mk-MK" smtClean="0"/>
              <a:t>‹#›</a:t>
            </a:fld>
            <a:endParaRPr lang="mk-MK"/>
          </a:p>
        </p:txBody>
      </p:sp>
    </p:spTree>
    <p:extLst>
      <p:ext uri="{BB962C8B-B14F-4D97-AF65-F5344CB8AC3E}">
        <p14:creationId xmlns:p14="http://schemas.microsoft.com/office/powerpoint/2010/main" val="3652980616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82657D1B-B5D1-9298-7815-DD5AFFC72885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623888" y="1282304"/>
            <a:ext cx="7886700" cy="2139553"/>
          </a:xfrm>
        </p:spPr>
        <p:txBody>
          <a:bodyPr anchor="b"/>
          <a:lstStyle>
            <a:lvl1pPr>
              <a:defRPr sz="4500"/>
            </a:lvl1pPr>
          </a:lstStyle>
          <a:p>
            <a:r>
              <a:rPr lang="en-US"/>
              <a:t>Click to edit Master title style</a:t>
            </a:r>
            <a:endParaRPr lang="mk-MK"/>
          </a:p>
        </p:txBody>
      </p:sp>
      <p:sp>
        <p:nvSpPr>
          <p:cNvPr id="3" name="Text Placeholder 2">
            <a:extLst>
              <a:ext uri="{FF2B5EF4-FFF2-40B4-BE49-F238E27FC236}">
                <a16:creationId xmlns:a16="http://schemas.microsoft.com/office/drawing/2014/main" id="{DB7B6228-C826-852C-53B7-09F70CE9B2F6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623888" y="3442098"/>
            <a:ext cx="7886700" cy="1125140"/>
          </a:xfrm>
        </p:spPr>
        <p:txBody>
          <a:bodyPr/>
          <a:lstStyle>
            <a:lvl1pPr marL="0" indent="0">
              <a:buNone/>
              <a:defRPr sz="1800">
                <a:solidFill>
                  <a:schemeClr val="tx1">
                    <a:tint val="82000"/>
                  </a:schemeClr>
                </a:solidFill>
              </a:defRPr>
            </a:lvl1pPr>
            <a:lvl2pPr marL="342900" indent="0">
              <a:buNone/>
              <a:defRPr sz="1500">
                <a:solidFill>
                  <a:schemeClr val="tx1">
                    <a:tint val="82000"/>
                  </a:schemeClr>
                </a:solidFill>
              </a:defRPr>
            </a:lvl2pPr>
            <a:lvl3pPr marL="685800" indent="0">
              <a:buNone/>
              <a:defRPr sz="1350">
                <a:solidFill>
                  <a:schemeClr val="tx1">
                    <a:tint val="82000"/>
                  </a:schemeClr>
                </a:solidFill>
              </a:defRPr>
            </a:lvl3pPr>
            <a:lvl4pPr marL="1028700" indent="0">
              <a:buNone/>
              <a:defRPr sz="1200">
                <a:solidFill>
                  <a:schemeClr val="tx1">
                    <a:tint val="82000"/>
                  </a:schemeClr>
                </a:solidFill>
              </a:defRPr>
            </a:lvl4pPr>
            <a:lvl5pPr marL="1371600" indent="0">
              <a:buNone/>
              <a:defRPr sz="1200">
                <a:solidFill>
                  <a:schemeClr val="tx1">
                    <a:tint val="82000"/>
                  </a:schemeClr>
                </a:solidFill>
              </a:defRPr>
            </a:lvl5pPr>
            <a:lvl6pPr marL="1714500" indent="0">
              <a:buNone/>
              <a:defRPr sz="1200">
                <a:solidFill>
                  <a:schemeClr val="tx1">
                    <a:tint val="82000"/>
                  </a:schemeClr>
                </a:solidFill>
              </a:defRPr>
            </a:lvl6pPr>
            <a:lvl7pPr marL="2057400" indent="0">
              <a:buNone/>
              <a:defRPr sz="1200">
                <a:solidFill>
                  <a:schemeClr val="tx1">
                    <a:tint val="82000"/>
                  </a:schemeClr>
                </a:solidFill>
              </a:defRPr>
            </a:lvl7pPr>
            <a:lvl8pPr marL="2400300" indent="0">
              <a:buNone/>
              <a:defRPr sz="1200">
                <a:solidFill>
                  <a:schemeClr val="tx1">
                    <a:tint val="82000"/>
                  </a:schemeClr>
                </a:solidFill>
              </a:defRPr>
            </a:lvl8pPr>
            <a:lvl9pPr marL="2743200" indent="0">
              <a:buNone/>
              <a:defRPr sz="1200">
                <a:solidFill>
                  <a:schemeClr val="tx1">
                    <a:tint val="82000"/>
                  </a:schemeClr>
                </a:solidFill>
              </a:defRPr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10EEB926-F59A-EC88-5C9B-5E7DA4DB4BEF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8FD5643-8E91-45C4-BABB-1006219F5076}" type="datetimeFigureOut">
              <a:rPr lang="mk-MK" smtClean="0"/>
              <a:t>19.5.2025</a:t>
            </a:fld>
            <a:endParaRPr lang="mk-MK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59AC7469-696C-F724-DD71-D4E8F6139261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mk-MK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67034196-142F-E348-C106-613BF6643A95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DCE165E-65A2-4761-8CC3-18A5EDB4960B}" type="slidenum">
              <a:rPr lang="mk-MK" smtClean="0"/>
              <a:t>‹#›</a:t>
            </a:fld>
            <a:endParaRPr lang="mk-MK"/>
          </a:p>
        </p:txBody>
      </p:sp>
    </p:spTree>
    <p:extLst>
      <p:ext uri="{BB962C8B-B14F-4D97-AF65-F5344CB8AC3E}">
        <p14:creationId xmlns:p14="http://schemas.microsoft.com/office/powerpoint/2010/main" val="3885205025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FC72A488-5EC2-3CB9-05A0-AF10E95F59E2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mk-MK"/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C05E613B-90E6-F5A9-E8A0-A2B23B3F6961}"/>
              </a:ext>
            </a:extLst>
          </p:cNvPr>
          <p:cNvSpPr>
            <a:spLocks noGrp="1"/>
          </p:cNvSpPr>
          <p:nvPr>
            <p:ph sz="half" idx="1"/>
          </p:nvPr>
        </p:nvSpPr>
        <p:spPr>
          <a:xfrm>
            <a:off x="628650" y="1369219"/>
            <a:ext cx="3886200" cy="3263504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mk-MK"/>
          </a:p>
        </p:txBody>
      </p:sp>
      <p:sp>
        <p:nvSpPr>
          <p:cNvPr id="4" name="Content Placeholder 3">
            <a:extLst>
              <a:ext uri="{FF2B5EF4-FFF2-40B4-BE49-F238E27FC236}">
                <a16:creationId xmlns:a16="http://schemas.microsoft.com/office/drawing/2014/main" id="{31CACA84-44CB-115E-2793-DC212A898597}"/>
              </a:ext>
            </a:extLst>
          </p:cNvPr>
          <p:cNvSpPr>
            <a:spLocks noGrp="1"/>
          </p:cNvSpPr>
          <p:nvPr>
            <p:ph sz="half" idx="2"/>
          </p:nvPr>
        </p:nvSpPr>
        <p:spPr>
          <a:xfrm>
            <a:off x="4629150" y="1369219"/>
            <a:ext cx="3886200" cy="3263504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mk-MK"/>
          </a:p>
        </p:txBody>
      </p:sp>
      <p:sp>
        <p:nvSpPr>
          <p:cNvPr id="5" name="Date Placeholder 4">
            <a:extLst>
              <a:ext uri="{FF2B5EF4-FFF2-40B4-BE49-F238E27FC236}">
                <a16:creationId xmlns:a16="http://schemas.microsoft.com/office/drawing/2014/main" id="{2735F3CE-5B16-8EC5-C243-9BA54D11AA1E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8FD5643-8E91-45C4-BABB-1006219F5076}" type="datetimeFigureOut">
              <a:rPr lang="mk-MK" smtClean="0"/>
              <a:t>19.5.2025</a:t>
            </a:fld>
            <a:endParaRPr lang="mk-MK"/>
          </a:p>
        </p:txBody>
      </p:sp>
      <p:sp>
        <p:nvSpPr>
          <p:cNvPr id="6" name="Footer Placeholder 5">
            <a:extLst>
              <a:ext uri="{FF2B5EF4-FFF2-40B4-BE49-F238E27FC236}">
                <a16:creationId xmlns:a16="http://schemas.microsoft.com/office/drawing/2014/main" id="{D51BF3C2-6DFC-A1EF-7ABC-B6CD6EF49483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mk-MK"/>
          </a:p>
        </p:txBody>
      </p:sp>
      <p:sp>
        <p:nvSpPr>
          <p:cNvPr id="7" name="Slide Number Placeholder 6">
            <a:extLst>
              <a:ext uri="{FF2B5EF4-FFF2-40B4-BE49-F238E27FC236}">
                <a16:creationId xmlns:a16="http://schemas.microsoft.com/office/drawing/2014/main" id="{1FBF6320-D2F4-35CD-C587-43308383DD4D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DCE165E-65A2-4761-8CC3-18A5EDB4960B}" type="slidenum">
              <a:rPr lang="mk-MK" smtClean="0"/>
              <a:t>‹#›</a:t>
            </a:fld>
            <a:endParaRPr lang="mk-MK"/>
          </a:p>
        </p:txBody>
      </p:sp>
    </p:spTree>
    <p:extLst>
      <p:ext uri="{BB962C8B-B14F-4D97-AF65-F5344CB8AC3E}">
        <p14:creationId xmlns:p14="http://schemas.microsoft.com/office/powerpoint/2010/main" val="2215893533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D5BBED64-921B-DD05-3B82-0F6B3AB89078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629841" y="273844"/>
            <a:ext cx="7886700" cy="994172"/>
          </a:xfrm>
        </p:spPr>
        <p:txBody>
          <a:bodyPr/>
          <a:lstStyle/>
          <a:p>
            <a:r>
              <a:rPr lang="en-US"/>
              <a:t>Click to edit Master title style</a:t>
            </a:r>
            <a:endParaRPr lang="mk-MK"/>
          </a:p>
        </p:txBody>
      </p:sp>
      <p:sp>
        <p:nvSpPr>
          <p:cNvPr id="3" name="Text Placeholder 2">
            <a:extLst>
              <a:ext uri="{FF2B5EF4-FFF2-40B4-BE49-F238E27FC236}">
                <a16:creationId xmlns:a16="http://schemas.microsoft.com/office/drawing/2014/main" id="{1651C551-F5AF-25E0-2A0A-82CCC70CC9FE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629842" y="1260872"/>
            <a:ext cx="3868340" cy="617934"/>
          </a:xfrm>
        </p:spPr>
        <p:txBody>
          <a:bodyPr anchor="b"/>
          <a:lstStyle>
            <a:lvl1pPr marL="0" indent="0">
              <a:buNone/>
              <a:defRPr sz="1800" b="1"/>
            </a:lvl1pPr>
            <a:lvl2pPr marL="342900" indent="0">
              <a:buNone/>
              <a:defRPr sz="1500" b="1"/>
            </a:lvl2pPr>
            <a:lvl3pPr marL="685800" indent="0">
              <a:buNone/>
              <a:defRPr sz="1350" b="1"/>
            </a:lvl3pPr>
            <a:lvl4pPr marL="1028700" indent="0">
              <a:buNone/>
              <a:defRPr sz="1200" b="1"/>
            </a:lvl4pPr>
            <a:lvl5pPr marL="1371600" indent="0">
              <a:buNone/>
              <a:defRPr sz="1200" b="1"/>
            </a:lvl5pPr>
            <a:lvl6pPr marL="1714500" indent="0">
              <a:buNone/>
              <a:defRPr sz="1200" b="1"/>
            </a:lvl6pPr>
            <a:lvl7pPr marL="2057400" indent="0">
              <a:buNone/>
              <a:defRPr sz="1200" b="1"/>
            </a:lvl7pPr>
            <a:lvl8pPr marL="2400300" indent="0">
              <a:buNone/>
              <a:defRPr sz="1200" b="1"/>
            </a:lvl8pPr>
            <a:lvl9pPr marL="2743200" indent="0">
              <a:buNone/>
              <a:defRPr sz="12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Content Placeholder 3">
            <a:extLst>
              <a:ext uri="{FF2B5EF4-FFF2-40B4-BE49-F238E27FC236}">
                <a16:creationId xmlns:a16="http://schemas.microsoft.com/office/drawing/2014/main" id="{FF5E79D5-A534-D1C9-76F6-6FB2F7DF532E}"/>
              </a:ext>
            </a:extLst>
          </p:cNvPr>
          <p:cNvSpPr>
            <a:spLocks noGrp="1"/>
          </p:cNvSpPr>
          <p:nvPr>
            <p:ph sz="half" idx="2"/>
          </p:nvPr>
        </p:nvSpPr>
        <p:spPr>
          <a:xfrm>
            <a:off x="629842" y="1878806"/>
            <a:ext cx="3868340" cy="2763441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mk-MK"/>
          </a:p>
        </p:txBody>
      </p:sp>
      <p:sp>
        <p:nvSpPr>
          <p:cNvPr id="5" name="Text Placeholder 4">
            <a:extLst>
              <a:ext uri="{FF2B5EF4-FFF2-40B4-BE49-F238E27FC236}">
                <a16:creationId xmlns:a16="http://schemas.microsoft.com/office/drawing/2014/main" id="{A222CF46-0AE3-36DF-7920-022CA9327547}"/>
              </a:ext>
            </a:extLst>
          </p:cNvPr>
          <p:cNvSpPr>
            <a:spLocks noGrp="1"/>
          </p:cNvSpPr>
          <p:nvPr>
            <p:ph type="body" sz="quarter" idx="3"/>
          </p:nvPr>
        </p:nvSpPr>
        <p:spPr>
          <a:xfrm>
            <a:off x="4629150" y="1260872"/>
            <a:ext cx="3887391" cy="617934"/>
          </a:xfrm>
        </p:spPr>
        <p:txBody>
          <a:bodyPr anchor="b"/>
          <a:lstStyle>
            <a:lvl1pPr marL="0" indent="0">
              <a:buNone/>
              <a:defRPr sz="1800" b="1"/>
            </a:lvl1pPr>
            <a:lvl2pPr marL="342900" indent="0">
              <a:buNone/>
              <a:defRPr sz="1500" b="1"/>
            </a:lvl2pPr>
            <a:lvl3pPr marL="685800" indent="0">
              <a:buNone/>
              <a:defRPr sz="1350" b="1"/>
            </a:lvl3pPr>
            <a:lvl4pPr marL="1028700" indent="0">
              <a:buNone/>
              <a:defRPr sz="1200" b="1"/>
            </a:lvl4pPr>
            <a:lvl5pPr marL="1371600" indent="0">
              <a:buNone/>
              <a:defRPr sz="1200" b="1"/>
            </a:lvl5pPr>
            <a:lvl6pPr marL="1714500" indent="0">
              <a:buNone/>
              <a:defRPr sz="1200" b="1"/>
            </a:lvl6pPr>
            <a:lvl7pPr marL="2057400" indent="0">
              <a:buNone/>
              <a:defRPr sz="1200" b="1"/>
            </a:lvl7pPr>
            <a:lvl8pPr marL="2400300" indent="0">
              <a:buNone/>
              <a:defRPr sz="1200" b="1"/>
            </a:lvl8pPr>
            <a:lvl9pPr marL="2743200" indent="0">
              <a:buNone/>
              <a:defRPr sz="12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6" name="Content Placeholder 5">
            <a:extLst>
              <a:ext uri="{FF2B5EF4-FFF2-40B4-BE49-F238E27FC236}">
                <a16:creationId xmlns:a16="http://schemas.microsoft.com/office/drawing/2014/main" id="{F937C8F3-9CBE-CE6A-C091-1415B69200C3}"/>
              </a:ext>
            </a:extLst>
          </p:cNvPr>
          <p:cNvSpPr>
            <a:spLocks noGrp="1"/>
          </p:cNvSpPr>
          <p:nvPr>
            <p:ph sz="quarter" idx="4"/>
          </p:nvPr>
        </p:nvSpPr>
        <p:spPr>
          <a:xfrm>
            <a:off x="4629150" y="1878806"/>
            <a:ext cx="3887391" cy="2763441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mk-MK"/>
          </a:p>
        </p:txBody>
      </p:sp>
      <p:sp>
        <p:nvSpPr>
          <p:cNvPr id="7" name="Date Placeholder 6">
            <a:extLst>
              <a:ext uri="{FF2B5EF4-FFF2-40B4-BE49-F238E27FC236}">
                <a16:creationId xmlns:a16="http://schemas.microsoft.com/office/drawing/2014/main" id="{8BA889BE-3666-4637-DD95-DAFF4E6EE578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8FD5643-8E91-45C4-BABB-1006219F5076}" type="datetimeFigureOut">
              <a:rPr lang="mk-MK" smtClean="0"/>
              <a:t>19.5.2025</a:t>
            </a:fld>
            <a:endParaRPr lang="mk-MK"/>
          </a:p>
        </p:txBody>
      </p:sp>
      <p:sp>
        <p:nvSpPr>
          <p:cNvPr id="8" name="Footer Placeholder 7">
            <a:extLst>
              <a:ext uri="{FF2B5EF4-FFF2-40B4-BE49-F238E27FC236}">
                <a16:creationId xmlns:a16="http://schemas.microsoft.com/office/drawing/2014/main" id="{4C0AC46D-F8CA-8FE6-B794-81127097B67D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mk-MK"/>
          </a:p>
        </p:txBody>
      </p:sp>
      <p:sp>
        <p:nvSpPr>
          <p:cNvPr id="9" name="Slide Number Placeholder 8">
            <a:extLst>
              <a:ext uri="{FF2B5EF4-FFF2-40B4-BE49-F238E27FC236}">
                <a16:creationId xmlns:a16="http://schemas.microsoft.com/office/drawing/2014/main" id="{E36E2BF1-3B7C-7704-C056-F1A4345E230D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DCE165E-65A2-4761-8CC3-18A5EDB4960B}" type="slidenum">
              <a:rPr lang="mk-MK" smtClean="0"/>
              <a:t>‹#›</a:t>
            </a:fld>
            <a:endParaRPr lang="mk-MK"/>
          </a:p>
        </p:txBody>
      </p:sp>
    </p:spTree>
    <p:extLst>
      <p:ext uri="{BB962C8B-B14F-4D97-AF65-F5344CB8AC3E}">
        <p14:creationId xmlns:p14="http://schemas.microsoft.com/office/powerpoint/2010/main" val="115462331"/>
      </p:ext>
    </p:extLst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3149CAD8-2D9F-BED0-E692-3D1AEAF55687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mk-MK"/>
          </a:p>
        </p:txBody>
      </p:sp>
      <p:sp>
        <p:nvSpPr>
          <p:cNvPr id="3" name="Date Placeholder 2">
            <a:extLst>
              <a:ext uri="{FF2B5EF4-FFF2-40B4-BE49-F238E27FC236}">
                <a16:creationId xmlns:a16="http://schemas.microsoft.com/office/drawing/2014/main" id="{9A79CE5B-47F5-7A53-3B74-5B36DF8A2AEA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8FD5643-8E91-45C4-BABB-1006219F5076}" type="datetimeFigureOut">
              <a:rPr lang="mk-MK" smtClean="0"/>
              <a:t>19.5.2025</a:t>
            </a:fld>
            <a:endParaRPr lang="mk-MK"/>
          </a:p>
        </p:txBody>
      </p:sp>
      <p:sp>
        <p:nvSpPr>
          <p:cNvPr id="4" name="Footer Placeholder 3">
            <a:extLst>
              <a:ext uri="{FF2B5EF4-FFF2-40B4-BE49-F238E27FC236}">
                <a16:creationId xmlns:a16="http://schemas.microsoft.com/office/drawing/2014/main" id="{3DEAE011-7A3B-DCD3-58D1-69AD1B34DAE9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mk-MK"/>
          </a:p>
        </p:txBody>
      </p:sp>
      <p:sp>
        <p:nvSpPr>
          <p:cNvPr id="5" name="Slide Number Placeholder 4">
            <a:extLst>
              <a:ext uri="{FF2B5EF4-FFF2-40B4-BE49-F238E27FC236}">
                <a16:creationId xmlns:a16="http://schemas.microsoft.com/office/drawing/2014/main" id="{BD161AB1-A82F-951E-C8E6-800069A9A630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DCE165E-65A2-4761-8CC3-18A5EDB4960B}" type="slidenum">
              <a:rPr lang="mk-MK" smtClean="0"/>
              <a:t>‹#›</a:t>
            </a:fld>
            <a:endParaRPr lang="mk-MK"/>
          </a:p>
        </p:txBody>
      </p:sp>
    </p:spTree>
    <p:extLst>
      <p:ext uri="{BB962C8B-B14F-4D97-AF65-F5344CB8AC3E}">
        <p14:creationId xmlns:p14="http://schemas.microsoft.com/office/powerpoint/2010/main" val="604061621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>
            <a:extLst>
              <a:ext uri="{FF2B5EF4-FFF2-40B4-BE49-F238E27FC236}">
                <a16:creationId xmlns:a16="http://schemas.microsoft.com/office/drawing/2014/main" id="{654BC9F5-92F9-8B37-B27A-0A2E1393933D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8FD5643-8E91-45C4-BABB-1006219F5076}" type="datetimeFigureOut">
              <a:rPr lang="mk-MK" smtClean="0"/>
              <a:t>19.5.2025</a:t>
            </a:fld>
            <a:endParaRPr lang="mk-MK"/>
          </a:p>
        </p:txBody>
      </p:sp>
      <p:sp>
        <p:nvSpPr>
          <p:cNvPr id="3" name="Footer Placeholder 2">
            <a:extLst>
              <a:ext uri="{FF2B5EF4-FFF2-40B4-BE49-F238E27FC236}">
                <a16:creationId xmlns:a16="http://schemas.microsoft.com/office/drawing/2014/main" id="{60605BEF-A902-E2AC-E483-1249DE6C2078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mk-MK"/>
          </a:p>
        </p:txBody>
      </p:sp>
      <p:sp>
        <p:nvSpPr>
          <p:cNvPr id="4" name="Slide Number Placeholder 3">
            <a:extLst>
              <a:ext uri="{FF2B5EF4-FFF2-40B4-BE49-F238E27FC236}">
                <a16:creationId xmlns:a16="http://schemas.microsoft.com/office/drawing/2014/main" id="{4611215F-F8E7-3083-7B54-41712C6C513E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DCE165E-65A2-4761-8CC3-18A5EDB4960B}" type="slidenum">
              <a:rPr lang="mk-MK" smtClean="0"/>
              <a:t>‹#›</a:t>
            </a:fld>
            <a:endParaRPr lang="mk-MK"/>
          </a:p>
        </p:txBody>
      </p:sp>
    </p:spTree>
    <p:extLst>
      <p:ext uri="{BB962C8B-B14F-4D97-AF65-F5344CB8AC3E}">
        <p14:creationId xmlns:p14="http://schemas.microsoft.com/office/powerpoint/2010/main" val="2672464208"/>
      </p:ext>
    </p:extLst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5636ACC6-95DC-6EC8-338E-C1CE963ACDAB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629841" y="342900"/>
            <a:ext cx="2949178" cy="1200150"/>
          </a:xfrm>
        </p:spPr>
        <p:txBody>
          <a:bodyPr anchor="b"/>
          <a:lstStyle>
            <a:lvl1pPr>
              <a:defRPr sz="2400"/>
            </a:lvl1pPr>
          </a:lstStyle>
          <a:p>
            <a:r>
              <a:rPr lang="en-US"/>
              <a:t>Click to edit Master title style</a:t>
            </a:r>
            <a:endParaRPr lang="mk-MK"/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BB6F7A50-E1A0-4E56-84E3-59E4939C05A5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3887391" y="740569"/>
            <a:ext cx="4629150" cy="3655219"/>
          </a:xfrm>
        </p:spPr>
        <p:txBody>
          <a:bodyPr/>
          <a:lstStyle>
            <a:lvl1pPr>
              <a:defRPr sz="2400"/>
            </a:lvl1pPr>
            <a:lvl2pPr>
              <a:defRPr sz="2100"/>
            </a:lvl2pPr>
            <a:lvl3pPr>
              <a:defRPr sz="1800"/>
            </a:lvl3pPr>
            <a:lvl4pPr>
              <a:defRPr sz="1500"/>
            </a:lvl4pPr>
            <a:lvl5pPr>
              <a:defRPr sz="1500"/>
            </a:lvl5pPr>
            <a:lvl6pPr>
              <a:defRPr sz="1500"/>
            </a:lvl6pPr>
            <a:lvl7pPr>
              <a:defRPr sz="1500"/>
            </a:lvl7pPr>
            <a:lvl8pPr>
              <a:defRPr sz="1500"/>
            </a:lvl8pPr>
            <a:lvl9pPr>
              <a:defRPr sz="15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mk-MK"/>
          </a:p>
        </p:txBody>
      </p:sp>
      <p:sp>
        <p:nvSpPr>
          <p:cNvPr id="4" name="Text Placeholder 3">
            <a:extLst>
              <a:ext uri="{FF2B5EF4-FFF2-40B4-BE49-F238E27FC236}">
                <a16:creationId xmlns:a16="http://schemas.microsoft.com/office/drawing/2014/main" id="{A20BB4D8-A394-3A45-287C-F981FC492876}"/>
              </a:ext>
            </a:extLst>
          </p:cNvPr>
          <p:cNvSpPr>
            <a:spLocks noGrp="1"/>
          </p:cNvSpPr>
          <p:nvPr>
            <p:ph type="body" sz="half" idx="2"/>
          </p:nvPr>
        </p:nvSpPr>
        <p:spPr>
          <a:xfrm>
            <a:off x="629841" y="1543050"/>
            <a:ext cx="2949178" cy="2858691"/>
          </a:xfrm>
        </p:spPr>
        <p:txBody>
          <a:bodyPr/>
          <a:lstStyle>
            <a:lvl1pPr marL="0" indent="0">
              <a:buNone/>
              <a:defRPr sz="1200"/>
            </a:lvl1pPr>
            <a:lvl2pPr marL="342900" indent="0">
              <a:buNone/>
              <a:defRPr sz="1050"/>
            </a:lvl2pPr>
            <a:lvl3pPr marL="685800" indent="0">
              <a:buNone/>
              <a:defRPr sz="900"/>
            </a:lvl3pPr>
            <a:lvl4pPr marL="1028700" indent="0">
              <a:buNone/>
              <a:defRPr sz="750"/>
            </a:lvl4pPr>
            <a:lvl5pPr marL="1371600" indent="0">
              <a:buNone/>
              <a:defRPr sz="750"/>
            </a:lvl5pPr>
            <a:lvl6pPr marL="1714500" indent="0">
              <a:buNone/>
              <a:defRPr sz="750"/>
            </a:lvl6pPr>
            <a:lvl7pPr marL="2057400" indent="0">
              <a:buNone/>
              <a:defRPr sz="750"/>
            </a:lvl7pPr>
            <a:lvl8pPr marL="2400300" indent="0">
              <a:buNone/>
              <a:defRPr sz="750"/>
            </a:lvl8pPr>
            <a:lvl9pPr marL="2743200" indent="0">
              <a:buNone/>
              <a:defRPr sz="75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4">
            <a:extLst>
              <a:ext uri="{FF2B5EF4-FFF2-40B4-BE49-F238E27FC236}">
                <a16:creationId xmlns:a16="http://schemas.microsoft.com/office/drawing/2014/main" id="{F66CB8C6-CB07-67C2-D6B1-197C0637B47C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8FD5643-8E91-45C4-BABB-1006219F5076}" type="datetimeFigureOut">
              <a:rPr lang="mk-MK" smtClean="0"/>
              <a:t>19.5.2025</a:t>
            </a:fld>
            <a:endParaRPr lang="mk-MK"/>
          </a:p>
        </p:txBody>
      </p:sp>
      <p:sp>
        <p:nvSpPr>
          <p:cNvPr id="6" name="Footer Placeholder 5">
            <a:extLst>
              <a:ext uri="{FF2B5EF4-FFF2-40B4-BE49-F238E27FC236}">
                <a16:creationId xmlns:a16="http://schemas.microsoft.com/office/drawing/2014/main" id="{26F476DA-47B3-72D3-73B3-C26F9F12E776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mk-MK"/>
          </a:p>
        </p:txBody>
      </p:sp>
      <p:sp>
        <p:nvSpPr>
          <p:cNvPr id="7" name="Slide Number Placeholder 6">
            <a:extLst>
              <a:ext uri="{FF2B5EF4-FFF2-40B4-BE49-F238E27FC236}">
                <a16:creationId xmlns:a16="http://schemas.microsoft.com/office/drawing/2014/main" id="{C6461D04-4FE5-A376-BEA7-F59B094DC9BA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DCE165E-65A2-4761-8CC3-18A5EDB4960B}" type="slidenum">
              <a:rPr lang="mk-MK" smtClean="0"/>
              <a:t>‹#›</a:t>
            </a:fld>
            <a:endParaRPr lang="mk-MK"/>
          </a:p>
        </p:txBody>
      </p:sp>
    </p:spTree>
    <p:extLst>
      <p:ext uri="{BB962C8B-B14F-4D97-AF65-F5344CB8AC3E}">
        <p14:creationId xmlns:p14="http://schemas.microsoft.com/office/powerpoint/2010/main" val="3380579936"/>
      </p:ext>
    </p:extLst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14C74604-ACEB-08F0-F63C-1F00F772067F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629841" y="342900"/>
            <a:ext cx="2949178" cy="1200150"/>
          </a:xfrm>
        </p:spPr>
        <p:txBody>
          <a:bodyPr anchor="b"/>
          <a:lstStyle>
            <a:lvl1pPr>
              <a:defRPr sz="2400"/>
            </a:lvl1pPr>
          </a:lstStyle>
          <a:p>
            <a:r>
              <a:rPr lang="en-US"/>
              <a:t>Click to edit Master title style</a:t>
            </a:r>
            <a:endParaRPr lang="mk-MK"/>
          </a:p>
        </p:txBody>
      </p:sp>
      <p:sp>
        <p:nvSpPr>
          <p:cNvPr id="3" name="Picture Placeholder 2">
            <a:extLst>
              <a:ext uri="{FF2B5EF4-FFF2-40B4-BE49-F238E27FC236}">
                <a16:creationId xmlns:a16="http://schemas.microsoft.com/office/drawing/2014/main" id="{833F160A-20F8-ABF5-495E-BB27B6AEFA60}"/>
              </a:ext>
            </a:extLst>
          </p:cNvPr>
          <p:cNvSpPr>
            <a:spLocks noGrp="1"/>
          </p:cNvSpPr>
          <p:nvPr>
            <p:ph type="pic" idx="1"/>
          </p:nvPr>
        </p:nvSpPr>
        <p:spPr>
          <a:xfrm>
            <a:off x="3887391" y="740569"/>
            <a:ext cx="4629150" cy="3655219"/>
          </a:xfrm>
        </p:spPr>
        <p:txBody>
          <a:bodyPr/>
          <a:lstStyle>
            <a:lvl1pPr marL="0" indent="0">
              <a:buNone/>
              <a:defRPr sz="2400"/>
            </a:lvl1pPr>
            <a:lvl2pPr marL="342900" indent="0">
              <a:buNone/>
              <a:defRPr sz="2100"/>
            </a:lvl2pPr>
            <a:lvl3pPr marL="685800" indent="0">
              <a:buNone/>
              <a:defRPr sz="1800"/>
            </a:lvl3pPr>
            <a:lvl4pPr marL="1028700" indent="0">
              <a:buNone/>
              <a:defRPr sz="1500"/>
            </a:lvl4pPr>
            <a:lvl5pPr marL="1371600" indent="0">
              <a:buNone/>
              <a:defRPr sz="1500"/>
            </a:lvl5pPr>
            <a:lvl6pPr marL="1714500" indent="0">
              <a:buNone/>
              <a:defRPr sz="1500"/>
            </a:lvl6pPr>
            <a:lvl7pPr marL="2057400" indent="0">
              <a:buNone/>
              <a:defRPr sz="1500"/>
            </a:lvl7pPr>
            <a:lvl8pPr marL="2400300" indent="0">
              <a:buNone/>
              <a:defRPr sz="1500"/>
            </a:lvl8pPr>
            <a:lvl9pPr marL="2743200" indent="0">
              <a:buNone/>
              <a:defRPr sz="1500"/>
            </a:lvl9pPr>
          </a:lstStyle>
          <a:p>
            <a:endParaRPr lang="mk-MK"/>
          </a:p>
        </p:txBody>
      </p:sp>
      <p:sp>
        <p:nvSpPr>
          <p:cNvPr id="4" name="Text Placeholder 3">
            <a:extLst>
              <a:ext uri="{FF2B5EF4-FFF2-40B4-BE49-F238E27FC236}">
                <a16:creationId xmlns:a16="http://schemas.microsoft.com/office/drawing/2014/main" id="{61FDD18D-BB10-78B8-ABBF-DD7D9031C9C1}"/>
              </a:ext>
            </a:extLst>
          </p:cNvPr>
          <p:cNvSpPr>
            <a:spLocks noGrp="1"/>
          </p:cNvSpPr>
          <p:nvPr>
            <p:ph type="body" sz="half" idx="2"/>
          </p:nvPr>
        </p:nvSpPr>
        <p:spPr>
          <a:xfrm>
            <a:off x="629841" y="1543050"/>
            <a:ext cx="2949178" cy="2858691"/>
          </a:xfrm>
        </p:spPr>
        <p:txBody>
          <a:bodyPr/>
          <a:lstStyle>
            <a:lvl1pPr marL="0" indent="0">
              <a:buNone/>
              <a:defRPr sz="1200"/>
            </a:lvl1pPr>
            <a:lvl2pPr marL="342900" indent="0">
              <a:buNone/>
              <a:defRPr sz="1050"/>
            </a:lvl2pPr>
            <a:lvl3pPr marL="685800" indent="0">
              <a:buNone/>
              <a:defRPr sz="900"/>
            </a:lvl3pPr>
            <a:lvl4pPr marL="1028700" indent="0">
              <a:buNone/>
              <a:defRPr sz="750"/>
            </a:lvl4pPr>
            <a:lvl5pPr marL="1371600" indent="0">
              <a:buNone/>
              <a:defRPr sz="750"/>
            </a:lvl5pPr>
            <a:lvl6pPr marL="1714500" indent="0">
              <a:buNone/>
              <a:defRPr sz="750"/>
            </a:lvl6pPr>
            <a:lvl7pPr marL="2057400" indent="0">
              <a:buNone/>
              <a:defRPr sz="750"/>
            </a:lvl7pPr>
            <a:lvl8pPr marL="2400300" indent="0">
              <a:buNone/>
              <a:defRPr sz="750"/>
            </a:lvl8pPr>
            <a:lvl9pPr marL="2743200" indent="0">
              <a:buNone/>
              <a:defRPr sz="75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4">
            <a:extLst>
              <a:ext uri="{FF2B5EF4-FFF2-40B4-BE49-F238E27FC236}">
                <a16:creationId xmlns:a16="http://schemas.microsoft.com/office/drawing/2014/main" id="{CAE3ACAF-E081-2BE9-8358-E78446D64DD3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8FD5643-8E91-45C4-BABB-1006219F5076}" type="datetimeFigureOut">
              <a:rPr lang="mk-MK" smtClean="0"/>
              <a:t>19.5.2025</a:t>
            </a:fld>
            <a:endParaRPr lang="mk-MK"/>
          </a:p>
        </p:txBody>
      </p:sp>
      <p:sp>
        <p:nvSpPr>
          <p:cNvPr id="6" name="Footer Placeholder 5">
            <a:extLst>
              <a:ext uri="{FF2B5EF4-FFF2-40B4-BE49-F238E27FC236}">
                <a16:creationId xmlns:a16="http://schemas.microsoft.com/office/drawing/2014/main" id="{FB34FF66-5C41-E63C-73D0-C75D621A66A5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mk-MK"/>
          </a:p>
        </p:txBody>
      </p:sp>
      <p:sp>
        <p:nvSpPr>
          <p:cNvPr id="7" name="Slide Number Placeholder 6">
            <a:extLst>
              <a:ext uri="{FF2B5EF4-FFF2-40B4-BE49-F238E27FC236}">
                <a16:creationId xmlns:a16="http://schemas.microsoft.com/office/drawing/2014/main" id="{175226EF-7BC6-1F6F-53C8-CBD234F16F42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DCE165E-65A2-4761-8CC3-18A5EDB4960B}" type="slidenum">
              <a:rPr lang="mk-MK" smtClean="0"/>
              <a:t>‹#›</a:t>
            </a:fld>
            <a:endParaRPr lang="mk-MK"/>
          </a:p>
        </p:txBody>
      </p:sp>
    </p:spTree>
    <p:extLst>
      <p:ext uri="{BB962C8B-B14F-4D97-AF65-F5344CB8AC3E}">
        <p14:creationId xmlns:p14="http://schemas.microsoft.com/office/powerpoint/2010/main" val="2065920191"/>
      </p:ext>
    </p:extLst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931061CB-2D48-0B04-AFC1-FE33A248B9B3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mk-MK"/>
          </a:p>
        </p:txBody>
      </p:sp>
      <p:sp>
        <p:nvSpPr>
          <p:cNvPr id="3" name="Vertical Text Placeholder 2">
            <a:extLst>
              <a:ext uri="{FF2B5EF4-FFF2-40B4-BE49-F238E27FC236}">
                <a16:creationId xmlns:a16="http://schemas.microsoft.com/office/drawing/2014/main" id="{BC30F741-2E7D-06CB-22C4-6BB8D0569971}"/>
              </a:ext>
            </a:extLst>
          </p:cNvPr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mk-MK"/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2363AEBD-0997-9E13-BB95-81ACA10C61AE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8FD5643-8E91-45C4-BABB-1006219F5076}" type="datetimeFigureOut">
              <a:rPr lang="mk-MK" smtClean="0"/>
              <a:t>19.5.2025</a:t>
            </a:fld>
            <a:endParaRPr lang="mk-MK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C592B0C9-F83E-7882-B6AB-6DF9292FDB54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mk-MK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35769131-F596-B2E5-83FF-0DDF22710F3F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DCE165E-65A2-4761-8CC3-18A5EDB4960B}" type="slidenum">
              <a:rPr lang="mk-MK" smtClean="0"/>
              <a:t>‹#›</a:t>
            </a:fld>
            <a:endParaRPr lang="mk-MK"/>
          </a:p>
        </p:txBody>
      </p:sp>
    </p:spTree>
    <p:extLst>
      <p:ext uri="{BB962C8B-B14F-4D97-AF65-F5344CB8AC3E}">
        <p14:creationId xmlns:p14="http://schemas.microsoft.com/office/powerpoint/2010/main" val="913027268"/>
      </p:ext>
    </p:extLst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>
            <a:extLst>
              <a:ext uri="{FF2B5EF4-FFF2-40B4-BE49-F238E27FC236}">
                <a16:creationId xmlns:a16="http://schemas.microsoft.com/office/drawing/2014/main" id="{84991340-2BE0-9D64-1F92-DA3196BCFBAE}"/>
              </a:ext>
            </a:extLst>
          </p:cNvPr>
          <p:cNvSpPr>
            <a:spLocks noGrp="1"/>
          </p:cNvSpPr>
          <p:nvPr>
            <p:ph type="title" orient="vert"/>
          </p:nvPr>
        </p:nvSpPr>
        <p:spPr>
          <a:xfrm>
            <a:off x="6543675" y="273844"/>
            <a:ext cx="1971675" cy="4358879"/>
          </a:xfrm>
        </p:spPr>
        <p:txBody>
          <a:bodyPr vert="eaVert"/>
          <a:lstStyle/>
          <a:p>
            <a:r>
              <a:rPr lang="en-US"/>
              <a:t>Click to edit Master title style</a:t>
            </a:r>
            <a:endParaRPr lang="mk-MK"/>
          </a:p>
        </p:txBody>
      </p:sp>
      <p:sp>
        <p:nvSpPr>
          <p:cNvPr id="3" name="Vertical Text Placeholder 2">
            <a:extLst>
              <a:ext uri="{FF2B5EF4-FFF2-40B4-BE49-F238E27FC236}">
                <a16:creationId xmlns:a16="http://schemas.microsoft.com/office/drawing/2014/main" id="{D89D0AA8-81DD-D2F2-9404-7BEB08EFBECE}"/>
              </a:ext>
            </a:extLst>
          </p:cNvPr>
          <p:cNvSpPr>
            <a:spLocks noGrp="1"/>
          </p:cNvSpPr>
          <p:nvPr>
            <p:ph type="body" orient="vert" idx="1"/>
          </p:nvPr>
        </p:nvSpPr>
        <p:spPr>
          <a:xfrm>
            <a:off x="628650" y="273844"/>
            <a:ext cx="5800725" cy="4358879"/>
          </a:xfrm>
        </p:spPr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mk-MK"/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FBAF3FBE-0DCA-59A5-A5D2-5259EDC6B36D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8FD5643-8E91-45C4-BABB-1006219F5076}" type="datetimeFigureOut">
              <a:rPr lang="mk-MK" smtClean="0"/>
              <a:t>19.5.2025</a:t>
            </a:fld>
            <a:endParaRPr lang="mk-MK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906B05F8-150C-4C0D-BCC3-3FE1A64C466C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mk-MK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93391ED6-288E-7488-D0A1-E9441F57E9D0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DCE165E-65A2-4761-8CC3-18A5EDB4960B}" type="slidenum">
              <a:rPr lang="mk-MK" smtClean="0"/>
              <a:t>‹#›</a:t>
            </a:fld>
            <a:endParaRPr lang="mk-MK"/>
          </a:p>
        </p:txBody>
      </p:sp>
    </p:spTree>
    <p:extLst>
      <p:ext uri="{BB962C8B-B14F-4D97-AF65-F5344CB8AC3E}">
        <p14:creationId xmlns:p14="http://schemas.microsoft.com/office/powerpoint/2010/main" val="184525936"/>
      </p:ext>
    </p:extLst>
  </p:cSld>
  <p:clrMapOvr>
    <a:masterClrMapping/>
  </p:clrMapOvr>
</p:sldLayout>
</file>

<file path=ppt/slideLayouts/slideLayout12.xml><?xml version="1.0" encoding="utf-8"?>
<p:sldLayout xmlns:a="http://schemas.openxmlformats.org/drawingml/2006/main" xmlns:r="http://schemas.openxmlformats.org/officeDocument/2006/relationships" xmlns:p="http://schemas.openxmlformats.org/presentationml/2006/main" userDrawn="1">
  <p:cSld name="1_Title Team">
    <p:bg>
      <p:bgPr>
        <a:blipFill dpi="0" rotWithShape="1">
          <a:blip r:embed="rId2">
            <a:lum/>
          </a:blip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Titel 1"/>
          <p:cNvSpPr>
            <a:spLocks noGrp="1"/>
          </p:cNvSpPr>
          <p:nvPr>
            <p:ph type="title" hasCustomPrompt="1"/>
          </p:nvPr>
        </p:nvSpPr>
        <p:spPr>
          <a:xfrm>
            <a:off x="297872" y="1949498"/>
            <a:ext cx="8416978" cy="1053033"/>
          </a:xfrm>
          <a:prstGeom prst="rect">
            <a:avLst/>
          </a:prstGeom>
        </p:spPr>
        <p:txBody>
          <a:bodyPr lIns="90000"/>
          <a:lstStyle>
            <a:lvl1pPr marL="36000" marR="0" indent="0" algn="l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 sz="3000" b="1" baseline="0">
                <a:solidFill>
                  <a:schemeClr val="bg2"/>
                </a:solidFill>
              </a:defRPr>
            </a:lvl1pPr>
          </a:lstStyle>
          <a:p>
            <a:r>
              <a:rPr lang="en-GB" dirty="0"/>
              <a:t>Placeholder</a:t>
            </a:r>
            <a:br>
              <a:rPr lang="en-GB" dirty="0"/>
            </a:br>
            <a:r>
              <a:rPr lang="en-GB" dirty="0"/>
              <a:t>Presentation title</a:t>
            </a:r>
          </a:p>
        </p:txBody>
      </p:sp>
      <p:sp>
        <p:nvSpPr>
          <p:cNvPr id="5" name="Textplatzhalter 3"/>
          <p:cNvSpPr>
            <a:spLocks noGrp="1"/>
          </p:cNvSpPr>
          <p:nvPr>
            <p:ph type="body" sz="quarter" idx="11" hasCustomPrompt="1"/>
          </p:nvPr>
        </p:nvSpPr>
        <p:spPr>
          <a:xfrm>
            <a:off x="297408" y="3002531"/>
            <a:ext cx="8417441" cy="153681"/>
          </a:xfrm>
          <a:prstGeom prst="rect">
            <a:avLst/>
          </a:prstGeom>
        </p:spPr>
        <p:txBody>
          <a:bodyPr tIns="0" bIns="0"/>
          <a:lstStyle>
            <a:lvl1pPr marL="36000" indent="0">
              <a:buNone/>
              <a:defRPr sz="800" baseline="0">
                <a:solidFill>
                  <a:schemeClr val="bg2"/>
                </a:solidFill>
              </a:defRPr>
            </a:lvl1pPr>
          </a:lstStyle>
          <a:p>
            <a:r>
              <a:rPr lang="en-GB" dirty="0"/>
              <a:t>TT month JJJJ, Name and Surname</a:t>
            </a:r>
          </a:p>
        </p:txBody>
      </p:sp>
    </p:spTree>
    <p:extLst>
      <p:ext uri="{BB962C8B-B14F-4D97-AF65-F5344CB8AC3E}">
        <p14:creationId xmlns:p14="http://schemas.microsoft.com/office/powerpoint/2010/main" val="459067273"/>
      </p:ext>
    </p:extLst>
  </p:cSld>
  <p:clrMapOvr>
    <a:masterClrMapping/>
  </p:clrMapOvr>
</p:sldLayout>
</file>

<file path=ppt/slideLayouts/slideLayout13.xml><?xml version="1.0" encoding="utf-8"?>
<p:sldLayout xmlns:a="http://schemas.openxmlformats.org/drawingml/2006/main" xmlns:r="http://schemas.openxmlformats.org/officeDocument/2006/relationships" xmlns:p="http://schemas.openxmlformats.org/presentationml/2006/main" userDrawn="1">
  <p:cSld name="Headline + text + footer + draft notic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1" name="Bild 20"/>
          <p:cNvPicPr>
            <a:picLocks noChangeAspect="1"/>
          </p:cNvPicPr>
          <p:nvPr userDrawn="1"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-147600" y="14991"/>
            <a:ext cx="9144000" cy="5143500"/>
          </a:xfrm>
          <a:prstGeom prst="rect">
            <a:avLst/>
          </a:prstGeom>
        </p:spPr>
      </p:pic>
      <p:sp>
        <p:nvSpPr>
          <p:cNvPr id="19" name="Slide Number Placeholder 5"/>
          <p:cNvSpPr txBox="1">
            <a:spLocks/>
          </p:cNvSpPr>
          <p:nvPr userDrawn="1"/>
        </p:nvSpPr>
        <p:spPr>
          <a:xfrm>
            <a:off x="7101768" y="4723675"/>
            <a:ext cx="1697567" cy="295277"/>
          </a:xfrm>
          <a:prstGeom prst="rect">
            <a:avLst/>
          </a:prstGeom>
        </p:spPr>
        <p:txBody>
          <a:bodyPr vert="horz" lIns="91440" tIns="45720" rIns="91440" bIns="54000" rtlCol="0" anchor="ctr"/>
          <a:lstStyle>
            <a:defPPr>
              <a:defRPr lang="en-US"/>
            </a:defPPr>
            <a:lvl1pPr marL="0" algn="ctr" defTabSz="457200" rtl="0" eaLnBrk="1" latinLnBrk="0" hangingPunct="1">
              <a:defRPr sz="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4572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9144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3716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18288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2860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7432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2004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6576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 algn="r"/>
            <a:fld id="{4DEEB748-9ECA-0045-A0B7-CAB4A7055F7F}" type="slidenum">
              <a:rPr lang="en-US" sz="600" b="1" smtClean="0">
                <a:solidFill>
                  <a:schemeClr val="accent1"/>
                </a:solidFill>
                <a:latin typeface="Verdana"/>
                <a:cs typeface="Verdana"/>
              </a:rPr>
              <a:t>‹#›</a:t>
            </a:fld>
            <a:endParaRPr lang="en-US" sz="600" b="1" dirty="0">
              <a:solidFill>
                <a:schemeClr val="accent1"/>
              </a:solidFill>
              <a:latin typeface="Verdana"/>
              <a:cs typeface="Verdana"/>
            </a:endParaRPr>
          </a:p>
        </p:txBody>
      </p:sp>
      <p:sp>
        <p:nvSpPr>
          <p:cNvPr id="9" name="Textplatzhalter 8"/>
          <p:cNvSpPr>
            <a:spLocks noGrp="1"/>
          </p:cNvSpPr>
          <p:nvPr>
            <p:ph type="body" sz="quarter" idx="12" hasCustomPrompt="1"/>
          </p:nvPr>
        </p:nvSpPr>
        <p:spPr>
          <a:xfrm>
            <a:off x="431800" y="1396031"/>
            <a:ext cx="8283049" cy="3092206"/>
          </a:xfrm>
          <a:prstGeom prst="rect">
            <a:avLst/>
          </a:prstGeom>
        </p:spPr>
        <p:txBody>
          <a:bodyPr lIns="0" tIns="0" rIns="0" bIns="0"/>
          <a:lstStyle>
            <a:lvl1pPr marL="180000" indent="-180000">
              <a:lnSpc>
                <a:spcPct val="150000"/>
              </a:lnSpc>
              <a:spcAft>
                <a:spcPts val="0"/>
              </a:spcAft>
              <a:buClr>
                <a:schemeClr val="accent1"/>
              </a:buClr>
              <a:buFont typeface="Wingdings" charset="2"/>
              <a:buChar char="§"/>
              <a:defRPr/>
            </a:lvl1pPr>
            <a:lvl2pPr marL="358775" indent="-174625">
              <a:buClr>
                <a:schemeClr val="accent1"/>
              </a:buClr>
              <a:buFont typeface="Wingdings" charset="2"/>
              <a:buChar char="§"/>
              <a:defRPr/>
            </a:lvl2pPr>
            <a:lvl3pPr marL="539750" indent="-177800">
              <a:buClr>
                <a:schemeClr val="accent1"/>
              </a:buClr>
              <a:buFont typeface="Wingdings" charset="2"/>
              <a:buChar char="§"/>
              <a:defRPr/>
            </a:lvl3pPr>
            <a:lvl4pPr marL="714375" indent="-182563">
              <a:buClr>
                <a:schemeClr val="accent1"/>
              </a:buClr>
              <a:buFont typeface="Wingdings" charset="2"/>
              <a:buChar char="§"/>
              <a:defRPr/>
            </a:lvl4pPr>
            <a:lvl5pPr marL="900113" indent="-177800">
              <a:buClr>
                <a:schemeClr val="accent1"/>
              </a:buClr>
              <a:buFont typeface="Wingdings" charset="2"/>
              <a:buChar char="§"/>
              <a:defRPr/>
            </a:lvl5pPr>
          </a:lstStyle>
          <a:p>
            <a:pPr lvl="0"/>
            <a:r>
              <a:rPr lang="en-GB" noProof="0" dirty="0"/>
              <a:t>Edit text</a:t>
            </a:r>
          </a:p>
        </p:txBody>
      </p:sp>
      <p:sp>
        <p:nvSpPr>
          <p:cNvPr id="11" name="Title 1"/>
          <p:cNvSpPr txBox="1">
            <a:spLocks/>
          </p:cNvSpPr>
          <p:nvPr userDrawn="1"/>
        </p:nvSpPr>
        <p:spPr>
          <a:xfrm rot="16200000">
            <a:off x="8559819" y="723919"/>
            <a:ext cx="1020762" cy="147600"/>
          </a:xfrm>
          <a:prstGeom prst="rect">
            <a:avLst/>
          </a:prstGeom>
          <a:noFill/>
        </p:spPr>
        <p:txBody>
          <a:bodyPr anchor="ctr"/>
          <a:lstStyle>
            <a:lvl1pPr algn="l" defTabSz="457200" rtl="0" eaLnBrk="1" latinLnBrk="0" hangingPunct="1">
              <a:lnSpc>
                <a:spcPct val="110000"/>
              </a:lnSpc>
              <a:spcBef>
                <a:spcPct val="0"/>
              </a:spcBef>
              <a:buNone/>
              <a:defRPr sz="2400" kern="1200">
                <a:solidFill>
                  <a:srgbClr val="6CB004"/>
                </a:solidFill>
                <a:latin typeface="Verdana"/>
                <a:ea typeface="+mj-ea"/>
                <a:cs typeface="Verdana"/>
              </a:defRPr>
            </a:lvl1pPr>
          </a:lstStyle>
          <a:p>
            <a:pPr algn="ctr"/>
            <a:r>
              <a:rPr lang="de-AT" sz="450" b="0" dirty="0" err="1">
                <a:solidFill>
                  <a:schemeClr val="accent4"/>
                </a:solidFill>
              </a:rPr>
              <a:t>Draft</a:t>
            </a:r>
            <a:r>
              <a:rPr lang="de-AT" sz="450" b="0" dirty="0">
                <a:solidFill>
                  <a:schemeClr val="accent4"/>
                </a:solidFill>
              </a:rPr>
              <a:t> </a:t>
            </a:r>
            <a:r>
              <a:rPr lang="de-AT" sz="450" b="0" dirty="0" err="1">
                <a:solidFill>
                  <a:schemeClr val="accent4"/>
                </a:solidFill>
              </a:rPr>
              <a:t>for</a:t>
            </a:r>
            <a:r>
              <a:rPr lang="de-AT" sz="450" b="0" dirty="0">
                <a:solidFill>
                  <a:schemeClr val="accent4"/>
                </a:solidFill>
              </a:rPr>
              <a:t> internal </a:t>
            </a:r>
            <a:r>
              <a:rPr lang="de-AT" sz="450" b="0" dirty="0" err="1">
                <a:solidFill>
                  <a:schemeClr val="accent4"/>
                </a:solidFill>
              </a:rPr>
              <a:t>discussion</a:t>
            </a:r>
            <a:endParaRPr lang="en-US" sz="450" b="0" dirty="0">
              <a:solidFill>
                <a:schemeClr val="accent4"/>
              </a:solidFill>
            </a:endParaRPr>
          </a:p>
        </p:txBody>
      </p:sp>
      <p:sp>
        <p:nvSpPr>
          <p:cNvPr id="15" name="Textplatzhalter 2"/>
          <p:cNvSpPr>
            <a:spLocks noGrp="1"/>
          </p:cNvSpPr>
          <p:nvPr>
            <p:ph type="body" sz="quarter" idx="13" hasCustomPrompt="1"/>
          </p:nvPr>
        </p:nvSpPr>
        <p:spPr>
          <a:xfrm>
            <a:off x="1023176" y="4778188"/>
            <a:ext cx="7318106" cy="205640"/>
          </a:xfrm>
          <a:prstGeom prst="rect">
            <a:avLst/>
          </a:prstGeom>
        </p:spPr>
        <p:txBody>
          <a:bodyPr/>
          <a:lstStyle>
            <a:lvl1pPr marL="0" marR="0" indent="0" algn="l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 lang="en-GB"/>
            </a:lvl1pPr>
            <a:lvl2pPr>
              <a:buClr>
                <a:schemeClr val="accent1"/>
              </a:buClr>
              <a:defRPr/>
            </a:lvl2pPr>
            <a:lvl3pPr>
              <a:buClr>
                <a:schemeClr val="accent1"/>
              </a:buClr>
              <a:defRPr/>
            </a:lvl3pPr>
            <a:lvl4pPr>
              <a:buClr>
                <a:schemeClr val="accent1"/>
              </a:buClr>
              <a:defRPr/>
            </a:lvl4pPr>
            <a:lvl5pPr>
              <a:buClr>
                <a:schemeClr val="accent1"/>
              </a:buClr>
              <a:defRPr/>
            </a:lvl5pPr>
          </a:lstStyle>
          <a:p>
            <a:pPr marL="0" marR="0" lvl="0" indent="0" algn="l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lang="en-GB" dirty="0">
                <a:latin typeface="+mn-lt"/>
              </a:rPr>
              <a:t>Macedonia / Dragan Chepujnoski / Pylon</a:t>
            </a:r>
          </a:p>
        </p:txBody>
      </p:sp>
      <p:sp>
        <p:nvSpPr>
          <p:cNvPr id="14" name="Textplatzhalter 3"/>
          <p:cNvSpPr>
            <a:spLocks noGrp="1"/>
          </p:cNvSpPr>
          <p:nvPr>
            <p:ph type="body" sz="quarter" idx="14" hasCustomPrompt="1"/>
          </p:nvPr>
        </p:nvSpPr>
        <p:spPr>
          <a:xfrm>
            <a:off x="431800" y="287156"/>
            <a:ext cx="8283049" cy="153681"/>
          </a:xfrm>
          <a:prstGeom prst="rect">
            <a:avLst/>
          </a:prstGeom>
        </p:spPr>
        <p:txBody>
          <a:bodyPr lIns="0" tIns="0" rIns="0" bIns="0"/>
          <a:lstStyle>
            <a:lvl1pPr marL="0" indent="0">
              <a:buNone/>
              <a:defRPr sz="800">
                <a:solidFill>
                  <a:schemeClr val="accent4"/>
                </a:solidFill>
              </a:defRPr>
            </a:lvl1pPr>
          </a:lstStyle>
          <a:p>
            <a:r>
              <a:rPr lang="en-GB" noProof="0" dirty="0"/>
              <a:t>Pylon</a:t>
            </a:r>
          </a:p>
        </p:txBody>
      </p:sp>
      <p:sp>
        <p:nvSpPr>
          <p:cNvPr id="16" name="Titel 1"/>
          <p:cNvSpPr>
            <a:spLocks noGrp="1"/>
          </p:cNvSpPr>
          <p:nvPr>
            <p:ph type="title" hasCustomPrompt="1"/>
          </p:nvPr>
        </p:nvSpPr>
        <p:spPr>
          <a:xfrm>
            <a:off x="431800" y="440837"/>
            <a:ext cx="8283050" cy="747302"/>
          </a:xfrm>
          <a:prstGeom prst="rect">
            <a:avLst/>
          </a:prstGeom>
        </p:spPr>
        <p:txBody>
          <a:bodyPr lIns="0" rIns="0"/>
          <a:lstStyle>
            <a:lvl1pPr marL="0" marR="0" indent="0" algn="l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 sz="2000">
                <a:latin typeface="+mn-lt"/>
                <a:ea typeface="A1 Einfach Fett" charset="0"/>
                <a:cs typeface="A1 Einfach Fett" charset="0"/>
              </a:defRPr>
            </a:lvl1pPr>
          </a:lstStyle>
          <a:p>
            <a:pPr marL="3600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</a:pPr>
            <a:r>
              <a:rPr lang="en-GB" sz="2000" noProof="0" dirty="0">
                <a:solidFill>
                  <a:schemeClr val="accent1"/>
                </a:solidFill>
              </a:rPr>
              <a:t>Key message of the slide</a:t>
            </a:r>
            <a:br>
              <a:rPr lang="en-GB" sz="2000" noProof="0" dirty="0">
                <a:solidFill>
                  <a:schemeClr val="accent1"/>
                </a:solidFill>
              </a:rPr>
            </a:br>
            <a:endParaRPr lang="en-GB" noProof="0" dirty="0"/>
          </a:p>
        </p:txBody>
      </p:sp>
    </p:spTree>
    <p:extLst>
      <p:ext uri="{BB962C8B-B14F-4D97-AF65-F5344CB8AC3E}">
        <p14:creationId xmlns:p14="http://schemas.microsoft.com/office/powerpoint/2010/main" val="810374933"/>
      </p:ext>
    </p:extLst>
  </p:cSld>
  <p:clrMapOvr>
    <a:masterClrMapping/>
  </p:clrMapOvr>
  <p:extLst>
    <p:ext uri="{DCECCB84-F9BA-43D5-87BE-67443E8EF086}">
      <p15:sldGuideLst xmlns:p15="http://schemas.microsoft.com/office/powerpoint/2012/main">
        <p15:guide id="1" pos="272">
          <p15:clr>
            <a:srgbClr val="FBAE40"/>
          </p15:clr>
        </p15:guide>
        <p15:guide id="2" orient="horz" pos="917">
          <p15:clr>
            <a:srgbClr val="FBAE40"/>
          </p15:clr>
        </p15:guide>
      </p15:sldGuideLst>
    </p:ext>
  </p:extLst>
</p:sldLayout>
</file>

<file path=ppt/slideLayouts/slideLayout14.xml><?xml version="1.0" encoding="utf-8"?>
<p:sldLayout xmlns:a="http://schemas.openxmlformats.org/drawingml/2006/main" xmlns:r="http://schemas.openxmlformats.org/officeDocument/2006/relationships" xmlns:p="http://schemas.openxmlformats.org/presentationml/2006/main" userDrawn="1">
  <p:cSld name="Title Digital">
    <p:bg>
      <p:bgPr>
        <a:blipFill dpi="0" rotWithShape="1">
          <a:blip r:embed="rId2">
            <a:lum/>
          </a:blip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" name="Titel 1"/>
          <p:cNvSpPr>
            <a:spLocks noGrp="1"/>
          </p:cNvSpPr>
          <p:nvPr>
            <p:ph type="title" hasCustomPrompt="1"/>
          </p:nvPr>
        </p:nvSpPr>
        <p:spPr>
          <a:xfrm>
            <a:off x="297871" y="1949498"/>
            <a:ext cx="8416978" cy="1053033"/>
          </a:xfrm>
          <a:prstGeom prst="rect">
            <a:avLst/>
          </a:prstGeom>
        </p:spPr>
        <p:txBody>
          <a:bodyPr lIns="90000"/>
          <a:lstStyle>
            <a:lvl1pPr marL="36000" marR="0" indent="0" algn="l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 sz="3000" b="1" baseline="0">
                <a:solidFill>
                  <a:schemeClr val="bg2"/>
                </a:solidFill>
              </a:defRPr>
            </a:lvl1pPr>
          </a:lstStyle>
          <a:p>
            <a:r>
              <a:rPr lang="en-GB" dirty="0"/>
              <a:t>Placeholder</a:t>
            </a:r>
            <a:br>
              <a:rPr lang="en-GB" dirty="0"/>
            </a:br>
            <a:r>
              <a:rPr lang="en-GB" dirty="0"/>
              <a:t>Presentation title</a:t>
            </a:r>
          </a:p>
        </p:txBody>
      </p:sp>
      <p:sp>
        <p:nvSpPr>
          <p:cNvPr id="7" name="Textplatzhalter 3"/>
          <p:cNvSpPr>
            <a:spLocks noGrp="1"/>
          </p:cNvSpPr>
          <p:nvPr>
            <p:ph type="body" sz="quarter" idx="11" hasCustomPrompt="1"/>
          </p:nvPr>
        </p:nvSpPr>
        <p:spPr>
          <a:xfrm>
            <a:off x="297408" y="3002531"/>
            <a:ext cx="8417441" cy="153681"/>
          </a:xfrm>
          <a:prstGeom prst="rect">
            <a:avLst/>
          </a:prstGeom>
        </p:spPr>
        <p:txBody>
          <a:bodyPr tIns="0" bIns="0"/>
          <a:lstStyle>
            <a:lvl1pPr marL="36000" indent="0">
              <a:buNone/>
              <a:defRPr sz="800" baseline="0">
                <a:solidFill>
                  <a:schemeClr val="bg2"/>
                </a:solidFill>
              </a:defRPr>
            </a:lvl1pPr>
          </a:lstStyle>
          <a:p>
            <a:r>
              <a:rPr lang="en-GB" dirty="0"/>
              <a:t>TT month YYYY, Name and Surname</a:t>
            </a:r>
          </a:p>
        </p:txBody>
      </p:sp>
    </p:spTree>
    <p:extLst>
      <p:ext uri="{BB962C8B-B14F-4D97-AF65-F5344CB8AC3E}">
        <p14:creationId xmlns:p14="http://schemas.microsoft.com/office/powerpoint/2010/main" val="986489010"/>
      </p:ext>
    </p:extLst>
  </p:cSld>
  <p:clrMapOvr>
    <a:masterClrMapping/>
  </p:clrMapOvr>
</p:sldLayout>
</file>

<file path=ppt/slideLayouts/slideLayout15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Headline + text + footer + without draft notic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1" name="Bild 20"/>
          <p:cNvPicPr>
            <a:picLocks noChangeAspect="1"/>
          </p:cNvPicPr>
          <p:nvPr userDrawn="1"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0" y="6105"/>
            <a:ext cx="9144000" cy="5143500"/>
          </a:xfrm>
          <a:prstGeom prst="rect">
            <a:avLst/>
          </a:prstGeom>
        </p:spPr>
      </p:pic>
      <p:sp>
        <p:nvSpPr>
          <p:cNvPr id="19" name="Slide Number Placeholder 5"/>
          <p:cNvSpPr txBox="1">
            <a:spLocks/>
          </p:cNvSpPr>
          <p:nvPr userDrawn="1"/>
        </p:nvSpPr>
        <p:spPr>
          <a:xfrm>
            <a:off x="7101768" y="4723675"/>
            <a:ext cx="1697567" cy="295277"/>
          </a:xfrm>
          <a:prstGeom prst="rect">
            <a:avLst/>
          </a:prstGeom>
        </p:spPr>
        <p:txBody>
          <a:bodyPr vert="horz" lIns="91440" tIns="45720" rIns="91440" bIns="54000" rtlCol="0" anchor="ctr"/>
          <a:lstStyle>
            <a:defPPr>
              <a:defRPr lang="en-US"/>
            </a:defPPr>
            <a:lvl1pPr marL="0" algn="ctr" defTabSz="457200" rtl="0" eaLnBrk="1" latinLnBrk="0" hangingPunct="1">
              <a:defRPr sz="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4572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9144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3716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18288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2860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7432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2004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6576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 algn="r"/>
            <a:fld id="{4DEEB748-9ECA-0045-A0B7-CAB4A7055F7F}" type="slidenum">
              <a:rPr lang="en-US" sz="600" b="1" smtClean="0">
                <a:solidFill>
                  <a:schemeClr val="accent1"/>
                </a:solidFill>
                <a:latin typeface="Verdana"/>
                <a:cs typeface="Verdana"/>
              </a:rPr>
              <a:t>‹#›</a:t>
            </a:fld>
            <a:endParaRPr lang="en-US" sz="600" b="1" dirty="0">
              <a:solidFill>
                <a:schemeClr val="accent1"/>
              </a:solidFill>
              <a:latin typeface="Verdana"/>
              <a:cs typeface="Verdana"/>
            </a:endParaRPr>
          </a:p>
        </p:txBody>
      </p:sp>
      <p:sp>
        <p:nvSpPr>
          <p:cNvPr id="10" name="Textplatzhalter 2"/>
          <p:cNvSpPr>
            <a:spLocks noGrp="1"/>
          </p:cNvSpPr>
          <p:nvPr>
            <p:ph type="body" sz="quarter" idx="13" hasCustomPrompt="1"/>
          </p:nvPr>
        </p:nvSpPr>
        <p:spPr>
          <a:xfrm>
            <a:off x="1023176" y="4778188"/>
            <a:ext cx="7318106" cy="205640"/>
          </a:xfrm>
          <a:prstGeom prst="rect">
            <a:avLst/>
          </a:prstGeom>
        </p:spPr>
        <p:txBody>
          <a:bodyPr/>
          <a:lstStyle>
            <a:lvl1pPr marL="0" marR="0" indent="0" algn="l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 lang="en-US" sz="600">
                <a:cs typeface="Verdana"/>
              </a:defRPr>
            </a:lvl1pPr>
            <a:lvl2pPr>
              <a:buClr>
                <a:schemeClr val="accent1"/>
              </a:buClr>
              <a:defRPr/>
            </a:lvl2pPr>
            <a:lvl3pPr>
              <a:buClr>
                <a:schemeClr val="accent1"/>
              </a:buClr>
              <a:defRPr/>
            </a:lvl3pPr>
            <a:lvl4pPr>
              <a:buClr>
                <a:schemeClr val="accent1"/>
              </a:buClr>
              <a:defRPr/>
            </a:lvl4pPr>
            <a:lvl5pPr>
              <a:buClr>
                <a:schemeClr val="accent1"/>
              </a:buClr>
              <a:defRPr/>
            </a:lvl5pPr>
          </a:lstStyle>
          <a:p>
            <a:pPr marL="0" marR="0" indent="0" algn="l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lang="en-GB" sz="600" noProof="0" dirty="0">
                <a:solidFill>
                  <a:schemeClr val="accent4"/>
                </a:solidFill>
                <a:latin typeface="+mn-lt"/>
                <a:cs typeface="Verdana"/>
              </a:rPr>
              <a:t>Country | Name Surname | Presentation</a:t>
            </a:r>
          </a:p>
        </p:txBody>
      </p:sp>
      <p:sp>
        <p:nvSpPr>
          <p:cNvPr id="8" name="Textplatzhalter 3"/>
          <p:cNvSpPr>
            <a:spLocks noGrp="1"/>
          </p:cNvSpPr>
          <p:nvPr>
            <p:ph type="body" sz="quarter" idx="14" hasCustomPrompt="1"/>
          </p:nvPr>
        </p:nvSpPr>
        <p:spPr>
          <a:xfrm>
            <a:off x="431800" y="287156"/>
            <a:ext cx="8283049" cy="153681"/>
          </a:xfrm>
          <a:prstGeom prst="rect">
            <a:avLst/>
          </a:prstGeom>
        </p:spPr>
        <p:txBody>
          <a:bodyPr lIns="0" tIns="0" rIns="0" bIns="0"/>
          <a:lstStyle>
            <a:lvl1pPr marL="0" indent="0">
              <a:buNone/>
              <a:defRPr sz="800">
                <a:solidFill>
                  <a:schemeClr val="accent4"/>
                </a:solidFill>
              </a:defRPr>
            </a:lvl1pPr>
          </a:lstStyle>
          <a:p>
            <a:r>
              <a:rPr lang="en-GB" noProof="0" dirty="0"/>
              <a:t>Title</a:t>
            </a:r>
          </a:p>
        </p:txBody>
      </p:sp>
      <p:sp>
        <p:nvSpPr>
          <p:cNvPr id="9" name="Titel 1"/>
          <p:cNvSpPr>
            <a:spLocks noGrp="1"/>
          </p:cNvSpPr>
          <p:nvPr>
            <p:ph type="title" hasCustomPrompt="1"/>
          </p:nvPr>
        </p:nvSpPr>
        <p:spPr>
          <a:xfrm>
            <a:off x="431800" y="440837"/>
            <a:ext cx="8283050" cy="747302"/>
          </a:xfrm>
          <a:prstGeom prst="rect">
            <a:avLst/>
          </a:prstGeom>
        </p:spPr>
        <p:txBody>
          <a:bodyPr lIns="0" rIns="0"/>
          <a:lstStyle>
            <a:lvl1pPr marL="0" marR="0" indent="0" algn="l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 sz="2000">
                <a:latin typeface="+mn-lt"/>
                <a:ea typeface="A1 Einfach Fett" charset="0"/>
                <a:cs typeface="A1 Einfach Fett" charset="0"/>
              </a:defRPr>
            </a:lvl1pPr>
          </a:lstStyle>
          <a:p>
            <a:pPr marL="3600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</a:pPr>
            <a:r>
              <a:rPr lang="en-GB" sz="2000" noProof="0" dirty="0">
                <a:solidFill>
                  <a:schemeClr val="accent1"/>
                </a:solidFill>
              </a:rPr>
              <a:t>Key message of the slide</a:t>
            </a:r>
            <a:br>
              <a:rPr lang="en-GB" sz="2000" noProof="0" dirty="0">
                <a:solidFill>
                  <a:schemeClr val="accent1"/>
                </a:solidFill>
              </a:rPr>
            </a:br>
            <a:endParaRPr lang="en-GB" noProof="0" dirty="0"/>
          </a:p>
        </p:txBody>
      </p:sp>
      <p:sp>
        <p:nvSpPr>
          <p:cNvPr id="12" name="Textplatzhalter 8"/>
          <p:cNvSpPr>
            <a:spLocks noGrp="1"/>
          </p:cNvSpPr>
          <p:nvPr>
            <p:ph type="body" sz="quarter" idx="12" hasCustomPrompt="1"/>
          </p:nvPr>
        </p:nvSpPr>
        <p:spPr>
          <a:xfrm>
            <a:off x="431800" y="1396031"/>
            <a:ext cx="8283049" cy="3092206"/>
          </a:xfrm>
          <a:prstGeom prst="rect">
            <a:avLst/>
          </a:prstGeom>
        </p:spPr>
        <p:txBody>
          <a:bodyPr lIns="0" tIns="0" rIns="0" bIns="0"/>
          <a:lstStyle>
            <a:lvl1pPr marL="180000" indent="-180000">
              <a:lnSpc>
                <a:spcPct val="150000"/>
              </a:lnSpc>
              <a:spcAft>
                <a:spcPts val="0"/>
              </a:spcAft>
              <a:buClr>
                <a:schemeClr val="accent1"/>
              </a:buClr>
              <a:buFont typeface="Wingdings" charset="2"/>
              <a:buChar char="§"/>
              <a:defRPr/>
            </a:lvl1pPr>
            <a:lvl2pPr marL="358775" indent="-174625">
              <a:buClr>
                <a:schemeClr val="accent1"/>
              </a:buClr>
              <a:buFont typeface="Wingdings" charset="2"/>
              <a:buChar char="§"/>
              <a:defRPr/>
            </a:lvl2pPr>
            <a:lvl3pPr marL="539750" indent="-177800">
              <a:buClr>
                <a:schemeClr val="accent1"/>
              </a:buClr>
              <a:buFont typeface="Wingdings" charset="2"/>
              <a:buChar char="§"/>
              <a:defRPr/>
            </a:lvl3pPr>
            <a:lvl4pPr marL="714375" indent="-182563">
              <a:buClr>
                <a:schemeClr val="accent1"/>
              </a:buClr>
              <a:buFont typeface="Wingdings" charset="2"/>
              <a:buChar char="§"/>
              <a:defRPr/>
            </a:lvl4pPr>
            <a:lvl5pPr marL="900113" indent="-177800">
              <a:buClr>
                <a:schemeClr val="accent1"/>
              </a:buClr>
              <a:buFont typeface="Wingdings" charset="2"/>
              <a:buChar char="§"/>
              <a:defRPr/>
            </a:lvl5pPr>
          </a:lstStyle>
          <a:p>
            <a:pPr lvl="0"/>
            <a:r>
              <a:rPr lang="en-GB" noProof="0" dirty="0"/>
              <a:t>Edit text</a:t>
            </a:r>
          </a:p>
        </p:txBody>
      </p:sp>
    </p:spTree>
    <p:extLst>
      <p:ext uri="{BB962C8B-B14F-4D97-AF65-F5344CB8AC3E}">
        <p14:creationId xmlns:p14="http://schemas.microsoft.com/office/powerpoint/2010/main" val="3495619619"/>
      </p:ext>
    </p:extLst>
  </p:cSld>
  <p:clrMapOvr>
    <a:masterClrMapping/>
  </p:clrMapOvr>
  <p:extLst>
    <p:ext uri="{DCECCB84-F9BA-43D5-87BE-67443E8EF086}">
      <p15:sldGuideLst xmlns:p15="http://schemas.microsoft.com/office/powerpoint/2012/main">
        <p15:guide id="2" orient="horz" pos="3094">
          <p15:clr>
            <a:srgbClr val="FBAE40"/>
          </p15:clr>
        </p15:guide>
        <p15:guide id="3" pos="272">
          <p15:clr>
            <a:srgbClr val="FBAE40"/>
          </p15:clr>
        </p15:guide>
      </p15:sldGuideLst>
    </p:ext>
  </p:extLst>
</p:sldLayout>
</file>

<file path=ppt/slideLayouts/slideLayout16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1_Headline + text + footer + draft notic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1" name="Bild 20"/>
          <p:cNvPicPr>
            <a:picLocks noChangeAspect="1"/>
          </p:cNvPicPr>
          <p:nvPr userDrawn="1"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0" y="14991"/>
            <a:ext cx="9144000" cy="5143500"/>
          </a:xfrm>
          <a:prstGeom prst="rect">
            <a:avLst/>
          </a:prstGeom>
        </p:spPr>
      </p:pic>
      <p:sp>
        <p:nvSpPr>
          <p:cNvPr id="19" name="Slide Number Placeholder 5"/>
          <p:cNvSpPr txBox="1">
            <a:spLocks/>
          </p:cNvSpPr>
          <p:nvPr userDrawn="1"/>
        </p:nvSpPr>
        <p:spPr>
          <a:xfrm>
            <a:off x="7101768" y="4723675"/>
            <a:ext cx="1697567" cy="295277"/>
          </a:xfrm>
          <a:prstGeom prst="rect">
            <a:avLst/>
          </a:prstGeom>
        </p:spPr>
        <p:txBody>
          <a:bodyPr vert="horz" lIns="91440" tIns="45720" rIns="91440" bIns="54000" rtlCol="0" anchor="ctr"/>
          <a:lstStyle>
            <a:defPPr>
              <a:defRPr lang="en-US"/>
            </a:defPPr>
            <a:lvl1pPr marL="0" algn="ctr" defTabSz="457200" rtl="0" eaLnBrk="1" latinLnBrk="0" hangingPunct="1">
              <a:defRPr sz="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4572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9144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3716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18288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2860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7432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2004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6576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 algn="r"/>
            <a:fld id="{4DEEB748-9ECA-0045-A0B7-CAB4A7055F7F}" type="slidenum">
              <a:rPr lang="en-US" sz="600" b="1" smtClean="0">
                <a:solidFill>
                  <a:schemeClr val="accent1"/>
                </a:solidFill>
                <a:latin typeface="Verdana"/>
                <a:cs typeface="Verdana"/>
              </a:rPr>
              <a:t>‹#›</a:t>
            </a:fld>
            <a:endParaRPr lang="en-US" sz="600" b="1" dirty="0">
              <a:solidFill>
                <a:schemeClr val="accent1"/>
              </a:solidFill>
              <a:latin typeface="Verdana"/>
              <a:cs typeface="Verdana"/>
            </a:endParaRPr>
          </a:p>
        </p:txBody>
      </p:sp>
      <p:sp>
        <p:nvSpPr>
          <p:cNvPr id="9" name="Textplatzhalter 8"/>
          <p:cNvSpPr>
            <a:spLocks noGrp="1"/>
          </p:cNvSpPr>
          <p:nvPr>
            <p:ph type="body" sz="quarter" idx="12" hasCustomPrompt="1"/>
          </p:nvPr>
        </p:nvSpPr>
        <p:spPr>
          <a:xfrm>
            <a:off x="431800" y="1396031"/>
            <a:ext cx="3923815" cy="3092206"/>
          </a:xfrm>
          <a:prstGeom prst="rect">
            <a:avLst/>
          </a:prstGeom>
        </p:spPr>
        <p:txBody>
          <a:bodyPr lIns="0" tIns="0" rIns="0" bIns="0"/>
          <a:lstStyle>
            <a:lvl1pPr marL="180000" indent="-180000">
              <a:lnSpc>
                <a:spcPct val="150000"/>
              </a:lnSpc>
              <a:spcAft>
                <a:spcPts val="0"/>
              </a:spcAft>
              <a:buClr>
                <a:schemeClr val="accent1"/>
              </a:buClr>
              <a:buFont typeface="Wingdings" charset="2"/>
              <a:buChar char="§"/>
              <a:defRPr/>
            </a:lvl1pPr>
            <a:lvl2pPr marL="358775" indent="-174625">
              <a:buClr>
                <a:schemeClr val="accent1"/>
              </a:buClr>
              <a:buFont typeface="Wingdings" charset="2"/>
              <a:buChar char="§"/>
              <a:defRPr/>
            </a:lvl2pPr>
            <a:lvl3pPr marL="539750" indent="-177800">
              <a:buClr>
                <a:schemeClr val="accent1"/>
              </a:buClr>
              <a:buFont typeface="Wingdings" charset="2"/>
              <a:buChar char="§"/>
              <a:defRPr/>
            </a:lvl3pPr>
            <a:lvl4pPr marL="714375" indent="-182563">
              <a:buClr>
                <a:schemeClr val="accent1"/>
              </a:buClr>
              <a:buFont typeface="Wingdings" charset="2"/>
              <a:buChar char="§"/>
              <a:defRPr/>
            </a:lvl4pPr>
            <a:lvl5pPr marL="900113" indent="-177800">
              <a:buClr>
                <a:schemeClr val="accent1"/>
              </a:buClr>
              <a:buFont typeface="Wingdings" charset="2"/>
              <a:buChar char="§"/>
              <a:defRPr/>
            </a:lvl5pPr>
          </a:lstStyle>
          <a:p>
            <a:pPr lvl="0"/>
            <a:r>
              <a:rPr lang="en-GB" noProof="0" dirty="0"/>
              <a:t>Edit text</a:t>
            </a:r>
          </a:p>
        </p:txBody>
      </p:sp>
      <p:sp>
        <p:nvSpPr>
          <p:cNvPr id="11" name="Title 1"/>
          <p:cNvSpPr txBox="1">
            <a:spLocks/>
          </p:cNvSpPr>
          <p:nvPr userDrawn="1"/>
        </p:nvSpPr>
        <p:spPr>
          <a:xfrm rot="16200000">
            <a:off x="8559819" y="723919"/>
            <a:ext cx="1020762" cy="147600"/>
          </a:xfrm>
          <a:prstGeom prst="rect">
            <a:avLst/>
          </a:prstGeom>
          <a:noFill/>
        </p:spPr>
        <p:txBody>
          <a:bodyPr anchor="ctr"/>
          <a:lstStyle>
            <a:lvl1pPr algn="l" defTabSz="457200" rtl="0" eaLnBrk="1" latinLnBrk="0" hangingPunct="1">
              <a:lnSpc>
                <a:spcPct val="110000"/>
              </a:lnSpc>
              <a:spcBef>
                <a:spcPct val="0"/>
              </a:spcBef>
              <a:buNone/>
              <a:defRPr sz="2400" kern="1200">
                <a:solidFill>
                  <a:srgbClr val="6CB004"/>
                </a:solidFill>
                <a:latin typeface="Verdana"/>
                <a:ea typeface="+mj-ea"/>
                <a:cs typeface="Verdana"/>
              </a:defRPr>
            </a:lvl1pPr>
          </a:lstStyle>
          <a:p>
            <a:pPr algn="ctr"/>
            <a:r>
              <a:rPr lang="de-AT" sz="450" b="0" dirty="0" err="1">
                <a:solidFill>
                  <a:schemeClr val="accent4"/>
                </a:solidFill>
              </a:rPr>
              <a:t>Draft</a:t>
            </a:r>
            <a:r>
              <a:rPr lang="de-AT" sz="450" b="0" dirty="0">
                <a:solidFill>
                  <a:schemeClr val="accent4"/>
                </a:solidFill>
              </a:rPr>
              <a:t> </a:t>
            </a:r>
            <a:r>
              <a:rPr lang="de-AT" sz="450" b="0" dirty="0" err="1">
                <a:solidFill>
                  <a:schemeClr val="accent4"/>
                </a:solidFill>
              </a:rPr>
              <a:t>for</a:t>
            </a:r>
            <a:r>
              <a:rPr lang="de-AT" sz="450" b="0" dirty="0">
                <a:solidFill>
                  <a:schemeClr val="accent4"/>
                </a:solidFill>
              </a:rPr>
              <a:t> internal </a:t>
            </a:r>
            <a:r>
              <a:rPr lang="de-AT" sz="450" b="0" dirty="0" err="1">
                <a:solidFill>
                  <a:schemeClr val="accent4"/>
                </a:solidFill>
              </a:rPr>
              <a:t>discussion</a:t>
            </a:r>
            <a:endParaRPr lang="en-US" sz="450" b="0" dirty="0">
              <a:solidFill>
                <a:schemeClr val="accent4"/>
              </a:solidFill>
            </a:endParaRPr>
          </a:p>
        </p:txBody>
      </p:sp>
      <p:sp>
        <p:nvSpPr>
          <p:cNvPr id="15" name="Textplatzhalter 2"/>
          <p:cNvSpPr>
            <a:spLocks noGrp="1"/>
          </p:cNvSpPr>
          <p:nvPr>
            <p:ph type="body" sz="quarter" idx="13" hasCustomPrompt="1"/>
          </p:nvPr>
        </p:nvSpPr>
        <p:spPr>
          <a:xfrm>
            <a:off x="1023176" y="4778188"/>
            <a:ext cx="7318106" cy="205640"/>
          </a:xfrm>
          <a:prstGeom prst="rect">
            <a:avLst/>
          </a:prstGeom>
        </p:spPr>
        <p:txBody>
          <a:bodyPr/>
          <a:lstStyle>
            <a:lvl1pPr marL="0" marR="0" indent="0" algn="l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 lang="en-US" sz="600">
                <a:cs typeface="Verdana"/>
              </a:defRPr>
            </a:lvl1pPr>
            <a:lvl2pPr>
              <a:buClr>
                <a:schemeClr val="accent1"/>
              </a:buClr>
              <a:defRPr/>
            </a:lvl2pPr>
            <a:lvl3pPr>
              <a:buClr>
                <a:schemeClr val="accent1"/>
              </a:buClr>
              <a:defRPr/>
            </a:lvl3pPr>
            <a:lvl4pPr>
              <a:buClr>
                <a:schemeClr val="accent1"/>
              </a:buClr>
              <a:defRPr/>
            </a:lvl4pPr>
            <a:lvl5pPr>
              <a:buClr>
                <a:schemeClr val="accent1"/>
              </a:buClr>
              <a:defRPr/>
            </a:lvl5pPr>
          </a:lstStyle>
          <a:p>
            <a:pPr marL="0" marR="0" indent="0" algn="l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lang="en-GB" sz="600" noProof="0" dirty="0">
                <a:solidFill>
                  <a:schemeClr val="accent4"/>
                </a:solidFill>
                <a:latin typeface="+mn-lt"/>
                <a:cs typeface="Verdana"/>
              </a:rPr>
              <a:t>Country | Name Surname | Presentation</a:t>
            </a:r>
          </a:p>
        </p:txBody>
      </p:sp>
      <p:sp>
        <p:nvSpPr>
          <p:cNvPr id="14" name="Textplatzhalter 3"/>
          <p:cNvSpPr>
            <a:spLocks noGrp="1"/>
          </p:cNvSpPr>
          <p:nvPr>
            <p:ph type="body" sz="quarter" idx="14" hasCustomPrompt="1"/>
          </p:nvPr>
        </p:nvSpPr>
        <p:spPr>
          <a:xfrm>
            <a:off x="431800" y="287156"/>
            <a:ext cx="8283049" cy="153681"/>
          </a:xfrm>
          <a:prstGeom prst="rect">
            <a:avLst/>
          </a:prstGeom>
        </p:spPr>
        <p:txBody>
          <a:bodyPr lIns="0" tIns="0" rIns="0" bIns="0"/>
          <a:lstStyle>
            <a:lvl1pPr marL="0" indent="0">
              <a:buNone/>
              <a:defRPr sz="800">
                <a:solidFill>
                  <a:schemeClr val="accent4"/>
                </a:solidFill>
              </a:defRPr>
            </a:lvl1pPr>
          </a:lstStyle>
          <a:p>
            <a:r>
              <a:rPr lang="en-GB" noProof="0" dirty="0"/>
              <a:t>Title</a:t>
            </a:r>
          </a:p>
        </p:txBody>
      </p:sp>
      <p:sp>
        <p:nvSpPr>
          <p:cNvPr id="16" name="Titel 1"/>
          <p:cNvSpPr>
            <a:spLocks noGrp="1"/>
          </p:cNvSpPr>
          <p:nvPr>
            <p:ph type="title" hasCustomPrompt="1"/>
          </p:nvPr>
        </p:nvSpPr>
        <p:spPr>
          <a:xfrm>
            <a:off x="431800" y="440837"/>
            <a:ext cx="8283050" cy="747302"/>
          </a:xfrm>
          <a:prstGeom prst="rect">
            <a:avLst/>
          </a:prstGeom>
        </p:spPr>
        <p:txBody>
          <a:bodyPr lIns="0" rIns="0"/>
          <a:lstStyle>
            <a:lvl1pPr marL="0" marR="0" indent="0" algn="l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 sz="2000">
                <a:latin typeface="+mn-lt"/>
                <a:ea typeface="A1 Einfach Fett" charset="0"/>
                <a:cs typeface="A1 Einfach Fett" charset="0"/>
              </a:defRPr>
            </a:lvl1pPr>
          </a:lstStyle>
          <a:p>
            <a:pPr marL="3600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</a:pPr>
            <a:r>
              <a:rPr lang="en-GB" sz="2000" noProof="0" dirty="0">
                <a:solidFill>
                  <a:schemeClr val="accent1"/>
                </a:solidFill>
              </a:rPr>
              <a:t>Key message of the slide</a:t>
            </a:r>
            <a:br>
              <a:rPr lang="en-GB" sz="2000" noProof="0" dirty="0">
                <a:solidFill>
                  <a:schemeClr val="accent1"/>
                </a:solidFill>
              </a:rPr>
            </a:br>
            <a:endParaRPr lang="en-GB" noProof="0" dirty="0"/>
          </a:p>
        </p:txBody>
      </p:sp>
      <p:sp>
        <p:nvSpPr>
          <p:cNvPr id="20" name="Bildplatzhalter 12"/>
          <p:cNvSpPr>
            <a:spLocks noGrp="1"/>
          </p:cNvSpPr>
          <p:nvPr>
            <p:ph type="pic" sz="quarter" idx="15" hasCustomPrompt="1"/>
          </p:nvPr>
        </p:nvSpPr>
        <p:spPr>
          <a:xfrm>
            <a:off x="4589347" y="1465837"/>
            <a:ext cx="4122451" cy="3203539"/>
          </a:xfrm>
          <a:prstGeom prst="rect">
            <a:avLst/>
          </a:prstGeom>
          <a:solidFill>
            <a:schemeClr val="accent6">
              <a:lumMod val="20000"/>
              <a:lumOff val="80000"/>
            </a:schemeClr>
          </a:solidFill>
        </p:spPr>
        <p:txBody>
          <a:bodyPr/>
          <a:lstStyle>
            <a:lvl1pPr marL="12700" indent="0" algn="ctr">
              <a:buClr>
                <a:schemeClr val="accent1"/>
              </a:buClr>
              <a:buFont typeface="Wingdings" charset="2"/>
              <a:buNone/>
              <a:defRPr baseline="0">
                <a:solidFill>
                  <a:schemeClr val="accent6"/>
                </a:solidFill>
              </a:defRPr>
            </a:lvl1pPr>
          </a:lstStyle>
          <a:p>
            <a:pPr marL="177800" marR="0" lvl="0" indent="-165100" algn="l" defTabSz="457200" rtl="0" eaLnBrk="1" fontAlgn="auto" latinLnBrk="0" hangingPunct="1">
              <a:lnSpc>
                <a:spcPct val="110000"/>
              </a:lnSpc>
              <a:spcBef>
                <a:spcPts val="0"/>
              </a:spcBef>
              <a:spcAft>
                <a:spcPts val="0"/>
              </a:spcAft>
              <a:buClr>
                <a:srgbClr val="6CB004"/>
              </a:buClr>
              <a:buSzTx/>
              <a:tabLst/>
              <a:defRPr/>
            </a:pPr>
            <a:r>
              <a:rPr lang="de-DE" dirty="0"/>
              <a:t>   Add </a:t>
            </a:r>
            <a:r>
              <a:rPr lang="de-DE" dirty="0" err="1"/>
              <a:t>image</a:t>
            </a:r>
            <a:r>
              <a:rPr lang="de-DE" dirty="0"/>
              <a:t> </a:t>
            </a:r>
            <a:r>
              <a:rPr lang="de-DE" dirty="0" err="1"/>
              <a:t>with</a:t>
            </a:r>
            <a:r>
              <a:rPr lang="de-DE" dirty="0"/>
              <a:t> </a:t>
            </a:r>
            <a:r>
              <a:rPr lang="de-DE" dirty="0" err="1"/>
              <a:t>drag</a:t>
            </a:r>
            <a:r>
              <a:rPr lang="de-DE" dirty="0"/>
              <a:t> &amp; </a:t>
            </a:r>
            <a:r>
              <a:rPr lang="de-DE" dirty="0" err="1"/>
              <a:t>drop</a:t>
            </a:r>
            <a:r>
              <a:rPr lang="de-DE" dirty="0"/>
              <a:t> </a:t>
            </a:r>
            <a:r>
              <a:rPr lang="de-DE" dirty="0" err="1"/>
              <a:t>or</a:t>
            </a:r>
            <a:r>
              <a:rPr lang="de-DE" dirty="0"/>
              <a:t> </a:t>
            </a:r>
            <a:r>
              <a:rPr lang="de-DE" dirty="0" err="1"/>
              <a:t>click</a:t>
            </a:r>
            <a:r>
              <a:rPr lang="de-DE" dirty="0"/>
              <a:t> </a:t>
            </a:r>
            <a:r>
              <a:rPr lang="de-DE" dirty="0" err="1"/>
              <a:t>into</a:t>
            </a:r>
            <a:r>
              <a:rPr lang="de-DE" dirty="0"/>
              <a:t> </a:t>
            </a:r>
            <a:r>
              <a:rPr lang="de-DE" dirty="0" err="1"/>
              <a:t>the</a:t>
            </a:r>
            <a:r>
              <a:rPr lang="de-DE" dirty="0"/>
              <a:t> </a:t>
            </a:r>
            <a:r>
              <a:rPr lang="de-DE" dirty="0" err="1"/>
              <a:t>gray</a:t>
            </a:r>
            <a:r>
              <a:rPr lang="de-DE" dirty="0"/>
              <a:t> box </a:t>
            </a:r>
            <a:r>
              <a:rPr lang="de-DE" dirty="0" err="1"/>
              <a:t>to</a:t>
            </a:r>
            <a:r>
              <a:rPr lang="de-DE" dirty="0"/>
              <a:t> </a:t>
            </a:r>
            <a:r>
              <a:rPr lang="de-DE" dirty="0" err="1"/>
              <a:t>select</a:t>
            </a:r>
            <a:r>
              <a:rPr lang="de-DE" dirty="0"/>
              <a:t> a </a:t>
            </a:r>
            <a:r>
              <a:rPr lang="de-DE" dirty="0" err="1"/>
              <a:t>image</a:t>
            </a:r>
            <a:endParaRPr lang="de-DE" dirty="0"/>
          </a:p>
        </p:txBody>
      </p:sp>
    </p:spTree>
    <p:extLst>
      <p:ext uri="{BB962C8B-B14F-4D97-AF65-F5344CB8AC3E}">
        <p14:creationId xmlns:p14="http://schemas.microsoft.com/office/powerpoint/2010/main" val="1226574911"/>
      </p:ext>
    </p:extLst>
  </p:cSld>
  <p:clrMapOvr>
    <a:masterClrMapping/>
  </p:clrMapOvr>
  <p:extLst>
    <p:ext uri="{DCECCB84-F9BA-43D5-87BE-67443E8EF086}">
      <p15:sldGuideLst xmlns:p15="http://schemas.microsoft.com/office/powerpoint/2012/main">
        <p15:guide id="1" pos="272">
          <p15:clr>
            <a:srgbClr val="FBAE40"/>
          </p15:clr>
        </p15:guide>
        <p15:guide id="2" orient="horz" pos="917">
          <p15:clr>
            <a:srgbClr val="FBAE40"/>
          </p15:clr>
        </p15:guide>
      </p15:sldGuideLst>
    </p:ext>
  </p:extLst>
</p:sldLayout>
</file>

<file path=ppt/slideLayouts/slideLayout17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2_Headline + text + footer + draft notic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1" name="Bild 20"/>
          <p:cNvPicPr>
            <a:picLocks noChangeAspect="1"/>
          </p:cNvPicPr>
          <p:nvPr userDrawn="1"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0" y="14991"/>
            <a:ext cx="9144000" cy="5143500"/>
          </a:xfrm>
          <a:prstGeom prst="rect">
            <a:avLst/>
          </a:prstGeom>
        </p:spPr>
      </p:pic>
      <p:sp>
        <p:nvSpPr>
          <p:cNvPr id="19" name="Slide Number Placeholder 5"/>
          <p:cNvSpPr txBox="1">
            <a:spLocks/>
          </p:cNvSpPr>
          <p:nvPr userDrawn="1"/>
        </p:nvSpPr>
        <p:spPr>
          <a:xfrm>
            <a:off x="7101768" y="4723675"/>
            <a:ext cx="1697567" cy="295277"/>
          </a:xfrm>
          <a:prstGeom prst="rect">
            <a:avLst/>
          </a:prstGeom>
        </p:spPr>
        <p:txBody>
          <a:bodyPr vert="horz" lIns="91440" tIns="45720" rIns="91440" bIns="54000" rtlCol="0" anchor="ctr"/>
          <a:lstStyle>
            <a:defPPr>
              <a:defRPr lang="en-US"/>
            </a:defPPr>
            <a:lvl1pPr marL="0" algn="ctr" defTabSz="457200" rtl="0" eaLnBrk="1" latinLnBrk="0" hangingPunct="1">
              <a:defRPr sz="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4572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9144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3716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18288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2860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7432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2004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6576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 algn="r"/>
            <a:fld id="{4DEEB748-9ECA-0045-A0B7-CAB4A7055F7F}" type="slidenum">
              <a:rPr lang="en-US" sz="600" b="1" smtClean="0">
                <a:solidFill>
                  <a:schemeClr val="accent1"/>
                </a:solidFill>
                <a:latin typeface="Verdana"/>
                <a:cs typeface="Verdana"/>
              </a:rPr>
              <a:t>‹#›</a:t>
            </a:fld>
            <a:endParaRPr lang="en-US" sz="600" b="1" dirty="0">
              <a:solidFill>
                <a:schemeClr val="accent1"/>
              </a:solidFill>
              <a:latin typeface="Verdana"/>
              <a:cs typeface="Verdana"/>
            </a:endParaRPr>
          </a:p>
        </p:txBody>
      </p:sp>
      <p:sp>
        <p:nvSpPr>
          <p:cNvPr id="9" name="Textplatzhalter 8"/>
          <p:cNvSpPr>
            <a:spLocks noGrp="1"/>
          </p:cNvSpPr>
          <p:nvPr>
            <p:ph type="body" sz="quarter" idx="12" hasCustomPrompt="1"/>
          </p:nvPr>
        </p:nvSpPr>
        <p:spPr>
          <a:xfrm>
            <a:off x="431800" y="1396031"/>
            <a:ext cx="3923815" cy="3092206"/>
          </a:xfrm>
          <a:prstGeom prst="rect">
            <a:avLst/>
          </a:prstGeom>
        </p:spPr>
        <p:txBody>
          <a:bodyPr lIns="0" tIns="0" rIns="0" bIns="0"/>
          <a:lstStyle>
            <a:lvl1pPr marL="180000" indent="-180000">
              <a:lnSpc>
                <a:spcPct val="150000"/>
              </a:lnSpc>
              <a:spcAft>
                <a:spcPts val="0"/>
              </a:spcAft>
              <a:buClr>
                <a:schemeClr val="accent1"/>
              </a:buClr>
              <a:buFont typeface="Wingdings" charset="2"/>
              <a:buChar char="§"/>
              <a:defRPr/>
            </a:lvl1pPr>
            <a:lvl2pPr marL="358775" indent="-174625">
              <a:buClr>
                <a:schemeClr val="accent1"/>
              </a:buClr>
              <a:buFont typeface="Wingdings" charset="2"/>
              <a:buChar char="§"/>
              <a:defRPr/>
            </a:lvl2pPr>
            <a:lvl3pPr marL="539750" indent="-177800">
              <a:buClr>
                <a:schemeClr val="accent1"/>
              </a:buClr>
              <a:buFont typeface="Wingdings" charset="2"/>
              <a:buChar char="§"/>
              <a:defRPr/>
            </a:lvl3pPr>
            <a:lvl4pPr marL="714375" indent="-182563">
              <a:buClr>
                <a:schemeClr val="accent1"/>
              </a:buClr>
              <a:buFont typeface="Wingdings" charset="2"/>
              <a:buChar char="§"/>
              <a:defRPr/>
            </a:lvl4pPr>
            <a:lvl5pPr marL="900113" indent="-177800">
              <a:buClr>
                <a:schemeClr val="accent1"/>
              </a:buClr>
              <a:buFont typeface="Wingdings" charset="2"/>
              <a:buChar char="§"/>
              <a:defRPr/>
            </a:lvl5pPr>
          </a:lstStyle>
          <a:p>
            <a:pPr lvl="0"/>
            <a:r>
              <a:rPr lang="en-GB" noProof="0" dirty="0"/>
              <a:t>Edit text</a:t>
            </a:r>
          </a:p>
        </p:txBody>
      </p:sp>
      <p:sp>
        <p:nvSpPr>
          <p:cNvPr id="15" name="Textplatzhalter 2"/>
          <p:cNvSpPr>
            <a:spLocks noGrp="1"/>
          </p:cNvSpPr>
          <p:nvPr>
            <p:ph type="body" sz="quarter" idx="13" hasCustomPrompt="1"/>
          </p:nvPr>
        </p:nvSpPr>
        <p:spPr>
          <a:xfrm>
            <a:off x="1023176" y="4778188"/>
            <a:ext cx="7318106" cy="205640"/>
          </a:xfrm>
          <a:prstGeom prst="rect">
            <a:avLst/>
          </a:prstGeom>
        </p:spPr>
        <p:txBody>
          <a:bodyPr/>
          <a:lstStyle>
            <a:lvl1pPr marL="0" marR="0" indent="0" algn="l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 lang="en-US" sz="600">
                <a:cs typeface="Verdana"/>
              </a:defRPr>
            </a:lvl1pPr>
            <a:lvl2pPr>
              <a:buClr>
                <a:schemeClr val="accent1"/>
              </a:buClr>
              <a:defRPr/>
            </a:lvl2pPr>
            <a:lvl3pPr>
              <a:buClr>
                <a:schemeClr val="accent1"/>
              </a:buClr>
              <a:defRPr/>
            </a:lvl3pPr>
            <a:lvl4pPr>
              <a:buClr>
                <a:schemeClr val="accent1"/>
              </a:buClr>
              <a:defRPr/>
            </a:lvl4pPr>
            <a:lvl5pPr>
              <a:buClr>
                <a:schemeClr val="accent1"/>
              </a:buClr>
              <a:defRPr/>
            </a:lvl5pPr>
          </a:lstStyle>
          <a:p>
            <a:pPr marL="0" marR="0" indent="0" algn="l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lang="en-GB" sz="600" noProof="0" dirty="0">
                <a:solidFill>
                  <a:schemeClr val="accent4"/>
                </a:solidFill>
                <a:latin typeface="+mn-lt"/>
                <a:cs typeface="Verdana"/>
              </a:rPr>
              <a:t>Country | Name Surname | Presentation</a:t>
            </a:r>
          </a:p>
        </p:txBody>
      </p:sp>
      <p:sp>
        <p:nvSpPr>
          <p:cNvPr id="14" name="Textplatzhalter 3"/>
          <p:cNvSpPr>
            <a:spLocks noGrp="1"/>
          </p:cNvSpPr>
          <p:nvPr>
            <p:ph type="body" sz="quarter" idx="14" hasCustomPrompt="1"/>
          </p:nvPr>
        </p:nvSpPr>
        <p:spPr>
          <a:xfrm>
            <a:off x="431800" y="287156"/>
            <a:ext cx="8283049" cy="153681"/>
          </a:xfrm>
          <a:prstGeom prst="rect">
            <a:avLst/>
          </a:prstGeom>
        </p:spPr>
        <p:txBody>
          <a:bodyPr lIns="0" tIns="0" rIns="0" bIns="0"/>
          <a:lstStyle>
            <a:lvl1pPr marL="0" indent="0">
              <a:buNone/>
              <a:defRPr sz="800">
                <a:solidFill>
                  <a:schemeClr val="accent4"/>
                </a:solidFill>
              </a:defRPr>
            </a:lvl1pPr>
          </a:lstStyle>
          <a:p>
            <a:r>
              <a:rPr lang="en-GB" noProof="0" dirty="0"/>
              <a:t>Title</a:t>
            </a:r>
          </a:p>
        </p:txBody>
      </p:sp>
      <p:sp>
        <p:nvSpPr>
          <p:cNvPr id="16" name="Titel 1"/>
          <p:cNvSpPr>
            <a:spLocks noGrp="1"/>
          </p:cNvSpPr>
          <p:nvPr>
            <p:ph type="title" hasCustomPrompt="1"/>
          </p:nvPr>
        </p:nvSpPr>
        <p:spPr>
          <a:xfrm>
            <a:off x="431800" y="440837"/>
            <a:ext cx="8283050" cy="747302"/>
          </a:xfrm>
          <a:prstGeom prst="rect">
            <a:avLst/>
          </a:prstGeom>
        </p:spPr>
        <p:txBody>
          <a:bodyPr lIns="0" rIns="0"/>
          <a:lstStyle>
            <a:lvl1pPr marL="0" marR="0" indent="0" algn="l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 sz="2000">
                <a:latin typeface="+mn-lt"/>
                <a:ea typeface="A1 Einfach Fett" charset="0"/>
                <a:cs typeface="A1 Einfach Fett" charset="0"/>
              </a:defRPr>
            </a:lvl1pPr>
          </a:lstStyle>
          <a:p>
            <a:pPr marL="3600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</a:pPr>
            <a:r>
              <a:rPr lang="en-GB" sz="2000" noProof="0" dirty="0">
                <a:solidFill>
                  <a:schemeClr val="accent1"/>
                </a:solidFill>
              </a:rPr>
              <a:t>Key message of the slide</a:t>
            </a:r>
            <a:br>
              <a:rPr lang="en-GB" sz="2000" noProof="0" dirty="0">
                <a:solidFill>
                  <a:schemeClr val="accent1"/>
                </a:solidFill>
              </a:rPr>
            </a:br>
            <a:endParaRPr lang="en-GB" noProof="0" dirty="0"/>
          </a:p>
        </p:txBody>
      </p:sp>
      <p:sp>
        <p:nvSpPr>
          <p:cNvPr id="20" name="Bildplatzhalter 12"/>
          <p:cNvSpPr>
            <a:spLocks noGrp="1"/>
          </p:cNvSpPr>
          <p:nvPr>
            <p:ph type="pic" sz="quarter" idx="15" hasCustomPrompt="1"/>
          </p:nvPr>
        </p:nvSpPr>
        <p:spPr>
          <a:xfrm>
            <a:off x="4589347" y="1465837"/>
            <a:ext cx="4122451" cy="3203539"/>
          </a:xfrm>
          <a:prstGeom prst="rect">
            <a:avLst/>
          </a:prstGeom>
          <a:solidFill>
            <a:schemeClr val="accent6">
              <a:lumMod val="20000"/>
              <a:lumOff val="80000"/>
            </a:schemeClr>
          </a:solidFill>
        </p:spPr>
        <p:txBody>
          <a:bodyPr/>
          <a:lstStyle>
            <a:lvl1pPr marL="12700" indent="0" algn="ctr">
              <a:buClr>
                <a:schemeClr val="accent1"/>
              </a:buClr>
              <a:buFont typeface="Wingdings" charset="2"/>
              <a:buNone/>
              <a:defRPr baseline="0">
                <a:solidFill>
                  <a:schemeClr val="accent6"/>
                </a:solidFill>
              </a:defRPr>
            </a:lvl1pPr>
          </a:lstStyle>
          <a:p>
            <a:pPr marL="177800" marR="0" lvl="0" indent="-165100" algn="l" defTabSz="457200" rtl="0" eaLnBrk="1" fontAlgn="auto" latinLnBrk="0" hangingPunct="1">
              <a:lnSpc>
                <a:spcPct val="110000"/>
              </a:lnSpc>
              <a:spcBef>
                <a:spcPts val="0"/>
              </a:spcBef>
              <a:spcAft>
                <a:spcPts val="0"/>
              </a:spcAft>
              <a:buClr>
                <a:srgbClr val="6CB004"/>
              </a:buClr>
              <a:buSzTx/>
              <a:tabLst/>
              <a:defRPr/>
            </a:pPr>
            <a:r>
              <a:rPr lang="de-DE" dirty="0"/>
              <a:t>   Add </a:t>
            </a:r>
            <a:r>
              <a:rPr lang="de-DE" dirty="0" err="1"/>
              <a:t>image</a:t>
            </a:r>
            <a:r>
              <a:rPr lang="de-DE" dirty="0"/>
              <a:t> </a:t>
            </a:r>
            <a:r>
              <a:rPr lang="de-DE" dirty="0" err="1"/>
              <a:t>with</a:t>
            </a:r>
            <a:r>
              <a:rPr lang="de-DE" dirty="0"/>
              <a:t> </a:t>
            </a:r>
            <a:r>
              <a:rPr lang="de-DE" dirty="0" err="1"/>
              <a:t>drag</a:t>
            </a:r>
            <a:r>
              <a:rPr lang="de-DE" dirty="0"/>
              <a:t> &amp; </a:t>
            </a:r>
            <a:r>
              <a:rPr lang="de-DE" dirty="0" err="1"/>
              <a:t>drop</a:t>
            </a:r>
            <a:r>
              <a:rPr lang="de-DE" dirty="0"/>
              <a:t> </a:t>
            </a:r>
            <a:r>
              <a:rPr lang="de-DE" dirty="0" err="1"/>
              <a:t>or</a:t>
            </a:r>
            <a:r>
              <a:rPr lang="de-DE" dirty="0"/>
              <a:t> </a:t>
            </a:r>
            <a:r>
              <a:rPr lang="de-DE" dirty="0" err="1"/>
              <a:t>click</a:t>
            </a:r>
            <a:r>
              <a:rPr lang="de-DE" dirty="0"/>
              <a:t> </a:t>
            </a:r>
            <a:r>
              <a:rPr lang="de-DE" dirty="0" err="1"/>
              <a:t>into</a:t>
            </a:r>
            <a:r>
              <a:rPr lang="de-DE" dirty="0"/>
              <a:t> </a:t>
            </a:r>
            <a:r>
              <a:rPr lang="de-DE" dirty="0" err="1"/>
              <a:t>the</a:t>
            </a:r>
            <a:r>
              <a:rPr lang="de-DE" dirty="0"/>
              <a:t> </a:t>
            </a:r>
            <a:r>
              <a:rPr lang="de-DE" dirty="0" err="1"/>
              <a:t>gray</a:t>
            </a:r>
            <a:r>
              <a:rPr lang="de-DE" dirty="0"/>
              <a:t> box </a:t>
            </a:r>
            <a:r>
              <a:rPr lang="de-DE" dirty="0" err="1"/>
              <a:t>to</a:t>
            </a:r>
            <a:r>
              <a:rPr lang="de-DE" dirty="0"/>
              <a:t> </a:t>
            </a:r>
            <a:r>
              <a:rPr lang="de-DE" dirty="0" err="1"/>
              <a:t>select</a:t>
            </a:r>
            <a:r>
              <a:rPr lang="de-DE" dirty="0"/>
              <a:t> a </a:t>
            </a:r>
            <a:r>
              <a:rPr lang="de-DE" dirty="0" err="1"/>
              <a:t>image</a:t>
            </a:r>
            <a:endParaRPr lang="de-DE" dirty="0"/>
          </a:p>
        </p:txBody>
      </p:sp>
    </p:spTree>
    <p:extLst>
      <p:ext uri="{BB962C8B-B14F-4D97-AF65-F5344CB8AC3E}">
        <p14:creationId xmlns:p14="http://schemas.microsoft.com/office/powerpoint/2010/main" val="751906796"/>
      </p:ext>
    </p:extLst>
  </p:cSld>
  <p:clrMapOvr>
    <a:masterClrMapping/>
  </p:clrMapOvr>
  <p:extLst>
    <p:ext uri="{DCECCB84-F9BA-43D5-87BE-67443E8EF086}">
      <p15:sldGuideLst xmlns:p15="http://schemas.microsoft.com/office/powerpoint/2012/main">
        <p15:guide id="1" pos="272">
          <p15:clr>
            <a:srgbClr val="FBAE40"/>
          </p15:clr>
        </p15:guide>
        <p15:guide id="2" orient="horz" pos="917">
          <p15:clr>
            <a:srgbClr val="FBAE40"/>
          </p15:clr>
        </p15:guide>
      </p15:sldGuideLst>
    </p:ext>
  </p:extLst>
</p:sldLayout>
</file>

<file path=ppt/slideLayouts/slideLayout18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3_Headline + text + footer + draft notic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1" name="Bild 20"/>
          <p:cNvPicPr>
            <a:picLocks noChangeAspect="1"/>
          </p:cNvPicPr>
          <p:nvPr userDrawn="1"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0" y="14991"/>
            <a:ext cx="9144000" cy="5143500"/>
          </a:xfrm>
          <a:prstGeom prst="rect">
            <a:avLst/>
          </a:prstGeom>
        </p:spPr>
      </p:pic>
      <p:sp>
        <p:nvSpPr>
          <p:cNvPr id="19" name="Slide Number Placeholder 5"/>
          <p:cNvSpPr txBox="1">
            <a:spLocks/>
          </p:cNvSpPr>
          <p:nvPr userDrawn="1"/>
        </p:nvSpPr>
        <p:spPr>
          <a:xfrm>
            <a:off x="7101768" y="4723675"/>
            <a:ext cx="1697567" cy="295277"/>
          </a:xfrm>
          <a:prstGeom prst="rect">
            <a:avLst/>
          </a:prstGeom>
        </p:spPr>
        <p:txBody>
          <a:bodyPr vert="horz" lIns="91440" tIns="45720" rIns="91440" bIns="54000" rtlCol="0" anchor="ctr"/>
          <a:lstStyle>
            <a:defPPr>
              <a:defRPr lang="en-US"/>
            </a:defPPr>
            <a:lvl1pPr marL="0" algn="ctr" defTabSz="457200" rtl="0" eaLnBrk="1" latinLnBrk="0" hangingPunct="1">
              <a:defRPr sz="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4572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9144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3716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18288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2860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7432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2004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6576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 algn="r"/>
            <a:fld id="{4DEEB748-9ECA-0045-A0B7-CAB4A7055F7F}" type="slidenum">
              <a:rPr lang="en-US" sz="600" b="1" smtClean="0">
                <a:solidFill>
                  <a:schemeClr val="accent1"/>
                </a:solidFill>
                <a:latin typeface="Verdana"/>
                <a:cs typeface="Verdana"/>
              </a:rPr>
              <a:t>‹#›</a:t>
            </a:fld>
            <a:endParaRPr lang="en-US" sz="600" b="1" dirty="0">
              <a:solidFill>
                <a:schemeClr val="accent1"/>
              </a:solidFill>
              <a:latin typeface="Verdana"/>
              <a:cs typeface="Verdana"/>
            </a:endParaRPr>
          </a:p>
        </p:txBody>
      </p:sp>
      <p:sp>
        <p:nvSpPr>
          <p:cNvPr id="9" name="Textplatzhalter 8"/>
          <p:cNvSpPr>
            <a:spLocks noGrp="1"/>
          </p:cNvSpPr>
          <p:nvPr>
            <p:ph type="body" sz="quarter" idx="12" hasCustomPrompt="1"/>
          </p:nvPr>
        </p:nvSpPr>
        <p:spPr>
          <a:xfrm>
            <a:off x="2472129" y="1397895"/>
            <a:ext cx="6236896" cy="3304280"/>
          </a:xfrm>
          <a:prstGeom prst="rect">
            <a:avLst/>
          </a:prstGeom>
        </p:spPr>
        <p:txBody>
          <a:bodyPr lIns="0" tIns="0" rIns="0" bIns="0"/>
          <a:lstStyle>
            <a:lvl1pPr marL="180000" indent="-180000">
              <a:lnSpc>
                <a:spcPct val="150000"/>
              </a:lnSpc>
              <a:spcAft>
                <a:spcPts val="0"/>
              </a:spcAft>
              <a:buClr>
                <a:schemeClr val="accent1"/>
              </a:buClr>
              <a:buFont typeface="Wingdings" charset="2"/>
              <a:buChar char="§"/>
              <a:defRPr/>
            </a:lvl1pPr>
            <a:lvl2pPr marL="358775" indent="-174625">
              <a:buClr>
                <a:schemeClr val="accent1"/>
              </a:buClr>
              <a:buFont typeface="Wingdings" charset="2"/>
              <a:buChar char="§"/>
              <a:defRPr/>
            </a:lvl2pPr>
            <a:lvl3pPr marL="539750" indent="-177800">
              <a:buClr>
                <a:schemeClr val="accent1"/>
              </a:buClr>
              <a:buFont typeface="Wingdings" charset="2"/>
              <a:buChar char="§"/>
              <a:defRPr/>
            </a:lvl3pPr>
            <a:lvl4pPr marL="714375" indent="-182563">
              <a:buClr>
                <a:schemeClr val="accent1"/>
              </a:buClr>
              <a:buFont typeface="Wingdings" charset="2"/>
              <a:buChar char="§"/>
              <a:defRPr/>
            </a:lvl4pPr>
            <a:lvl5pPr marL="900113" indent="-177800">
              <a:buClr>
                <a:schemeClr val="accent1"/>
              </a:buClr>
              <a:buFont typeface="Wingdings" charset="2"/>
              <a:buChar char="§"/>
              <a:defRPr/>
            </a:lvl5pPr>
          </a:lstStyle>
          <a:p>
            <a:pPr lvl="0"/>
            <a:r>
              <a:rPr lang="en-GB" noProof="0" dirty="0"/>
              <a:t>Edit text</a:t>
            </a:r>
          </a:p>
        </p:txBody>
      </p:sp>
      <p:sp>
        <p:nvSpPr>
          <p:cNvPr id="11" name="Title 1"/>
          <p:cNvSpPr txBox="1">
            <a:spLocks/>
          </p:cNvSpPr>
          <p:nvPr userDrawn="1"/>
        </p:nvSpPr>
        <p:spPr>
          <a:xfrm rot="16200000">
            <a:off x="8559819" y="723919"/>
            <a:ext cx="1020762" cy="147600"/>
          </a:xfrm>
          <a:prstGeom prst="rect">
            <a:avLst/>
          </a:prstGeom>
          <a:noFill/>
        </p:spPr>
        <p:txBody>
          <a:bodyPr anchor="ctr"/>
          <a:lstStyle>
            <a:lvl1pPr algn="l" defTabSz="457200" rtl="0" eaLnBrk="1" latinLnBrk="0" hangingPunct="1">
              <a:lnSpc>
                <a:spcPct val="110000"/>
              </a:lnSpc>
              <a:spcBef>
                <a:spcPct val="0"/>
              </a:spcBef>
              <a:buNone/>
              <a:defRPr sz="2400" kern="1200">
                <a:solidFill>
                  <a:srgbClr val="6CB004"/>
                </a:solidFill>
                <a:latin typeface="Verdana"/>
                <a:ea typeface="+mj-ea"/>
                <a:cs typeface="Verdana"/>
              </a:defRPr>
            </a:lvl1pPr>
          </a:lstStyle>
          <a:p>
            <a:pPr algn="ctr"/>
            <a:r>
              <a:rPr lang="de-AT" sz="450" b="0" dirty="0" err="1">
                <a:solidFill>
                  <a:schemeClr val="accent4"/>
                </a:solidFill>
              </a:rPr>
              <a:t>Draft</a:t>
            </a:r>
            <a:r>
              <a:rPr lang="de-AT" sz="450" b="0" dirty="0">
                <a:solidFill>
                  <a:schemeClr val="accent4"/>
                </a:solidFill>
              </a:rPr>
              <a:t> </a:t>
            </a:r>
            <a:r>
              <a:rPr lang="de-AT" sz="450" b="0" dirty="0" err="1">
                <a:solidFill>
                  <a:schemeClr val="accent4"/>
                </a:solidFill>
              </a:rPr>
              <a:t>for</a:t>
            </a:r>
            <a:r>
              <a:rPr lang="de-AT" sz="450" b="0" dirty="0">
                <a:solidFill>
                  <a:schemeClr val="accent4"/>
                </a:solidFill>
              </a:rPr>
              <a:t> internal </a:t>
            </a:r>
            <a:r>
              <a:rPr lang="de-AT" sz="450" b="0" dirty="0" err="1">
                <a:solidFill>
                  <a:schemeClr val="accent4"/>
                </a:solidFill>
              </a:rPr>
              <a:t>discussion</a:t>
            </a:r>
            <a:endParaRPr lang="en-US" sz="450" b="0" dirty="0">
              <a:solidFill>
                <a:schemeClr val="accent4"/>
              </a:solidFill>
            </a:endParaRPr>
          </a:p>
        </p:txBody>
      </p:sp>
      <p:sp>
        <p:nvSpPr>
          <p:cNvPr id="15" name="Textplatzhalter 2"/>
          <p:cNvSpPr>
            <a:spLocks noGrp="1"/>
          </p:cNvSpPr>
          <p:nvPr>
            <p:ph type="body" sz="quarter" idx="13" hasCustomPrompt="1"/>
          </p:nvPr>
        </p:nvSpPr>
        <p:spPr>
          <a:xfrm>
            <a:off x="1023176" y="4778188"/>
            <a:ext cx="7318106" cy="205640"/>
          </a:xfrm>
          <a:prstGeom prst="rect">
            <a:avLst/>
          </a:prstGeom>
        </p:spPr>
        <p:txBody>
          <a:bodyPr/>
          <a:lstStyle>
            <a:lvl1pPr marL="0" marR="0" indent="0" algn="l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 lang="en-US" sz="600">
                <a:cs typeface="Verdana"/>
              </a:defRPr>
            </a:lvl1pPr>
            <a:lvl2pPr>
              <a:buClr>
                <a:schemeClr val="accent1"/>
              </a:buClr>
              <a:defRPr/>
            </a:lvl2pPr>
            <a:lvl3pPr>
              <a:buClr>
                <a:schemeClr val="accent1"/>
              </a:buClr>
              <a:defRPr/>
            </a:lvl3pPr>
            <a:lvl4pPr>
              <a:buClr>
                <a:schemeClr val="accent1"/>
              </a:buClr>
              <a:defRPr/>
            </a:lvl4pPr>
            <a:lvl5pPr>
              <a:buClr>
                <a:schemeClr val="accent1"/>
              </a:buClr>
              <a:defRPr/>
            </a:lvl5pPr>
          </a:lstStyle>
          <a:p>
            <a:pPr marL="0" marR="0" indent="0" algn="l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lang="en-GB" sz="600" noProof="0" dirty="0">
                <a:solidFill>
                  <a:schemeClr val="accent4"/>
                </a:solidFill>
                <a:latin typeface="+mn-lt"/>
                <a:cs typeface="Verdana"/>
              </a:rPr>
              <a:t>Country | Name Surname | Presentation</a:t>
            </a:r>
          </a:p>
        </p:txBody>
      </p:sp>
      <p:sp>
        <p:nvSpPr>
          <p:cNvPr id="14" name="Textplatzhalter 3"/>
          <p:cNvSpPr>
            <a:spLocks noGrp="1"/>
          </p:cNvSpPr>
          <p:nvPr>
            <p:ph type="body" sz="quarter" idx="14" hasCustomPrompt="1"/>
          </p:nvPr>
        </p:nvSpPr>
        <p:spPr>
          <a:xfrm>
            <a:off x="431800" y="287156"/>
            <a:ext cx="8283049" cy="153681"/>
          </a:xfrm>
          <a:prstGeom prst="rect">
            <a:avLst/>
          </a:prstGeom>
        </p:spPr>
        <p:txBody>
          <a:bodyPr lIns="0" tIns="0" rIns="0" bIns="0"/>
          <a:lstStyle>
            <a:lvl1pPr marL="0" indent="0">
              <a:buNone/>
              <a:defRPr sz="800">
                <a:solidFill>
                  <a:schemeClr val="accent4"/>
                </a:solidFill>
              </a:defRPr>
            </a:lvl1pPr>
          </a:lstStyle>
          <a:p>
            <a:r>
              <a:rPr lang="en-GB" noProof="0" dirty="0"/>
              <a:t>Title</a:t>
            </a:r>
          </a:p>
        </p:txBody>
      </p:sp>
      <p:sp>
        <p:nvSpPr>
          <p:cNvPr id="16" name="Titel 1"/>
          <p:cNvSpPr>
            <a:spLocks noGrp="1"/>
          </p:cNvSpPr>
          <p:nvPr>
            <p:ph type="title" hasCustomPrompt="1"/>
          </p:nvPr>
        </p:nvSpPr>
        <p:spPr>
          <a:xfrm>
            <a:off x="431800" y="440837"/>
            <a:ext cx="8283050" cy="747302"/>
          </a:xfrm>
          <a:prstGeom prst="rect">
            <a:avLst/>
          </a:prstGeom>
        </p:spPr>
        <p:txBody>
          <a:bodyPr lIns="0" rIns="0"/>
          <a:lstStyle>
            <a:lvl1pPr marL="0" marR="0" indent="0" algn="l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 sz="2000">
                <a:latin typeface="+mn-lt"/>
                <a:ea typeface="A1 Einfach Fett" charset="0"/>
                <a:cs typeface="A1 Einfach Fett" charset="0"/>
              </a:defRPr>
            </a:lvl1pPr>
          </a:lstStyle>
          <a:p>
            <a:pPr marL="3600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</a:pPr>
            <a:r>
              <a:rPr lang="en-GB" sz="2000" noProof="0" dirty="0">
                <a:solidFill>
                  <a:schemeClr val="accent1"/>
                </a:solidFill>
              </a:rPr>
              <a:t>Key message of the slide</a:t>
            </a:r>
            <a:br>
              <a:rPr lang="en-GB" sz="2000" noProof="0" dirty="0">
                <a:solidFill>
                  <a:schemeClr val="accent1"/>
                </a:solidFill>
              </a:rPr>
            </a:br>
            <a:endParaRPr lang="en-GB" noProof="0" dirty="0"/>
          </a:p>
        </p:txBody>
      </p:sp>
      <p:sp>
        <p:nvSpPr>
          <p:cNvPr id="23" name="Bildplatzhalter 12"/>
          <p:cNvSpPr>
            <a:spLocks noGrp="1"/>
          </p:cNvSpPr>
          <p:nvPr>
            <p:ph type="pic" sz="quarter" idx="15" hasCustomPrompt="1"/>
          </p:nvPr>
        </p:nvSpPr>
        <p:spPr>
          <a:xfrm>
            <a:off x="438186" y="1474676"/>
            <a:ext cx="1644630" cy="925104"/>
          </a:xfrm>
          <a:prstGeom prst="rect">
            <a:avLst/>
          </a:prstGeom>
          <a:solidFill>
            <a:schemeClr val="accent6">
              <a:lumMod val="20000"/>
              <a:lumOff val="80000"/>
            </a:schemeClr>
          </a:solidFill>
        </p:spPr>
        <p:txBody>
          <a:bodyPr/>
          <a:lstStyle>
            <a:lvl1pPr marL="12700" indent="0" algn="ctr">
              <a:buClr>
                <a:schemeClr val="accent1"/>
              </a:buClr>
              <a:buFont typeface="Wingdings" charset="2"/>
              <a:buNone/>
              <a:defRPr sz="800" baseline="0">
                <a:solidFill>
                  <a:schemeClr val="accent6"/>
                </a:solidFill>
              </a:defRPr>
            </a:lvl1pPr>
          </a:lstStyle>
          <a:p>
            <a:pPr marL="177800" marR="0" lvl="0" indent="-165100" algn="l" defTabSz="457200" rtl="0" eaLnBrk="1" fontAlgn="auto" latinLnBrk="0" hangingPunct="1">
              <a:lnSpc>
                <a:spcPct val="110000"/>
              </a:lnSpc>
              <a:spcBef>
                <a:spcPts val="0"/>
              </a:spcBef>
              <a:spcAft>
                <a:spcPts val="0"/>
              </a:spcAft>
              <a:buClr>
                <a:srgbClr val="6CB004"/>
              </a:buClr>
              <a:buSzTx/>
              <a:tabLst/>
              <a:defRPr/>
            </a:pPr>
            <a:r>
              <a:rPr lang="de-DE" dirty="0"/>
              <a:t>     Add </a:t>
            </a:r>
            <a:r>
              <a:rPr lang="de-DE" dirty="0" err="1"/>
              <a:t>image</a:t>
            </a:r>
            <a:r>
              <a:rPr lang="de-DE" dirty="0"/>
              <a:t> </a:t>
            </a:r>
            <a:r>
              <a:rPr lang="de-DE" dirty="0" err="1"/>
              <a:t>with</a:t>
            </a:r>
            <a:r>
              <a:rPr lang="de-DE" dirty="0"/>
              <a:t> </a:t>
            </a:r>
            <a:r>
              <a:rPr lang="de-DE" dirty="0" err="1"/>
              <a:t>drag</a:t>
            </a:r>
            <a:r>
              <a:rPr lang="de-DE" dirty="0"/>
              <a:t> &amp; </a:t>
            </a:r>
            <a:r>
              <a:rPr lang="de-DE" dirty="0" err="1"/>
              <a:t>drop</a:t>
            </a:r>
            <a:r>
              <a:rPr lang="de-DE" dirty="0"/>
              <a:t> </a:t>
            </a:r>
            <a:r>
              <a:rPr lang="de-DE" dirty="0" err="1"/>
              <a:t>or</a:t>
            </a:r>
            <a:r>
              <a:rPr lang="de-DE" dirty="0"/>
              <a:t> </a:t>
            </a:r>
            <a:r>
              <a:rPr lang="de-DE" dirty="0" err="1"/>
              <a:t>click</a:t>
            </a:r>
            <a:r>
              <a:rPr lang="de-DE" dirty="0"/>
              <a:t> </a:t>
            </a:r>
            <a:r>
              <a:rPr lang="de-DE" dirty="0" err="1"/>
              <a:t>into</a:t>
            </a:r>
            <a:r>
              <a:rPr lang="de-DE" dirty="0"/>
              <a:t> </a:t>
            </a:r>
            <a:r>
              <a:rPr lang="de-DE" dirty="0" err="1"/>
              <a:t>the</a:t>
            </a:r>
            <a:r>
              <a:rPr lang="de-DE" dirty="0"/>
              <a:t> </a:t>
            </a:r>
            <a:r>
              <a:rPr lang="de-DE" dirty="0" err="1"/>
              <a:t>gray</a:t>
            </a:r>
            <a:r>
              <a:rPr lang="de-DE" dirty="0"/>
              <a:t> box </a:t>
            </a:r>
            <a:r>
              <a:rPr lang="de-DE" dirty="0" err="1"/>
              <a:t>to</a:t>
            </a:r>
            <a:r>
              <a:rPr lang="de-DE" dirty="0"/>
              <a:t> </a:t>
            </a:r>
            <a:r>
              <a:rPr lang="de-DE" dirty="0" err="1"/>
              <a:t>select</a:t>
            </a:r>
            <a:r>
              <a:rPr lang="de-DE" dirty="0"/>
              <a:t> a </a:t>
            </a:r>
            <a:r>
              <a:rPr lang="de-DE" dirty="0" err="1"/>
              <a:t>image</a:t>
            </a:r>
            <a:endParaRPr lang="de-DE" dirty="0"/>
          </a:p>
        </p:txBody>
      </p:sp>
      <p:sp>
        <p:nvSpPr>
          <p:cNvPr id="24" name="Bildplatzhalter 12"/>
          <p:cNvSpPr>
            <a:spLocks noGrp="1"/>
          </p:cNvSpPr>
          <p:nvPr>
            <p:ph type="pic" sz="quarter" idx="16" hasCustomPrompt="1"/>
          </p:nvPr>
        </p:nvSpPr>
        <p:spPr>
          <a:xfrm>
            <a:off x="438186" y="2561815"/>
            <a:ext cx="1644630" cy="925104"/>
          </a:xfrm>
          <a:prstGeom prst="rect">
            <a:avLst/>
          </a:prstGeom>
          <a:solidFill>
            <a:schemeClr val="accent6">
              <a:lumMod val="20000"/>
              <a:lumOff val="80000"/>
            </a:schemeClr>
          </a:solidFill>
        </p:spPr>
        <p:txBody>
          <a:bodyPr/>
          <a:lstStyle>
            <a:lvl1pPr marL="12700" indent="0" algn="ctr">
              <a:buClr>
                <a:schemeClr val="accent1"/>
              </a:buClr>
              <a:buFont typeface="Wingdings" charset="2"/>
              <a:buNone/>
              <a:defRPr sz="800" baseline="0">
                <a:solidFill>
                  <a:schemeClr val="accent6"/>
                </a:solidFill>
              </a:defRPr>
            </a:lvl1pPr>
          </a:lstStyle>
          <a:p>
            <a:pPr marL="177800" marR="0" lvl="0" indent="-165100" algn="l" defTabSz="457200" rtl="0" eaLnBrk="1" fontAlgn="auto" latinLnBrk="0" hangingPunct="1">
              <a:lnSpc>
                <a:spcPct val="110000"/>
              </a:lnSpc>
              <a:spcBef>
                <a:spcPts val="0"/>
              </a:spcBef>
              <a:spcAft>
                <a:spcPts val="0"/>
              </a:spcAft>
              <a:buClr>
                <a:srgbClr val="6CB004"/>
              </a:buClr>
              <a:buSzTx/>
              <a:tabLst/>
              <a:defRPr/>
            </a:pPr>
            <a:r>
              <a:rPr lang="de-DE" dirty="0"/>
              <a:t>     Add </a:t>
            </a:r>
            <a:r>
              <a:rPr lang="de-DE" dirty="0" err="1"/>
              <a:t>image</a:t>
            </a:r>
            <a:r>
              <a:rPr lang="de-DE" dirty="0"/>
              <a:t> </a:t>
            </a:r>
            <a:r>
              <a:rPr lang="de-DE" dirty="0" err="1"/>
              <a:t>with</a:t>
            </a:r>
            <a:r>
              <a:rPr lang="de-DE" dirty="0"/>
              <a:t> </a:t>
            </a:r>
            <a:r>
              <a:rPr lang="de-DE" dirty="0" err="1"/>
              <a:t>drag</a:t>
            </a:r>
            <a:r>
              <a:rPr lang="de-DE" dirty="0"/>
              <a:t> &amp; </a:t>
            </a:r>
            <a:r>
              <a:rPr lang="de-DE" dirty="0" err="1"/>
              <a:t>drop</a:t>
            </a:r>
            <a:r>
              <a:rPr lang="de-DE" dirty="0"/>
              <a:t> </a:t>
            </a:r>
            <a:r>
              <a:rPr lang="de-DE" dirty="0" err="1"/>
              <a:t>or</a:t>
            </a:r>
            <a:r>
              <a:rPr lang="de-DE" dirty="0"/>
              <a:t> </a:t>
            </a:r>
            <a:r>
              <a:rPr lang="de-DE" dirty="0" err="1"/>
              <a:t>click</a:t>
            </a:r>
            <a:r>
              <a:rPr lang="de-DE" dirty="0"/>
              <a:t> </a:t>
            </a:r>
            <a:r>
              <a:rPr lang="de-DE" dirty="0" err="1"/>
              <a:t>into</a:t>
            </a:r>
            <a:r>
              <a:rPr lang="de-DE" dirty="0"/>
              <a:t> </a:t>
            </a:r>
            <a:r>
              <a:rPr lang="de-DE" dirty="0" err="1"/>
              <a:t>the</a:t>
            </a:r>
            <a:r>
              <a:rPr lang="de-DE" dirty="0"/>
              <a:t> </a:t>
            </a:r>
            <a:r>
              <a:rPr lang="de-DE" dirty="0" err="1"/>
              <a:t>gray</a:t>
            </a:r>
            <a:r>
              <a:rPr lang="de-DE" dirty="0"/>
              <a:t> box </a:t>
            </a:r>
            <a:r>
              <a:rPr lang="de-DE" dirty="0" err="1"/>
              <a:t>to</a:t>
            </a:r>
            <a:r>
              <a:rPr lang="de-DE" dirty="0"/>
              <a:t> </a:t>
            </a:r>
            <a:r>
              <a:rPr lang="de-DE" dirty="0" err="1"/>
              <a:t>select</a:t>
            </a:r>
            <a:r>
              <a:rPr lang="de-DE" dirty="0"/>
              <a:t> a </a:t>
            </a:r>
            <a:r>
              <a:rPr lang="de-DE" dirty="0" err="1"/>
              <a:t>image</a:t>
            </a:r>
            <a:endParaRPr lang="de-DE" dirty="0"/>
          </a:p>
        </p:txBody>
      </p:sp>
      <p:sp>
        <p:nvSpPr>
          <p:cNvPr id="25" name="Bildplatzhalter 12"/>
          <p:cNvSpPr>
            <a:spLocks noGrp="1"/>
          </p:cNvSpPr>
          <p:nvPr>
            <p:ph type="pic" sz="quarter" idx="17" hasCustomPrompt="1"/>
          </p:nvPr>
        </p:nvSpPr>
        <p:spPr>
          <a:xfrm>
            <a:off x="438186" y="3652748"/>
            <a:ext cx="1644630" cy="925104"/>
          </a:xfrm>
          <a:prstGeom prst="rect">
            <a:avLst/>
          </a:prstGeom>
          <a:solidFill>
            <a:schemeClr val="accent6">
              <a:lumMod val="20000"/>
              <a:lumOff val="80000"/>
            </a:schemeClr>
          </a:solidFill>
        </p:spPr>
        <p:txBody>
          <a:bodyPr/>
          <a:lstStyle>
            <a:lvl1pPr marL="12700" indent="0" algn="ctr">
              <a:buClr>
                <a:schemeClr val="accent1"/>
              </a:buClr>
              <a:buFont typeface="Wingdings" charset="2"/>
              <a:buNone/>
              <a:defRPr sz="800" baseline="0">
                <a:solidFill>
                  <a:schemeClr val="accent6"/>
                </a:solidFill>
              </a:defRPr>
            </a:lvl1pPr>
          </a:lstStyle>
          <a:p>
            <a:pPr marL="177800" marR="0" lvl="0" indent="-165100" algn="l" defTabSz="457200" rtl="0" eaLnBrk="1" fontAlgn="auto" latinLnBrk="0" hangingPunct="1">
              <a:lnSpc>
                <a:spcPct val="110000"/>
              </a:lnSpc>
              <a:spcBef>
                <a:spcPts val="0"/>
              </a:spcBef>
              <a:spcAft>
                <a:spcPts val="0"/>
              </a:spcAft>
              <a:buClr>
                <a:srgbClr val="6CB004"/>
              </a:buClr>
              <a:buSzTx/>
              <a:tabLst/>
              <a:defRPr/>
            </a:pPr>
            <a:r>
              <a:rPr lang="de-DE" dirty="0"/>
              <a:t>     Add </a:t>
            </a:r>
            <a:r>
              <a:rPr lang="de-DE" dirty="0" err="1"/>
              <a:t>image</a:t>
            </a:r>
            <a:r>
              <a:rPr lang="de-DE" dirty="0"/>
              <a:t> </a:t>
            </a:r>
            <a:r>
              <a:rPr lang="de-DE" dirty="0" err="1"/>
              <a:t>with</a:t>
            </a:r>
            <a:r>
              <a:rPr lang="de-DE" dirty="0"/>
              <a:t> </a:t>
            </a:r>
            <a:r>
              <a:rPr lang="de-DE" dirty="0" err="1"/>
              <a:t>drag</a:t>
            </a:r>
            <a:r>
              <a:rPr lang="de-DE" dirty="0"/>
              <a:t> &amp; </a:t>
            </a:r>
            <a:r>
              <a:rPr lang="de-DE" dirty="0" err="1"/>
              <a:t>drop</a:t>
            </a:r>
            <a:r>
              <a:rPr lang="de-DE" dirty="0"/>
              <a:t> </a:t>
            </a:r>
            <a:r>
              <a:rPr lang="de-DE" dirty="0" err="1"/>
              <a:t>or</a:t>
            </a:r>
            <a:r>
              <a:rPr lang="de-DE" dirty="0"/>
              <a:t> </a:t>
            </a:r>
            <a:r>
              <a:rPr lang="de-DE" dirty="0" err="1"/>
              <a:t>click</a:t>
            </a:r>
            <a:r>
              <a:rPr lang="de-DE" dirty="0"/>
              <a:t> </a:t>
            </a:r>
            <a:r>
              <a:rPr lang="de-DE" dirty="0" err="1"/>
              <a:t>into</a:t>
            </a:r>
            <a:r>
              <a:rPr lang="de-DE" dirty="0"/>
              <a:t> </a:t>
            </a:r>
            <a:r>
              <a:rPr lang="de-DE" dirty="0" err="1"/>
              <a:t>the</a:t>
            </a:r>
            <a:r>
              <a:rPr lang="de-DE" dirty="0"/>
              <a:t> </a:t>
            </a:r>
            <a:r>
              <a:rPr lang="de-DE" dirty="0" err="1"/>
              <a:t>gray</a:t>
            </a:r>
            <a:r>
              <a:rPr lang="de-DE" dirty="0"/>
              <a:t> box </a:t>
            </a:r>
            <a:r>
              <a:rPr lang="de-DE" dirty="0" err="1"/>
              <a:t>to</a:t>
            </a:r>
            <a:r>
              <a:rPr lang="de-DE" dirty="0"/>
              <a:t> </a:t>
            </a:r>
            <a:r>
              <a:rPr lang="de-DE" dirty="0" err="1"/>
              <a:t>select</a:t>
            </a:r>
            <a:r>
              <a:rPr lang="de-DE" dirty="0"/>
              <a:t> a </a:t>
            </a:r>
            <a:r>
              <a:rPr lang="de-DE" dirty="0" err="1"/>
              <a:t>image</a:t>
            </a:r>
            <a:endParaRPr lang="de-DE" dirty="0"/>
          </a:p>
        </p:txBody>
      </p:sp>
    </p:spTree>
    <p:extLst>
      <p:ext uri="{BB962C8B-B14F-4D97-AF65-F5344CB8AC3E}">
        <p14:creationId xmlns:p14="http://schemas.microsoft.com/office/powerpoint/2010/main" val="3792756293"/>
      </p:ext>
    </p:extLst>
  </p:cSld>
  <p:clrMapOvr>
    <a:masterClrMapping/>
  </p:clrMapOvr>
  <p:extLst>
    <p:ext uri="{DCECCB84-F9BA-43D5-87BE-67443E8EF086}">
      <p15:sldGuideLst xmlns:p15="http://schemas.microsoft.com/office/powerpoint/2012/main">
        <p15:guide id="1" pos="272">
          <p15:clr>
            <a:srgbClr val="FBAE40"/>
          </p15:clr>
        </p15:guide>
        <p15:guide id="2" orient="horz" pos="917">
          <p15:clr>
            <a:srgbClr val="FBAE40"/>
          </p15:clr>
        </p15:guide>
      </p15:sldGuideLst>
    </p:ext>
  </p:extLst>
</p:sldLayout>
</file>

<file path=ppt/slideLayouts/slideLayout19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4_Headline + text + footer + draft notic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1" name="Bild 20"/>
          <p:cNvPicPr>
            <a:picLocks noChangeAspect="1"/>
          </p:cNvPicPr>
          <p:nvPr userDrawn="1"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0" y="14991"/>
            <a:ext cx="9144000" cy="5143500"/>
          </a:xfrm>
          <a:prstGeom prst="rect">
            <a:avLst/>
          </a:prstGeom>
        </p:spPr>
      </p:pic>
      <p:sp>
        <p:nvSpPr>
          <p:cNvPr id="19" name="Slide Number Placeholder 5"/>
          <p:cNvSpPr txBox="1">
            <a:spLocks/>
          </p:cNvSpPr>
          <p:nvPr userDrawn="1"/>
        </p:nvSpPr>
        <p:spPr>
          <a:xfrm>
            <a:off x="7101768" y="4723675"/>
            <a:ext cx="1697567" cy="295277"/>
          </a:xfrm>
          <a:prstGeom prst="rect">
            <a:avLst/>
          </a:prstGeom>
        </p:spPr>
        <p:txBody>
          <a:bodyPr vert="horz" lIns="91440" tIns="45720" rIns="91440" bIns="54000" rtlCol="0" anchor="ctr"/>
          <a:lstStyle>
            <a:defPPr>
              <a:defRPr lang="en-US"/>
            </a:defPPr>
            <a:lvl1pPr marL="0" algn="ctr" defTabSz="457200" rtl="0" eaLnBrk="1" latinLnBrk="0" hangingPunct="1">
              <a:defRPr sz="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4572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9144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3716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18288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2860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7432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2004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6576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 algn="r"/>
            <a:fld id="{4DEEB748-9ECA-0045-A0B7-CAB4A7055F7F}" type="slidenum">
              <a:rPr lang="en-US" sz="600" b="1" smtClean="0">
                <a:solidFill>
                  <a:schemeClr val="accent1"/>
                </a:solidFill>
                <a:latin typeface="Verdana"/>
                <a:cs typeface="Verdana"/>
              </a:rPr>
              <a:t>‹#›</a:t>
            </a:fld>
            <a:endParaRPr lang="en-US" sz="600" b="1" dirty="0">
              <a:solidFill>
                <a:schemeClr val="accent1"/>
              </a:solidFill>
              <a:latin typeface="Verdana"/>
              <a:cs typeface="Verdana"/>
            </a:endParaRPr>
          </a:p>
        </p:txBody>
      </p:sp>
      <p:sp>
        <p:nvSpPr>
          <p:cNvPr id="9" name="Textplatzhalter 8"/>
          <p:cNvSpPr>
            <a:spLocks noGrp="1"/>
          </p:cNvSpPr>
          <p:nvPr>
            <p:ph type="body" sz="quarter" idx="12" hasCustomPrompt="1"/>
          </p:nvPr>
        </p:nvSpPr>
        <p:spPr>
          <a:xfrm>
            <a:off x="2472129" y="1397895"/>
            <a:ext cx="6236896" cy="3304280"/>
          </a:xfrm>
          <a:prstGeom prst="rect">
            <a:avLst/>
          </a:prstGeom>
        </p:spPr>
        <p:txBody>
          <a:bodyPr lIns="0" tIns="0" rIns="0" bIns="0"/>
          <a:lstStyle>
            <a:lvl1pPr marL="180000" indent="-180000">
              <a:lnSpc>
                <a:spcPct val="150000"/>
              </a:lnSpc>
              <a:spcAft>
                <a:spcPts val="0"/>
              </a:spcAft>
              <a:buClr>
                <a:schemeClr val="accent1"/>
              </a:buClr>
              <a:buFont typeface="Wingdings" charset="2"/>
              <a:buChar char="§"/>
              <a:defRPr/>
            </a:lvl1pPr>
            <a:lvl2pPr marL="358775" indent="-174625">
              <a:buClr>
                <a:schemeClr val="accent1"/>
              </a:buClr>
              <a:buFont typeface="Wingdings" charset="2"/>
              <a:buChar char="§"/>
              <a:defRPr/>
            </a:lvl2pPr>
            <a:lvl3pPr marL="539750" indent="-177800">
              <a:buClr>
                <a:schemeClr val="accent1"/>
              </a:buClr>
              <a:buFont typeface="Wingdings" charset="2"/>
              <a:buChar char="§"/>
              <a:defRPr/>
            </a:lvl3pPr>
            <a:lvl4pPr marL="714375" indent="-182563">
              <a:buClr>
                <a:schemeClr val="accent1"/>
              </a:buClr>
              <a:buFont typeface="Wingdings" charset="2"/>
              <a:buChar char="§"/>
              <a:defRPr/>
            </a:lvl4pPr>
            <a:lvl5pPr marL="900113" indent="-177800">
              <a:buClr>
                <a:schemeClr val="accent1"/>
              </a:buClr>
              <a:buFont typeface="Wingdings" charset="2"/>
              <a:buChar char="§"/>
              <a:defRPr/>
            </a:lvl5pPr>
          </a:lstStyle>
          <a:p>
            <a:pPr lvl="0"/>
            <a:r>
              <a:rPr lang="en-GB" noProof="0" dirty="0"/>
              <a:t>Edit text</a:t>
            </a:r>
          </a:p>
        </p:txBody>
      </p:sp>
      <p:sp>
        <p:nvSpPr>
          <p:cNvPr id="15" name="Textplatzhalter 2"/>
          <p:cNvSpPr>
            <a:spLocks noGrp="1"/>
          </p:cNvSpPr>
          <p:nvPr>
            <p:ph type="body" sz="quarter" idx="13" hasCustomPrompt="1"/>
          </p:nvPr>
        </p:nvSpPr>
        <p:spPr>
          <a:xfrm>
            <a:off x="1023176" y="4778188"/>
            <a:ext cx="7318106" cy="205640"/>
          </a:xfrm>
          <a:prstGeom prst="rect">
            <a:avLst/>
          </a:prstGeom>
        </p:spPr>
        <p:txBody>
          <a:bodyPr/>
          <a:lstStyle>
            <a:lvl1pPr marL="0" marR="0" indent="0" algn="l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 lang="en-US" sz="600">
                <a:cs typeface="Verdana"/>
              </a:defRPr>
            </a:lvl1pPr>
            <a:lvl2pPr>
              <a:buClr>
                <a:schemeClr val="accent1"/>
              </a:buClr>
              <a:defRPr/>
            </a:lvl2pPr>
            <a:lvl3pPr>
              <a:buClr>
                <a:schemeClr val="accent1"/>
              </a:buClr>
              <a:defRPr/>
            </a:lvl3pPr>
            <a:lvl4pPr>
              <a:buClr>
                <a:schemeClr val="accent1"/>
              </a:buClr>
              <a:defRPr/>
            </a:lvl4pPr>
            <a:lvl5pPr>
              <a:buClr>
                <a:schemeClr val="accent1"/>
              </a:buClr>
              <a:defRPr/>
            </a:lvl5pPr>
          </a:lstStyle>
          <a:p>
            <a:pPr marL="0" marR="0" indent="0" algn="l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lang="en-GB" sz="600" noProof="0" dirty="0">
                <a:solidFill>
                  <a:schemeClr val="accent4"/>
                </a:solidFill>
                <a:latin typeface="+mn-lt"/>
                <a:cs typeface="Verdana"/>
              </a:rPr>
              <a:t>Country | Name Surname | Presentation</a:t>
            </a:r>
          </a:p>
        </p:txBody>
      </p:sp>
      <p:sp>
        <p:nvSpPr>
          <p:cNvPr id="14" name="Textplatzhalter 3"/>
          <p:cNvSpPr>
            <a:spLocks noGrp="1"/>
          </p:cNvSpPr>
          <p:nvPr>
            <p:ph type="body" sz="quarter" idx="14" hasCustomPrompt="1"/>
          </p:nvPr>
        </p:nvSpPr>
        <p:spPr>
          <a:xfrm>
            <a:off x="431800" y="287156"/>
            <a:ext cx="8283049" cy="153681"/>
          </a:xfrm>
          <a:prstGeom prst="rect">
            <a:avLst/>
          </a:prstGeom>
        </p:spPr>
        <p:txBody>
          <a:bodyPr lIns="0" tIns="0" rIns="0" bIns="0"/>
          <a:lstStyle>
            <a:lvl1pPr marL="0" indent="0">
              <a:buNone/>
              <a:defRPr sz="800">
                <a:solidFill>
                  <a:schemeClr val="accent4"/>
                </a:solidFill>
              </a:defRPr>
            </a:lvl1pPr>
          </a:lstStyle>
          <a:p>
            <a:r>
              <a:rPr lang="en-GB" noProof="0" dirty="0"/>
              <a:t>Title</a:t>
            </a:r>
          </a:p>
        </p:txBody>
      </p:sp>
      <p:sp>
        <p:nvSpPr>
          <p:cNvPr id="16" name="Titel 1"/>
          <p:cNvSpPr>
            <a:spLocks noGrp="1"/>
          </p:cNvSpPr>
          <p:nvPr>
            <p:ph type="title" hasCustomPrompt="1"/>
          </p:nvPr>
        </p:nvSpPr>
        <p:spPr>
          <a:xfrm>
            <a:off x="431800" y="440837"/>
            <a:ext cx="8283050" cy="747302"/>
          </a:xfrm>
          <a:prstGeom prst="rect">
            <a:avLst/>
          </a:prstGeom>
        </p:spPr>
        <p:txBody>
          <a:bodyPr lIns="0" rIns="0"/>
          <a:lstStyle>
            <a:lvl1pPr marL="0" marR="0" indent="0" algn="l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 sz="2000">
                <a:latin typeface="+mn-lt"/>
                <a:ea typeface="A1 Einfach Fett" charset="0"/>
                <a:cs typeface="A1 Einfach Fett" charset="0"/>
              </a:defRPr>
            </a:lvl1pPr>
          </a:lstStyle>
          <a:p>
            <a:pPr marL="3600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</a:pPr>
            <a:r>
              <a:rPr lang="en-GB" sz="2000" noProof="0" dirty="0">
                <a:solidFill>
                  <a:schemeClr val="accent1"/>
                </a:solidFill>
              </a:rPr>
              <a:t>Key message of the slide</a:t>
            </a:r>
            <a:br>
              <a:rPr lang="en-GB" sz="2000" noProof="0" dirty="0">
                <a:solidFill>
                  <a:schemeClr val="accent1"/>
                </a:solidFill>
              </a:rPr>
            </a:br>
            <a:endParaRPr lang="en-GB" noProof="0" dirty="0"/>
          </a:p>
        </p:txBody>
      </p:sp>
      <p:sp>
        <p:nvSpPr>
          <p:cNvPr id="23" name="Bildplatzhalter 12"/>
          <p:cNvSpPr>
            <a:spLocks noGrp="1"/>
          </p:cNvSpPr>
          <p:nvPr>
            <p:ph type="pic" sz="quarter" idx="15" hasCustomPrompt="1"/>
          </p:nvPr>
        </p:nvSpPr>
        <p:spPr>
          <a:xfrm>
            <a:off x="438186" y="1474676"/>
            <a:ext cx="1644630" cy="925104"/>
          </a:xfrm>
          <a:prstGeom prst="rect">
            <a:avLst/>
          </a:prstGeom>
          <a:solidFill>
            <a:schemeClr val="accent6">
              <a:lumMod val="20000"/>
              <a:lumOff val="80000"/>
            </a:schemeClr>
          </a:solidFill>
        </p:spPr>
        <p:txBody>
          <a:bodyPr/>
          <a:lstStyle>
            <a:lvl1pPr marL="12700" indent="0" algn="ctr">
              <a:buClr>
                <a:schemeClr val="accent1"/>
              </a:buClr>
              <a:buFont typeface="Wingdings" charset="2"/>
              <a:buNone/>
              <a:defRPr sz="800" baseline="0">
                <a:solidFill>
                  <a:schemeClr val="accent6"/>
                </a:solidFill>
              </a:defRPr>
            </a:lvl1pPr>
          </a:lstStyle>
          <a:p>
            <a:pPr marL="177800" marR="0" lvl="0" indent="-165100" algn="l" defTabSz="457200" rtl="0" eaLnBrk="1" fontAlgn="auto" latinLnBrk="0" hangingPunct="1">
              <a:lnSpc>
                <a:spcPct val="110000"/>
              </a:lnSpc>
              <a:spcBef>
                <a:spcPts val="0"/>
              </a:spcBef>
              <a:spcAft>
                <a:spcPts val="0"/>
              </a:spcAft>
              <a:buClr>
                <a:srgbClr val="6CB004"/>
              </a:buClr>
              <a:buSzTx/>
              <a:tabLst/>
              <a:defRPr/>
            </a:pPr>
            <a:r>
              <a:rPr lang="de-DE" dirty="0"/>
              <a:t>     Add </a:t>
            </a:r>
            <a:r>
              <a:rPr lang="de-DE" dirty="0" err="1"/>
              <a:t>image</a:t>
            </a:r>
            <a:r>
              <a:rPr lang="de-DE" dirty="0"/>
              <a:t> </a:t>
            </a:r>
            <a:r>
              <a:rPr lang="de-DE" dirty="0" err="1"/>
              <a:t>with</a:t>
            </a:r>
            <a:r>
              <a:rPr lang="de-DE" dirty="0"/>
              <a:t> </a:t>
            </a:r>
            <a:r>
              <a:rPr lang="de-DE" dirty="0" err="1"/>
              <a:t>drag</a:t>
            </a:r>
            <a:r>
              <a:rPr lang="de-DE" dirty="0"/>
              <a:t> &amp; </a:t>
            </a:r>
            <a:r>
              <a:rPr lang="de-DE" dirty="0" err="1"/>
              <a:t>drop</a:t>
            </a:r>
            <a:r>
              <a:rPr lang="de-DE" dirty="0"/>
              <a:t> </a:t>
            </a:r>
            <a:r>
              <a:rPr lang="de-DE" dirty="0" err="1"/>
              <a:t>or</a:t>
            </a:r>
            <a:r>
              <a:rPr lang="de-DE" dirty="0"/>
              <a:t> </a:t>
            </a:r>
            <a:r>
              <a:rPr lang="de-DE" dirty="0" err="1"/>
              <a:t>click</a:t>
            </a:r>
            <a:r>
              <a:rPr lang="de-DE" dirty="0"/>
              <a:t> </a:t>
            </a:r>
            <a:r>
              <a:rPr lang="de-DE" dirty="0" err="1"/>
              <a:t>into</a:t>
            </a:r>
            <a:r>
              <a:rPr lang="de-DE" dirty="0"/>
              <a:t> </a:t>
            </a:r>
            <a:r>
              <a:rPr lang="de-DE" dirty="0" err="1"/>
              <a:t>the</a:t>
            </a:r>
            <a:r>
              <a:rPr lang="de-DE" dirty="0"/>
              <a:t> </a:t>
            </a:r>
            <a:r>
              <a:rPr lang="de-DE" dirty="0" err="1"/>
              <a:t>gray</a:t>
            </a:r>
            <a:r>
              <a:rPr lang="de-DE" dirty="0"/>
              <a:t> box </a:t>
            </a:r>
            <a:r>
              <a:rPr lang="de-DE" dirty="0" err="1"/>
              <a:t>to</a:t>
            </a:r>
            <a:r>
              <a:rPr lang="de-DE" dirty="0"/>
              <a:t> </a:t>
            </a:r>
            <a:r>
              <a:rPr lang="de-DE" dirty="0" err="1"/>
              <a:t>select</a:t>
            </a:r>
            <a:r>
              <a:rPr lang="de-DE" dirty="0"/>
              <a:t> a </a:t>
            </a:r>
            <a:r>
              <a:rPr lang="de-DE" dirty="0" err="1"/>
              <a:t>image</a:t>
            </a:r>
            <a:endParaRPr lang="de-DE" dirty="0"/>
          </a:p>
        </p:txBody>
      </p:sp>
      <p:sp>
        <p:nvSpPr>
          <p:cNvPr id="24" name="Bildplatzhalter 12"/>
          <p:cNvSpPr>
            <a:spLocks noGrp="1"/>
          </p:cNvSpPr>
          <p:nvPr>
            <p:ph type="pic" sz="quarter" idx="16" hasCustomPrompt="1"/>
          </p:nvPr>
        </p:nvSpPr>
        <p:spPr>
          <a:xfrm>
            <a:off x="438186" y="2561815"/>
            <a:ext cx="1644630" cy="925104"/>
          </a:xfrm>
          <a:prstGeom prst="rect">
            <a:avLst/>
          </a:prstGeom>
          <a:solidFill>
            <a:schemeClr val="accent6">
              <a:lumMod val="20000"/>
              <a:lumOff val="80000"/>
            </a:schemeClr>
          </a:solidFill>
        </p:spPr>
        <p:txBody>
          <a:bodyPr/>
          <a:lstStyle>
            <a:lvl1pPr marL="12700" indent="0" algn="ctr">
              <a:buClr>
                <a:schemeClr val="accent1"/>
              </a:buClr>
              <a:buFont typeface="Wingdings" charset="2"/>
              <a:buNone/>
              <a:defRPr sz="800" baseline="0">
                <a:solidFill>
                  <a:schemeClr val="accent6"/>
                </a:solidFill>
              </a:defRPr>
            </a:lvl1pPr>
          </a:lstStyle>
          <a:p>
            <a:pPr marL="177800" marR="0" lvl="0" indent="-165100" algn="l" defTabSz="457200" rtl="0" eaLnBrk="1" fontAlgn="auto" latinLnBrk="0" hangingPunct="1">
              <a:lnSpc>
                <a:spcPct val="110000"/>
              </a:lnSpc>
              <a:spcBef>
                <a:spcPts val="0"/>
              </a:spcBef>
              <a:spcAft>
                <a:spcPts val="0"/>
              </a:spcAft>
              <a:buClr>
                <a:srgbClr val="6CB004"/>
              </a:buClr>
              <a:buSzTx/>
              <a:tabLst/>
              <a:defRPr/>
            </a:pPr>
            <a:r>
              <a:rPr lang="de-DE" dirty="0"/>
              <a:t>     Add </a:t>
            </a:r>
            <a:r>
              <a:rPr lang="de-DE" dirty="0" err="1"/>
              <a:t>image</a:t>
            </a:r>
            <a:r>
              <a:rPr lang="de-DE" dirty="0"/>
              <a:t> </a:t>
            </a:r>
            <a:r>
              <a:rPr lang="de-DE" dirty="0" err="1"/>
              <a:t>with</a:t>
            </a:r>
            <a:r>
              <a:rPr lang="de-DE" dirty="0"/>
              <a:t> </a:t>
            </a:r>
            <a:r>
              <a:rPr lang="de-DE" dirty="0" err="1"/>
              <a:t>drag</a:t>
            </a:r>
            <a:r>
              <a:rPr lang="de-DE" dirty="0"/>
              <a:t> &amp; </a:t>
            </a:r>
            <a:r>
              <a:rPr lang="de-DE" dirty="0" err="1"/>
              <a:t>drop</a:t>
            </a:r>
            <a:r>
              <a:rPr lang="de-DE" dirty="0"/>
              <a:t> </a:t>
            </a:r>
            <a:r>
              <a:rPr lang="de-DE" dirty="0" err="1"/>
              <a:t>or</a:t>
            </a:r>
            <a:r>
              <a:rPr lang="de-DE" dirty="0"/>
              <a:t> </a:t>
            </a:r>
            <a:r>
              <a:rPr lang="de-DE" dirty="0" err="1"/>
              <a:t>click</a:t>
            </a:r>
            <a:r>
              <a:rPr lang="de-DE" dirty="0"/>
              <a:t> </a:t>
            </a:r>
            <a:r>
              <a:rPr lang="de-DE" dirty="0" err="1"/>
              <a:t>into</a:t>
            </a:r>
            <a:r>
              <a:rPr lang="de-DE" dirty="0"/>
              <a:t> </a:t>
            </a:r>
            <a:r>
              <a:rPr lang="de-DE" dirty="0" err="1"/>
              <a:t>the</a:t>
            </a:r>
            <a:r>
              <a:rPr lang="de-DE" dirty="0"/>
              <a:t> </a:t>
            </a:r>
            <a:r>
              <a:rPr lang="de-DE" dirty="0" err="1"/>
              <a:t>gray</a:t>
            </a:r>
            <a:r>
              <a:rPr lang="de-DE" dirty="0"/>
              <a:t> box </a:t>
            </a:r>
            <a:r>
              <a:rPr lang="de-DE" dirty="0" err="1"/>
              <a:t>to</a:t>
            </a:r>
            <a:r>
              <a:rPr lang="de-DE" dirty="0"/>
              <a:t> </a:t>
            </a:r>
            <a:r>
              <a:rPr lang="de-DE" dirty="0" err="1"/>
              <a:t>select</a:t>
            </a:r>
            <a:r>
              <a:rPr lang="de-DE" dirty="0"/>
              <a:t> a </a:t>
            </a:r>
            <a:r>
              <a:rPr lang="de-DE" dirty="0" err="1"/>
              <a:t>image</a:t>
            </a:r>
            <a:endParaRPr lang="de-DE" dirty="0"/>
          </a:p>
        </p:txBody>
      </p:sp>
      <p:sp>
        <p:nvSpPr>
          <p:cNvPr id="25" name="Bildplatzhalter 12"/>
          <p:cNvSpPr>
            <a:spLocks noGrp="1"/>
          </p:cNvSpPr>
          <p:nvPr>
            <p:ph type="pic" sz="quarter" idx="17" hasCustomPrompt="1"/>
          </p:nvPr>
        </p:nvSpPr>
        <p:spPr>
          <a:xfrm>
            <a:off x="438186" y="3652748"/>
            <a:ext cx="1644630" cy="925104"/>
          </a:xfrm>
          <a:prstGeom prst="rect">
            <a:avLst/>
          </a:prstGeom>
          <a:solidFill>
            <a:schemeClr val="accent6">
              <a:lumMod val="20000"/>
              <a:lumOff val="80000"/>
            </a:schemeClr>
          </a:solidFill>
        </p:spPr>
        <p:txBody>
          <a:bodyPr/>
          <a:lstStyle>
            <a:lvl1pPr marL="12700" indent="0" algn="ctr">
              <a:buClr>
                <a:schemeClr val="accent1"/>
              </a:buClr>
              <a:buFont typeface="Wingdings" charset="2"/>
              <a:buNone/>
              <a:defRPr sz="800" baseline="0">
                <a:solidFill>
                  <a:schemeClr val="accent6"/>
                </a:solidFill>
              </a:defRPr>
            </a:lvl1pPr>
          </a:lstStyle>
          <a:p>
            <a:pPr marL="177800" marR="0" lvl="0" indent="-165100" algn="l" defTabSz="457200" rtl="0" eaLnBrk="1" fontAlgn="auto" latinLnBrk="0" hangingPunct="1">
              <a:lnSpc>
                <a:spcPct val="110000"/>
              </a:lnSpc>
              <a:spcBef>
                <a:spcPts val="0"/>
              </a:spcBef>
              <a:spcAft>
                <a:spcPts val="0"/>
              </a:spcAft>
              <a:buClr>
                <a:srgbClr val="6CB004"/>
              </a:buClr>
              <a:buSzTx/>
              <a:tabLst/>
              <a:defRPr/>
            </a:pPr>
            <a:r>
              <a:rPr lang="de-DE" dirty="0"/>
              <a:t>     Add </a:t>
            </a:r>
            <a:r>
              <a:rPr lang="de-DE" dirty="0" err="1"/>
              <a:t>image</a:t>
            </a:r>
            <a:r>
              <a:rPr lang="de-DE" dirty="0"/>
              <a:t> </a:t>
            </a:r>
            <a:r>
              <a:rPr lang="de-DE" dirty="0" err="1"/>
              <a:t>with</a:t>
            </a:r>
            <a:r>
              <a:rPr lang="de-DE" dirty="0"/>
              <a:t> </a:t>
            </a:r>
            <a:r>
              <a:rPr lang="de-DE" dirty="0" err="1"/>
              <a:t>drag</a:t>
            </a:r>
            <a:r>
              <a:rPr lang="de-DE" dirty="0"/>
              <a:t> &amp; </a:t>
            </a:r>
            <a:r>
              <a:rPr lang="de-DE" dirty="0" err="1"/>
              <a:t>drop</a:t>
            </a:r>
            <a:r>
              <a:rPr lang="de-DE" dirty="0"/>
              <a:t> </a:t>
            </a:r>
            <a:r>
              <a:rPr lang="de-DE" dirty="0" err="1"/>
              <a:t>or</a:t>
            </a:r>
            <a:r>
              <a:rPr lang="de-DE" dirty="0"/>
              <a:t> </a:t>
            </a:r>
            <a:r>
              <a:rPr lang="de-DE" dirty="0" err="1"/>
              <a:t>click</a:t>
            </a:r>
            <a:r>
              <a:rPr lang="de-DE" dirty="0"/>
              <a:t> </a:t>
            </a:r>
            <a:r>
              <a:rPr lang="de-DE" dirty="0" err="1"/>
              <a:t>into</a:t>
            </a:r>
            <a:r>
              <a:rPr lang="de-DE" dirty="0"/>
              <a:t> </a:t>
            </a:r>
            <a:r>
              <a:rPr lang="de-DE" dirty="0" err="1"/>
              <a:t>the</a:t>
            </a:r>
            <a:r>
              <a:rPr lang="de-DE" dirty="0"/>
              <a:t> </a:t>
            </a:r>
            <a:r>
              <a:rPr lang="de-DE" dirty="0" err="1"/>
              <a:t>gray</a:t>
            </a:r>
            <a:r>
              <a:rPr lang="de-DE" dirty="0"/>
              <a:t> box </a:t>
            </a:r>
            <a:r>
              <a:rPr lang="de-DE" dirty="0" err="1"/>
              <a:t>to</a:t>
            </a:r>
            <a:r>
              <a:rPr lang="de-DE" dirty="0"/>
              <a:t> </a:t>
            </a:r>
            <a:r>
              <a:rPr lang="de-DE" dirty="0" err="1"/>
              <a:t>select</a:t>
            </a:r>
            <a:r>
              <a:rPr lang="de-DE" dirty="0"/>
              <a:t> a </a:t>
            </a:r>
            <a:r>
              <a:rPr lang="de-DE" dirty="0" err="1"/>
              <a:t>image</a:t>
            </a:r>
            <a:endParaRPr lang="de-DE" dirty="0"/>
          </a:p>
        </p:txBody>
      </p:sp>
    </p:spTree>
    <p:extLst>
      <p:ext uri="{BB962C8B-B14F-4D97-AF65-F5344CB8AC3E}">
        <p14:creationId xmlns:p14="http://schemas.microsoft.com/office/powerpoint/2010/main" val="2425420464"/>
      </p:ext>
    </p:extLst>
  </p:cSld>
  <p:clrMapOvr>
    <a:masterClrMapping/>
  </p:clrMapOvr>
  <p:extLst>
    <p:ext uri="{DCECCB84-F9BA-43D5-87BE-67443E8EF086}">
      <p15:sldGuideLst xmlns:p15="http://schemas.microsoft.com/office/powerpoint/2012/main">
        <p15:guide id="1" pos="272">
          <p15:clr>
            <a:srgbClr val="FBAE40"/>
          </p15:clr>
        </p15:guide>
        <p15:guide id="2" orient="horz" pos="917">
          <p15:clr>
            <a:srgbClr val="FBAE40"/>
          </p15:clr>
        </p15:guide>
      </p15:sldGuideLst>
    </p:ext>
  </p:extLst>
</p:sldLayout>
</file>

<file path=ppt/slideLayouts/slideLayout20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5_Headline + text + footer + draft notic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1" name="Bild 20"/>
          <p:cNvPicPr>
            <a:picLocks noChangeAspect="1"/>
          </p:cNvPicPr>
          <p:nvPr userDrawn="1"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0" y="14991"/>
            <a:ext cx="9144000" cy="5143500"/>
          </a:xfrm>
          <a:prstGeom prst="rect">
            <a:avLst/>
          </a:prstGeom>
        </p:spPr>
      </p:pic>
      <p:sp>
        <p:nvSpPr>
          <p:cNvPr id="19" name="Slide Number Placeholder 5"/>
          <p:cNvSpPr txBox="1">
            <a:spLocks/>
          </p:cNvSpPr>
          <p:nvPr userDrawn="1"/>
        </p:nvSpPr>
        <p:spPr>
          <a:xfrm>
            <a:off x="7101768" y="4723675"/>
            <a:ext cx="1697567" cy="295277"/>
          </a:xfrm>
          <a:prstGeom prst="rect">
            <a:avLst/>
          </a:prstGeom>
        </p:spPr>
        <p:txBody>
          <a:bodyPr vert="horz" lIns="91440" tIns="45720" rIns="91440" bIns="54000" rtlCol="0" anchor="ctr"/>
          <a:lstStyle>
            <a:defPPr>
              <a:defRPr lang="en-US"/>
            </a:defPPr>
            <a:lvl1pPr marL="0" algn="ctr" defTabSz="457200" rtl="0" eaLnBrk="1" latinLnBrk="0" hangingPunct="1">
              <a:defRPr sz="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4572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9144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3716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18288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2860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7432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2004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6576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 algn="r"/>
            <a:fld id="{4DEEB748-9ECA-0045-A0B7-CAB4A7055F7F}" type="slidenum">
              <a:rPr lang="en-US" sz="600" b="1" smtClean="0">
                <a:solidFill>
                  <a:schemeClr val="accent1"/>
                </a:solidFill>
                <a:latin typeface="Verdana"/>
                <a:cs typeface="Verdana"/>
              </a:rPr>
              <a:t>‹#›</a:t>
            </a:fld>
            <a:endParaRPr lang="en-US" sz="600" b="1" dirty="0">
              <a:solidFill>
                <a:schemeClr val="accent1"/>
              </a:solidFill>
              <a:latin typeface="Verdana"/>
              <a:cs typeface="Verdana"/>
            </a:endParaRPr>
          </a:p>
        </p:txBody>
      </p:sp>
      <p:sp>
        <p:nvSpPr>
          <p:cNvPr id="9" name="Textplatzhalter 8"/>
          <p:cNvSpPr>
            <a:spLocks noGrp="1"/>
          </p:cNvSpPr>
          <p:nvPr>
            <p:ph type="body" sz="quarter" idx="12" hasCustomPrompt="1"/>
          </p:nvPr>
        </p:nvSpPr>
        <p:spPr>
          <a:xfrm>
            <a:off x="438185" y="3258448"/>
            <a:ext cx="2657200" cy="1345077"/>
          </a:xfrm>
          <a:prstGeom prst="rect">
            <a:avLst/>
          </a:prstGeom>
        </p:spPr>
        <p:txBody>
          <a:bodyPr lIns="0" tIns="0" rIns="0" bIns="0"/>
          <a:lstStyle>
            <a:lvl1pPr marL="0" indent="0">
              <a:lnSpc>
                <a:spcPct val="150000"/>
              </a:lnSpc>
              <a:spcAft>
                <a:spcPts val="0"/>
              </a:spcAft>
              <a:buClr>
                <a:schemeClr val="accent1"/>
              </a:buClr>
              <a:buFont typeface="Arial" charset="0"/>
              <a:buNone/>
              <a:defRPr/>
            </a:lvl1pPr>
            <a:lvl2pPr marL="358775" indent="-174625">
              <a:buClr>
                <a:schemeClr val="accent1"/>
              </a:buClr>
              <a:buFont typeface="Wingdings" charset="2"/>
              <a:buChar char="§"/>
              <a:defRPr/>
            </a:lvl2pPr>
            <a:lvl3pPr marL="539750" indent="-177800">
              <a:buClr>
                <a:schemeClr val="accent1"/>
              </a:buClr>
              <a:buFont typeface="Wingdings" charset="2"/>
              <a:buChar char="§"/>
              <a:defRPr/>
            </a:lvl3pPr>
            <a:lvl4pPr marL="714375" indent="-182563">
              <a:buClr>
                <a:schemeClr val="accent1"/>
              </a:buClr>
              <a:buFont typeface="Wingdings" charset="2"/>
              <a:buChar char="§"/>
              <a:defRPr/>
            </a:lvl4pPr>
            <a:lvl5pPr marL="900113" indent="-177800">
              <a:buClr>
                <a:schemeClr val="accent1"/>
              </a:buClr>
              <a:buFont typeface="Wingdings" charset="2"/>
              <a:buChar char="§"/>
              <a:defRPr/>
            </a:lvl5pPr>
          </a:lstStyle>
          <a:p>
            <a:pPr lvl="0"/>
            <a:r>
              <a:rPr lang="en-GB" noProof="0" dirty="0"/>
              <a:t>Edit text</a:t>
            </a:r>
          </a:p>
        </p:txBody>
      </p:sp>
      <p:sp>
        <p:nvSpPr>
          <p:cNvPr id="11" name="Title 1"/>
          <p:cNvSpPr txBox="1">
            <a:spLocks/>
          </p:cNvSpPr>
          <p:nvPr userDrawn="1"/>
        </p:nvSpPr>
        <p:spPr>
          <a:xfrm rot="16200000">
            <a:off x="8559819" y="723919"/>
            <a:ext cx="1020762" cy="147600"/>
          </a:xfrm>
          <a:prstGeom prst="rect">
            <a:avLst/>
          </a:prstGeom>
          <a:noFill/>
        </p:spPr>
        <p:txBody>
          <a:bodyPr anchor="ctr"/>
          <a:lstStyle>
            <a:lvl1pPr algn="l" defTabSz="457200" rtl="0" eaLnBrk="1" latinLnBrk="0" hangingPunct="1">
              <a:lnSpc>
                <a:spcPct val="110000"/>
              </a:lnSpc>
              <a:spcBef>
                <a:spcPct val="0"/>
              </a:spcBef>
              <a:buNone/>
              <a:defRPr sz="2400" kern="1200">
                <a:solidFill>
                  <a:srgbClr val="6CB004"/>
                </a:solidFill>
                <a:latin typeface="Verdana"/>
                <a:ea typeface="+mj-ea"/>
                <a:cs typeface="Verdana"/>
              </a:defRPr>
            </a:lvl1pPr>
          </a:lstStyle>
          <a:p>
            <a:pPr algn="ctr"/>
            <a:r>
              <a:rPr lang="de-AT" sz="450" b="0" dirty="0" err="1">
                <a:solidFill>
                  <a:schemeClr val="accent4"/>
                </a:solidFill>
              </a:rPr>
              <a:t>Draft</a:t>
            </a:r>
            <a:r>
              <a:rPr lang="de-AT" sz="450" b="0" dirty="0">
                <a:solidFill>
                  <a:schemeClr val="accent4"/>
                </a:solidFill>
              </a:rPr>
              <a:t> </a:t>
            </a:r>
            <a:r>
              <a:rPr lang="de-AT" sz="450" b="0" dirty="0" err="1">
                <a:solidFill>
                  <a:schemeClr val="accent4"/>
                </a:solidFill>
              </a:rPr>
              <a:t>for</a:t>
            </a:r>
            <a:r>
              <a:rPr lang="de-AT" sz="450" b="0" dirty="0">
                <a:solidFill>
                  <a:schemeClr val="accent4"/>
                </a:solidFill>
              </a:rPr>
              <a:t> internal </a:t>
            </a:r>
            <a:r>
              <a:rPr lang="de-AT" sz="450" b="0" dirty="0" err="1">
                <a:solidFill>
                  <a:schemeClr val="accent4"/>
                </a:solidFill>
              </a:rPr>
              <a:t>discussion</a:t>
            </a:r>
            <a:endParaRPr lang="en-US" sz="450" b="0" dirty="0">
              <a:solidFill>
                <a:schemeClr val="accent4"/>
              </a:solidFill>
            </a:endParaRPr>
          </a:p>
        </p:txBody>
      </p:sp>
      <p:sp>
        <p:nvSpPr>
          <p:cNvPr id="15" name="Textplatzhalter 2"/>
          <p:cNvSpPr>
            <a:spLocks noGrp="1"/>
          </p:cNvSpPr>
          <p:nvPr>
            <p:ph type="body" sz="quarter" idx="13" hasCustomPrompt="1"/>
          </p:nvPr>
        </p:nvSpPr>
        <p:spPr>
          <a:xfrm>
            <a:off x="1023176" y="4778188"/>
            <a:ext cx="7318106" cy="205640"/>
          </a:xfrm>
          <a:prstGeom prst="rect">
            <a:avLst/>
          </a:prstGeom>
        </p:spPr>
        <p:txBody>
          <a:bodyPr/>
          <a:lstStyle>
            <a:lvl1pPr marL="0" marR="0" indent="0" algn="l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 lang="en-US" sz="600">
                <a:cs typeface="Verdana"/>
              </a:defRPr>
            </a:lvl1pPr>
            <a:lvl2pPr>
              <a:buClr>
                <a:schemeClr val="accent1"/>
              </a:buClr>
              <a:defRPr/>
            </a:lvl2pPr>
            <a:lvl3pPr>
              <a:buClr>
                <a:schemeClr val="accent1"/>
              </a:buClr>
              <a:defRPr/>
            </a:lvl3pPr>
            <a:lvl4pPr>
              <a:buClr>
                <a:schemeClr val="accent1"/>
              </a:buClr>
              <a:defRPr/>
            </a:lvl4pPr>
            <a:lvl5pPr>
              <a:buClr>
                <a:schemeClr val="accent1"/>
              </a:buClr>
              <a:defRPr/>
            </a:lvl5pPr>
          </a:lstStyle>
          <a:p>
            <a:pPr marL="0" marR="0" indent="0" algn="l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lang="en-GB" sz="600" noProof="0" dirty="0">
                <a:solidFill>
                  <a:schemeClr val="accent4"/>
                </a:solidFill>
                <a:latin typeface="+mn-lt"/>
                <a:cs typeface="Verdana"/>
              </a:rPr>
              <a:t>Country | Name Surname | Presentation</a:t>
            </a:r>
          </a:p>
        </p:txBody>
      </p:sp>
      <p:sp>
        <p:nvSpPr>
          <p:cNvPr id="14" name="Textplatzhalter 3"/>
          <p:cNvSpPr>
            <a:spLocks noGrp="1"/>
          </p:cNvSpPr>
          <p:nvPr>
            <p:ph type="body" sz="quarter" idx="14" hasCustomPrompt="1"/>
          </p:nvPr>
        </p:nvSpPr>
        <p:spPr>
          <a:xfrm>
            <a:off x="431800" y="287156"/>
            <a:ext cx="8283049" cy="153681"/>
          </a:xfrm>
          <a:prstGeom prst="rect">
            <a:avLst/>
          </a:prstGeom>
        </p:spPr>
        <p:txBody>
          <a:bodyPr lIns="0" tIns="0" rIns="0" bIns="0"/>
          <a:lstStyle>
            <a:lvl1pPr marL="0" indent="0">
              <a:buNone/>
              <a:defRPr sz="800">
                <a:solidFill>
                  <a:schemeClr val="accent4"/>
                </a:solidFill>
              </a:defRPr>
            </a:lvl1pPr>
          </a:lstStyle>
          <a:p>
            <a:r>
              <a:rPr lang="en-GB" noProof="0" dirty="0"/>
              <a:t>Title</a:t>
            </a:r>
          </a:p>
        </p:txBody>
      </p:sp>
      <p:sp>
        <p:nvSpPr>
          <p:cNvPr id="16" name="Titel 1"/>
          <p:cNvSpPr>
            <a:spLocks noGrp="1"/>
          </p:cNvSpPr>
          <p:nvPr>
            <p:ph type="title" hasCustomPrompt="1"/>
          </p:nvPr>
        </p:nvSpPr>
        <p:spPr>
          <a:xfrm>
            <a:off x="431800" y="440837"/>
            <a:ext cx="8283050" cy="747302"/>
          </a:xfrm>
          <a:prstGeom prst="rect">
            <a:avLst/>
          </a:prstGeom>
        </p:spPr>
        <p:txBody>
          <a:bodyPr lIns="0" rIns="0"/>
          <a:lstStyle>
            <a:lvl1pPr marL="0" marR="0" indent="0" algn="l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 sz="2000">
                <a:latin typeface="+mn-lt"/>
                <a:ea typeface="A1 Einfach Fett" charset="0"/>
                <a:cs typeface="A1 Einfach Fett" charset="0"/>
              </a:defRPr>
            </a:lvl1pPr>
          </a:lstStyle>
          <a:p>
            <a:pPr marL="3600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</a:pPr>
            <a:r>
              <a:rPr lang="en-GB" sz="2000" noProof="0" dirty="0">
                <a:solidFill>
                  <a:schemeClr val="accent1"/>
                </a:solidFill>
              </a:rPr>
              <a:t>Key message of the slide</a:t>
            </a:r>
            <a:br>
              <a:rPr lang="en-GB" sz="2000" noProof="0" dirty="0">
                <a:solidFill>
                  <a:schemeClr val="accent1"/>
                </a:solidFill>
              </a:rPr>
            </a:br>
            <a:endParaRPr lang="en-GB" noProof="0" dirty="0"/>
          </a:p>
        </p:txBody>
      </p:sp>
      <p:sp>
        <p:nvSpPr>
          <p:cNvPr id="23" name="Bildplatzhalter 12"/>
          <p:cNvSpPr>
            <a:spLocks noGrp="1"/>
          </p:cNvSpPr>
          <p:nvPr>
            <p:ph type="pic" sz="quarter" idx="15" hasCustomPrompt="1"/>
          </p:nvPr>
        </p:nvSpPr>
        <p:spPr>
          <a:xfrm>
            <a:off x="438185" y="1753422"/>
            <a:ext cx="2410111" cy="1354444"/>
          </a:xfrm>
          <a:prstGeom prst="rect">
            <a:avLst/>
          </a:prstGeom>
          <a:solidFill>
            <a:schemeClr val="accent6">
              <a:lumMod val="20000"/>
              <a:lumOff val="80000"/>
            </a:schemeClr>
          </a:solidFill>
        </p:spPr>
        <p:txBody>
          <a:bodyPr/>
          <a:lstStyle>
            <a:lvl1pPr marL="12700" indent="0" algn="ctr">
              <a:buClr>
                <a:schemeClr val="accent1"/>
              </a:buClr>
              <a:buFont typeface="Wingdings" charset="2"/>
              <a:buNone/>
              <a:defRPr sz="800" baseline="0">
                <a:solidFill>
                  <a:schemeClr val="accent6"/>
                </a:solidFill>
              </a:defRPr>
            </a:lvl1pPr>
          </a:lstStyle>
          <a:p>
            <a:pPr marL="177800" marR="0" lvl="0" indent="-165100" algn="l" defTabSz="457200" rtl="0" eaLnBrk="1" fontAlgn="auto" latinLnBrk="0" hangingPunct="1">
              <a:lnSpc>
                <a:spcPct val="110000"/>
              </a:lnSpc>
              <a:spcBef>
                <a:spcPts val="0"/>
              </a:spcBef>
              <a:spcAft>
                <a:spcPts val="0"/>
              </a:spcAft>
              <a:buClr>
                <a:srgbClr val="6CB004"/>
              </a:buClr>
              <a:buSzTx/>
              <a:tabLst/>
              <a:defRPr/>
            </a:pPr>
            <a:r>
              <a:rPr lang="de-DE" dirty="0"/>
              <a:t>     Add </a:t>
            </a:r>
            <a:r>
              <a:rPr lang="de-DE" dirty="0" err="1"/>
              <a:t>image</a:t>
            </a:r>
            <a:r>
              <a:rPr lang="de-DE" dirty="0"/>
              <a:t> </a:t>
            </a:r>
            <a:r>
              <a:rPr lang="de-DE" dirty="0" err="1"/>
              <a:t>with</a:t>
            </a:r>
            <a:r>
              <a:rPr lang="de-DE" dirty="0"/>
              <a:t> </a:t>
            </a:r>
            <a:r>
              <a:rPr lang="de-DE" dirty="0" err="1"/>
              <a:t>drag</a:t>
            </a:r>
            <a:r>
              <a:rPr lang="de-DE" dirty="0"/>
              <a:t> &amp; </a:t>
            </a:r>
            <a:r>
              <a:rPr lang="de-DE" dirty="0" err="1"/>
              <a:t>drop</a:t>
            </a:r>
            <a:r>
              <a:rPr lang="de-DE" dirty="0"/>
              <a:t> </a:t>
            </a:r>
            <a:r>
              <a:rPr lang="de-DE" dirty="0" err="1"/>
              <a:t>or</a:t>
            </a:r>
            <a:r>
              <a:rPr lang="de-DE" dirty="0"/>
              <a:t> </a:t>
            </a:r>
            <a:r>
              <a:rPr lang="de-DE" dirty="0" err="1"/>
              <a:t>click</a:t>
            </a:r>
            <a:r>
              <a:rPr lang="de-DE" dirty="0"/>
              <a:t> </a:t>
            </a:r>
            <a:r>
              <a:rPr lang="de-DE" dirty="0" err="1"/>
              <a:t>into</a:t>
            </a:r>
            <a:r>
              <a:rPr lang="de-DE" dirty="0"/>
              <a:t> </a:t>
            </a:r>
            <a:r>
              <a:rPr lang="de-DE" dirty="0" err="1"/>
              <a:t>the</a:t>
            </a:r>
            <a:r>
              <a:rPr lang="de-DE" dirty="0"/>
              <a:t> </a:t>
            </a:r>
            <a:r>
              <a:rPr lang="de-DE" dirty="0" err="1"/>
              <a:t>gray</a:t>
            </a:r>
            <a:r>
              <a:rPr lang="de-DE" dirty="0"/>
              <a:t> box </a:t>
            </a:r>
            <a:r>
              <a:rPr lang="de-DE" dirty="0" err="1"/>
              <a:t>to</a:t>
            </a:r>
            <a:r>
              <a:rPr lang="de-DE" dirty="0"/>
              <a:t> </a:t>
            </a:r>
            <a:r>
              <a:rPr lang="de-DE" dirty="0" err="1"/>
              <a:t>select</a:t>
            </a:r>
            <a:r>
              <a:rPr lang="de-DE" dirty="0"/>
              <a:t> a </a:t>
            </a:r>
            <a:r>
              <a:rPr lang="de-DE" dirty="0" err="1"/>
              <a:t>image</a:t>
            </a:r>
            <a:endParaRPr lang="de-DE" dirty="0"/>
          </a:p>
        </p:txBody>
      </p:sp>
      <p:sp>
        <p:nvSpPr>
          <p:cNvPr id="20" name="Bildplatzhalter 12"/>
          <p:cNvSpPr>
            <a:spLocks noGrp="1"/>
          </p:cNvSpPr>
          <p:nvPr>
            <p:ph type="pic" sz="quarter" idx="16" hasCustomPrompt="1"/>
          </p:nvPr>
        </p:nvSpPr>
        <p:spPr>
          <a:xfrm>
            <a:off x="3244803" y="1753422"/>
            <a:ext cx="2410111" cy="1354444"/>
          </a:xfrm>
          <a:prstGeom prst="rect">
            <a:avLst/>
          </a:prstGeom>
          <a:solidFill>
            <a:schemeClr val="accent6">
              <a:lumMod val="20000"/>
              <a:lumOff val="80000"/>
            </a:schemeClr>
          </a:solidFill>
        </p:spPr>
        <p:txBody>
          <a:bodyPr/>
          <a:lstStyle>
            <a:lvl1pPr marL="12700" indent="0" algn="ctr">
              <a:buClr>
                <a:schemeClr val="accent1"/>
              </a:buClr>
              <a:buFont typeface="Wingdings" charset="2"/>
              <a:buNone/>
              <a:defRPr sz="800" baseline="0">
                <a:solidFill>
                  <a:schemeClr val="accent6"/>
                </a:solidFill>
              </a:defRPr>
            </a:lvl1pPr>
          </a:lstStyle>
          <a:p>
            <a:pPr marL="177800" marR="0" lvl="0" indent="-165100" algn="l" defTabSz="457200" rtl="0" eaLnBrk="1" fontAlgn="auto" latinLnBrk="0" hangingPunct="1">
              <a:lnSpc>
                <a:spcPct val="110000"/>
              </a:lnSpc>
              <a:spcBef>
                <a:spcPts val="0"/>
              </a:spcBef>
              <a:spcAft>
                <a:spcPts val="0"/>
              </a:spcAft>
              <a:buClr>
                <a:srgbClr val="6CB004"/>
              </a:buClr>
              <a:buSzTx/>
              <a:tabLst/>
              <a:defRPr/>
            </a:pPr>
            <a:r>
              <a:rPr lang="de-DE" dirty="0"/>
              <a:t>     Add </a:t>
            </a:r>
            <a:r>
              <a:rPr lang="de-DE" dirty="0" err="1"/>
              <a:t>image</a:t>
            </a:r>
            <a:r>
              <a:rPr lang="de-DE" dirty="0"/>
              <a:t> </a:t>
            </a:r>
            <a:r>
              <a:rPr lang="de-DE" dirty="0" err="1"/>
              <a:t>with</a:t>
            </a:r>
            <a:r>
              <a:rPr lang="de-DE" dirty="0"/>
              <a:t> </a:t>
            </a:r>
            <a:r>
              <a:rPr lang="de-DE" dirty="0" err="1"/>
              <a:t>drag</a:t>
            </a:r>
            <a:r>
              <a:rPr lang="de-DE" dirty="0"/>
              <a:t> &amp; </a:t>
            </a:r>
            <a:r>
              <a:rPr lang="de-DE" dirty="0" err="1"/>
              <a:t>drop</a:t>
            </a:r>
            <a:r>
              <a:rPr lang="de-DE" dirty="0"/>
              <a:t> </a:t>
            </a:r>
            <a:r>
              <a:rPr lang="de-DE" dirty="0" err="1"/>
              <a:t>or</a:t>
            </a:r>
            <a:r>
              <a:rPr lang="de-DE" dirty="0"/>
              <a:t> </a:t>
            </a:r>
            <a:r>
              <a:rPr lang="de-DE" dirty="0" err="1"/>
              <a:t>click</a:t>
            </a:r>
            <a:r>
              <a:rPr lang="de-DE" dirty="0"/>
              <a:t> </a:t>
            </a:r>
            <a:r>
              <a:rPr lang="de-DE" dirty="0" err="1"/>
              <a:t>into</a:t>
            </a:r>
            <a:r>
              <a:rPr lang="de-DE" dirty="0"/>
              <a:t> </a:t>
            </a:r>
            <a:r>
              <a:rPr lang="de-DE" dirty="0" err="1"/>
              <a:t>the</a:t>
            </a:r>
            <a:r>
              <a:rPr lang="de-DE" dirty="0"/>
              <a:t> </a:t>
            </a:r>
            <a:r>
              <a:rPr lang="de-DE" dirty="0" err="1"/>
              <a:t>gray</a:t>
            </a:r>
            <a:r>
              <a:rPr lang="de-DE" dirty="0"/>
              <a:t> box </a:t>
            </a:r>
            <a:r>
              <a:rPr lang="de-DE" dirty="0" err="1"/>
              <a:t>to</a:t>
            </a:r>
            <a:r>
              <a:rPr lang="de-DE" dirty="0"/>
              <a:t> </a:t>
            </a:r>
            <a:r>
              <a:rPr lang="de-DE" dirty="0" err="1"/>
              <a:t>select</a:t>
            </a:r>
            <a:r>
              <a:rPr lang="de-DE" dirty="0"/>
              <a:t> a </a:t>
            </a:r>
            <a:r>
              <a:rPr lang="de-DE" dirty="0" err="1"/>
              <a:t>image</a:t>
            </a:r>
            <a:endParaRPr lang="de-DE" dirty="0"/>
          </a:p>
        </p:txBody>
      </p:sp>
      <p:sp>
        <p:nvSpPr>
          <p:cNvPr id="22" name="Bildplatzhalter 12"/>
          <p:cNvSpPr>
            <a:spLocks noGrp="1"/>
          </p:cNvSpPr>
          <p:nvPr>
            <p:ph type="pic" sz="quarter" idx="17" hasCustomPrompt="1"/>
          </p:nvPr>
        </p:nvSpPr>
        <p:spPr>
          <a:xfrm>
            <a:off x="6048617" y="1753422"/>
            <a:ext cx="2410111" cy="1354444"/>
          </a:xfrm>
          <a:prstGeom prst="rect">
            <a:avLst/>
          </a:prstGeom>
          <a:solidFill>
            <a:schemeClr val="accent6">
              <a:lumMod val="20000"/>
              <a:lumOff val="80000"/>
            </a:schemeClr>
          </a:solidFill>
        </p:spPr>
        <p:txBody>
          <a:bodyPr/>
          <a:lstStyle>
            <a:lvl1pPr marL="12700" indent="0" algn="ctr">
              <a:buClr>
                <a:schemeClr val="accent1"/>
              </a:buClr>
              <a:buFont typeface="Wingdings" charset="2"/>
              <a:buNone/>
              <a:defRPr sz="800" baseline="0">
                <a:solidFill>
                  <a:schemeClr val="accent6"/>
                </a:solidFill>
              </a:defRPr>
            </a:lvl1pPr>
          </a:lstStyle>
          <a:p>
            <a:pPr marL="177800" marR="0" lvl="0" indent="-165100" algn="l" defTabSz="457200" rtl="0" eaLnBrk="1" fontAlgn="auto" latinLnBrk="0" hangingPunct="1">
              <a:lnSpc>
                <a:spcPct val="110000"/>
              </a:lnSpc>
              <a:spcBef>
                <a:spcPts val="0"/>
              </a:spcBef>
              <a:spcAft>
                <a:spcPts val="0"/>
              </a:spcAft>
              <a:buClr>
                <a:srgbClr val="6CB004"/>
              </a:buClr>
              <a:buSzTx/>
              <a:tabLst/>
              <a:defRPr/>
            </a:pPr>
            <a:r>
              <a:rPr lang="de-DE" dirty="0"/>
              <a:t>     Add </a:t>
            </a:r>
            <a:r>
              <a:rPr lang="de-DE" dirty="0" err="1"/>
              <a:t>image</a:t>
            </a:r>
            <a:r>
              <a:rPr lang="de-DE" dirty="0"/>
              <a:t> </a:t>
            </a:r>
            <a:r>
              <a:rPr lang="de-DE" dirty="0" err="1"/>
              <a:t>with</a:t>
            </a:r>
            <a:r>
              <a:rPr lang="de-DE" dirty="0"/>
              <a:t> </a:t>
            </a:r>
            <a:r>
              <a:rPr lang="de-DE" dirty="0" err="1"/>
              <a:t>drag</a:t>
            </a:r>
            <a:r>
              <a:rPr lang="de-DE" dirty="0"/>
              <a:t> &amp; </a:t>
            </a:r>
            <a:r>
              <a:rPr lang="de-DE" dirty="0" err="1"/>
              <a:t>drop</a:t>
            </a:r>
            <a:r>
              <a:rPr lang="de-DE" dirty="0"/>
              <a:t> </a:t>
            </a:r>
            <a:r>
              <a:rPr lang="de-DE" dirty="0" err="1"/>
              <a:t>or</a:t>
            </a:r>
            <a:r>
              <a:rPr lang="de-DE" dirty="0"/>
              <a:t> </a:t>
            </a:r>
            <a:r>
              <a:rPr lang="de-DE" dirty="0" err="1"/>
              <a:t>click</a:t>
            </a:r>
            <a:r>
              <a:rPr lang="de-DE" dirty="0"/>
              <a:t> </a:t>
            </a:r>
            <a:r>
              <a:rPr lang="de-DE" dirty="0" err="1"/>
              <a:t>into</a:t>
            </a:r>
            <a:r>
              <a:rPr lang="de-DE" dirty="0"/>
              <a:t> </a:t>
            </a:r>
            <a:r>
              <a:rPr lang="de-DE" dirty="0" err="1"/>
              <a:t>the</a:t>
            </a:r>
            <a:r>
              <a:rPr lang="de-DE" dirty="0"/>
              <a:t> </a:t>
            </a:r>
            <a:r>
              <a:rPr lang="de-DE" dirty="0" err="1"/>
              <a:t>gray</a:t>
            </a:r>
            <a:r>
              <a:rPr lang="de-DE" dirty="0"/>
              <a:t> box </a:t>
            </a:r>
            <a:r>
              <a:rPr lang="de-DE" dirty="0" err="1"/>
              <a:t>to</a:t>
            </a:r>
            <a:r>
              <a:rPr lang="de-DE" dirty="0"/>
              <a:t> </a:t>
            </a:r>
            <a:r>
              <a:rPr lang="de-DE" dirty="0" err="1"/>
              <a:t>select</a:t>
            </a:r>
            <a:r>
              <a:rPr lang="de-DE" dirty="0"/>
              <a:t> a </a:t>
            </a:r>
            <a:r>
              <a:rPr lang="de-DE" dirty="0" err="1"/>
              <a:t>image</a:t>
            </a:r>
            <a:endParaRPr lang="de-DE" dirty="0"/>
          </a:p>
        </p:txBody>
      </p:sp>
      <p:sp>
        <p:nvSpPr>
          <p:cNvPr id="29" name="Textplatzhalter 8"/>
          <p:cNvSpPr>
            <a:spLocks noGrp="1"/>
          </p:cNvSpPr>
          <p:nvPr>
            <p:ph type="body" sz="quarter" idx="19" hasCustomPrompt="1"/>
          </p:nvPr>
        </p:nvSpPr>
        <p:spPr>
          <a:xfrm>
            <a:off x="3233701" y="3258448"/>
            <a:ext cx="2657200" cy="1345077"/>
          </a:xfrm>
          <a:prstGeom prst="rect">
            <a:avLst/>
          </a:prstGeom>
        </p:spPr>
        <p:txBody>
          <a:bodyPr lIns="0" tIns="0" rIns="0" bIns="0"/>
          <a:lstStyle>
            <a:lvl1pPr marL="0" indent="0">
              <a:lnSpc>
                <a:spcPct val="150000"/>
              </a:lnSpc>
              <a:spcAft>
                <a:spcPts val="0"/>
              </a:spcAft>
              <a:buClr>
                <a:schemeClr val="accent1"/>
              </a:buClr>
              <a:buFont typeface="Arial" charset="0"/>
              <a:buNone/>
              <a:defRPr/>
            </a:lvl1pPr>
            <a:lvl2pPr marL="358775" indent="-174625">
              <a:buClr>
                <a:schemeClr val="accent1"/>
              </a:buClr>
              <a:buFont typeface="Wingdings" charset="2"/>
              <a:buChar char="§"/>
              <a:defRPr/>
            </a:lvl2pPr>
            <a:lvl3pPr marL="539750" indent="-177800">
              <a:buClr>
                <a:schemeClr val="accent1"/>
              </a:buClr>
              <a:buFont typeface="Wingdings" charset="2"/>
              <a:buChar char="§"/>
              <a:defRPr/>
            </a:lvl3pPr>
            <a:lvl4pPr marL="714375" indent="-182563">
              <a:buClr>
                <a:schemeClr val="accent1"/>
              </a:buClr>
              <a:buFont typeface="Wingdings" charset="2"/>
              <a:buChar char="§"/>
              <a:defRPr/>
            </a:lvl4pPr>
            <a:lvl5pPr marL="900113" indent="-177800">
              <a:buClr>
                <a:schemeClr val="accent1"/>
              </a:buClr>
              <a:buFont typeface="Wingdings" charset="2"/>
              <a:buChar char="§"/>
              <a:defRPr/>
            </a:lvl5pPr>
          </a:lstStyle>
          <a:p>
            <a:pPr lvl="0"/>
            <a:r>
              <a:rPr lang="en-GB" noProof="0" dirty="0"/>
              <a:t>Edit text</a:t>
            </a:r>
          </a:p>
        </p:txBody>
      </p:sp>
      <p:sp>
        <p:nvSpPr>
          <p:cNvPr id="30" name="Textplatzhalter 8"/>
          <p:cNvSpPr>
            <a:spLocks noGrp="1"/>
          </p:cNvSpPr>
          <p:nvPr>
            <p:ph type="body" sz="quarter" idx="20" hasCustomPrompt="1"/>
          </p:nvPr>
        </p:nvSpPr>
        <p:spPr>
          <a:xfrm>
            <a:off x="6048617" y="3258448"/>
            <a:ext cx="2657200" cy="1345077"/>
          </a:xfrm>
          <a:prstGeom prst="rect">
            <a:avLst/>
          </a:prstGeom>
        </p:spPr>
        <p:txBody>
          <a:bodyPr lIns="0" tIns="0" rIns="0" bIns="0"/>
          <a:lstStyle>
            <a:lvl1pPr marL="0" indent="0">
              <a:lnSpc>
                <a:spcPct val="150000"/>
              </a:lnSpc>
              <a:spcAft>
                <a:spcPts val="0"/>
              </a:spcAft>
              <a:buClr>
                <a:schemeClr val="accent1"/>
              </a:buClr>
              <a:buFont typeface="Arial" charset="0"/>
              <a:buNone/>
              <a:defRPr/>
            </a:lvl1pPr>
            <a:lvl2pPr marL="358775" indent="-174625">
              <a:buClr>
                <a:schemeClr val="accent1"/>
              </a:buClr>
              <a:buFont typeface="Wingdings" charset="2"/>
              <a:buChar char="§"/>
              <a:defRPr/>
            </a:lvl2pPr>
            <a:lvl3pPr marL="539750" indent="-177800">
              <a:buClr>
                <a:schemeClr val="accent1"/>
              </a:buClr>
              <a:buFont typeface="Wingdings" charset="2"/>
              <a:buChar char="§"/>
              <a:defRPr/>
            </a:lvl3pPr>
            <a:lvl4pPr marL="714375" indent="-182563">
              <a:buClr>
                <a:schemeClr val="accent1"/>
              </a:buClr>
              <a:buFont typeface="Wingdings" charset="2"/>
              <a:buChar char="§"/>
              <a:defRPr/>
            </a:lvl4pPr>
            <a:lvl5pPr marL="900113" indent="-177800">
              <a:buClr>
                <a:schemeClr val="accent1"/>
              </a:buClr>
              <a:buFont typeface="Wingdings" charset="2"/>
              <a:buChar char="§"/>
              <a:defRPr/>
            </a:lvl5pPr>
          </a:lstStyle>
          <a:p>
            <a:pPr lvl="0"/>
            <a:r>
              <a:rPr lang="en-GB" noProof="0" dirty="0"/>
              <a:t>Edit text</a:t>
            </a:r>
          </a:p>
        </p:txBody>
      </p:sp>
    </p:spTree>
    <p:extLst>
      <p:ext uri="{BB962C8B-B14F-4D97-AF65-F5344CB8AC3E}">
        <p14:creationId xmlns:p14="http://schemas.microsoft.com/office/powerpoint/2010/main" val="2818380286"/>
      </p:ext>
    </p:extLst>
  </p:cSld>
  <p:clrMapOvr>
    <a:masterClrMapping/>
  </p:clrMapOvr>
  <p:extLst>
    <p:ext uri="{DCECCB84-F9BA-43D5-87BE-67443E8EF086}">
      <p15:sldGuideLst xmlns:p15="http://schemas.microsoft.com/office/powerpoint/2012/main">
        <p15:guide id="1" pos="272">
          <p15:clr>
            <a:srgbClr val="FBAE40"/>
          </p15:clr>
        </p15:guide>
        <p15:guide id="2" orient="horz" pos="917">
          <p15:clr>
            <a:srgbClr val="FBAE40"/>
          </p15:clr>
        </p15:guide>
      </p15:sldGuideLst>
    </p:ext>
  </p:extLst>
</p:sldLayout>
</file>

<file path=ppt/slideLayouts/slideLayout21.xml><?xml version="1.0" encoding="utf-8"?>
<p:sldLayout xmlns:a="http://schemas.openxmlformats.org/drawingml/2006/main" xmlns:r="http://schemas.openxmlformats.org/officeDocument/2006/relationships" xmlns:p="http://schemas.openxmlformats.org/presentationml/2006/main" userDrawn="1">
  <p:cSld name="White background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</p:spTree>
    <p:extLst>
      <p:ext uri="{BB962C8B-B14F-4D97-AF65-F5344CB8AC3E}">
        <p14:creationId xmlns:p14="http://schemas.microsoft.com/office/powerpoint/2010/main" val="3053203336"/>
      </p:ext>
    </p:extLst>
  </p:cSld>
  <p:clrMapOvr>
    <a:masterClrMapping/>
  </p:clrMapOvr>
</p:sldLayout>
</file>

<file path=ppt/slideLayouts/slideLayout22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Title Landscape">
    <p:bg>
      <p:bgPr>
        <a:blipFill dpi="0" rotWithShape="1">
          <a:blip r:embed="rId2">
            <a:lum/>
          </a:blip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Textplatzhalter 3"/>
          <p:cNvSpPr>
            <a:spLocks noGrp="1"/>
          </p:cNvSpPr>
          <p:nvPr>
            <p:ph type="body" sz="quarter" idx="11" hasCustomPrompt="1"/>
          </p:nvPr>
        </p:nvSpPr>
        <p:spPr>
          <a:xfrm>
            <a:off x="297408" y="3002531"/>
            <a:ext cx="8417441" cy="153681"/>
          </a:xfrm>
          <a:prstGeom prst="rect">
            <a:avLst/>
          </a:prstGeom>
        </p:spPr>
        <p:txBody>
          <a:bodyPr tIns="0" bIns="0"/>
          <a:lstStyle>
            <a:lvl1pPr marL="36000" indent="0">
              <a:buNone/>
              <a:defRPr sz="800" baseline="0">
                <a:solidFill>
                  <a:schemeClr val="bg1"/>
                </a:solidFill>
              </a:defRPr>
            </a:lvl1pPr>
          </a:lstStyle>
          <a:p>
            <a:r>
              <a:rPr lang="en-GB" dirty="0"/>
              <a:t>TT month JJJJ, Name and Surname</a:t>
            </a:r>
          </a:p>
        </p:txBody>
      </p:sp>
      <p:sp>
        <p:nvSpPr>
          <p:cNvPr id="10" name="Titel 1"/>
          <p:cNvSpPr>
            <a:spLocks noGrp="1"/>
          </p:cNvSpPr>
          <p:nvPr>
            <p:ph type="title" hasCustomPrompt="1"/>
          </p:nvPr>
        </p:nvSpPr>
        <p:spPr>
          <a:xfrm>
            <a:off x="297872" y="1949497"/>
            <a:ext cx="8416978" cy="1053033"/>
          </a:xfrm>
          <a:prstGeom prst="rect">
            <a:avLst/>
          </a:prstGeom>
        </p:spPr>
        <p:txBody>
          <a:bodyPr lIns="90000"/>
          <a:lstStyle>
            <a:lvl1pPr marL="36000" marR="0" indent="0" algn="l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 sz="3000" b="1" baseline="0">
                <a:solidFill>
                  <a:schemeClr val="bg1"/>
                </a:solidFill>
              </a:defRPr>
            </a:lvl1pPr>
          </a:lstStyle>
          <a:p>
            <a:r>
              <a:rPr lang="en-GB" dirty="0"/>
              <a:t>Placeholder</a:t>
            </a:r>
            <a:br>
              <a:rPr lang="en-GB" dirty="0"/>
            </a:br>
            <a:r>
              <a:rPr lang="en-GB" dirty="0"/>
              <a:t>Presentation title</a:t>
            </a:r>
          </a:p>
        </p:txBody>
      </p:sp>
    </p:spTree>
    <p:extLst>
      <p:ext uri="{BB962C8B-B14F-4D97-AF65-F5344CB8AC3E}">
        <p14:creationId xmlns:p14="http://schemas.microsoft.com/office/powerpoint/2010/main" val="1532263680"/>
      </p:ext>
    </p:extLst>
  </p:cSld>
  <p:clrMapOvr>
    <a:masterClrMapping/>
  </p:clrMapOvr>
</p:sldLayout>
</file>

<file path=ppt/slideLayouts/slideLayout23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Title Team">
    <p:bg>
      <p:bgPr>
        <a:blipFill dpi="0" rotWithShape="1">
          <a:blip r:embed="rId2">
            <a:lum/>
          </a:blip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Titel 1"/>
          <p:cNvSpPr>
            <a:spLocks noGrp="1"/>
          </p:cNvSpPr>
          <p:nvPr>
            <p:ph type="title" hasCustomPrompt="1"/>
          </p:nvPr>
        </p:nvSpPr>
        <p:spPr>
          <a:xfrm>
            <a:off x="297872" y="1949498"/>
            <a:ext cx="8416978" cy="1053033"/>
          </a:xfrm>
          <a:prstGeom prst="rect">
            <a:avLst/>
          </a:prstGeom>
        </p:spPr>
        <p:txBody>
          <a:bodyPr lIns="90000"/>
          <a:lstStyle>
            <a:lvl1pPr marL="36000" marR="0" indent="0" algn="l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 sz="3000" b="1" baseline="0">
                <a:solidFill>
                  <a:schemeClr val="bg2"/>
                </a:solidFill>
              </a:defRPr>
            </a:lvl1pPr>
          </a:lstStyle>
          <a:p>
            <a:r>
              <a:rPr lang="en-GB" dirty="0"/>
              <a:t>Placeholder</a:t>
            </a:r>
            <a:br>
              <a:rPr lang="en-GB" dirty="0"/>
            </a:br>
            <a:r>
              <a:rPr lang="en-GB" dirty="0"/>
              <a:t>Presentation title</a:t>
            </a:r>
          </a:p>
        </p:txBody>
      </p:sp>
      <p:sp>
        <p:nvSpPr>
          <p:cNvPr id="5" name="Textplatzhalter 3"/>
          <p:cNvSpPr>
            <a:spLocks noGrp="1"/>
          </p:cNvSpPr>
          <p:nvPr>
            <p:ph type="body" sz="quarter" idx="11" hasCustomPrompt="1"/>
          </p:nvPr>
        </p:nvSpPr>
        <p:spPr>
          <a:xfrm>
            <a:off x="297408" y="3002531"/>
            <a:ext cx="8417441" cy="153681"/>
          </a:xfrm>
          <a:prstGeom prst="rect">
            <a:avLst/>
          </a:prstGeom>
        </p:spPr>
        <p:txBody>
          <a:bodyPr tIns="0" bIns="0"/>
          <a:lstStyle>
            <a:lvl1pPr marL="36000" indent="0">
              <a:buNone/>
              <a:defRPr sz="800" baseline="0">
                <a:solidFill>
                  <a:schemeClr val="bg2"/>
                </a:solidFill>
              </a:defRPr>
            </a:lvl1pPr>
          </a:lstStyle>
          <a:p>
            <a:r>
              <a:rPr lang="en-GB" dirty="0"/>
              <a:t>TT month JJJJ, Name and Surname</a:t>
            </a:r>
          </a:p>
        </p:txBody>
      </p:sp>
    </p:spTree>
    <p:extLst>
      <p:ext uri="{BB962C8B-B14F-4D97-AF65-F5344CB8AC3E}">
        <p14:creationId xmlns:p14="http://schemas.microsoft.com/office/powerpoint/2010/main" val="3717760088"/>
      </p:ext>
    </p:extLst>
  </p:cSld>
  <p:clrMapOvr>
    <a:masterClrMapping/>
  </p:clrMapOvr>
</p:sldLayout>
</file>

<file path=ppt/slideLayouts/slideLayout24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Thank You">
    <p:bg>
      <p:bgPr>
        <a:blipFill dpi="0" rotWithShape="1">
          <a:blip r:embed="rId2">
            <a:lum/>
          </a:blip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Titel 1"/>
          <p:cNvSpPr>
            <a:spLocks noGrp="1"/>
          </p:cNvSpPr>
          <p:nvPr>
            <p:ph type="title" hasCustomPrompt="1"/>
          </p:nvPr>
        </p:nvSpPr>
        <p:spPr>
          <a:xfrm>
            <a:off x="297872" y="2431125"/>
            <a:ext cx="8416978" cy="1053033"/>
          </a:xfrm>
          <a:prstGeom prst="rect">
            <a:avLst/>
          </a:prstGeom>
        </p:spPr>
        <p:txBody>
          <a:bodyPr lIns="90000"/>
          <a:lstStyle>
            <a:lvl1pPr marL="36000" marR="0" indent="0" algn="l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 sz="3000" b="1" baseline="0">
                <a:solidFill>
                  <a:schemeClr val="accent2"/>
                </a:solidFill>
              </a:defRPr>
            </a:lvl1pPr>
          </a:lstStyle>
          <a:p>
            <a:r>
              <a:rPr lang="en-GB"/>
              <a:t>Thank You</a:t>
            </a:r>
            <a:endParaRPr lang="en-GB" dirty="0"/>
          </a:p>
        </p:txBody>
      </p:sp>
    </p:spTree>
    <p:extLst>
      <p:ext uri="{BB962C8B-B14F-4D97-AF65-F5344CB8AC3E}">
        <p14:creationId xmlns:p14="http://schemas.microsoft.com/office/powerpoint/2010/main" val="3314094674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13" Type="http://schemas.openxmlformats.org/officeDocument/2006/relationships/slideLayout" Target="../slideLayouts/slideLayout13.xml"/><Relationship Id="rId18" Type="http://schemas.openxmlformats.org/officeDocument/2006/relationships/slideLayout" Target="../slideLayouts/slideLayout18.xml"/><Relationship Id="rId3" Type="http://schemas.openxmlformats.org/officeDocument/2006/relationships/slideLayout" Target="../slideLayouts/slideLayout3.xml"/><Relationship Id="rId21" Type="http://schemas.openxmlformats.org/officeDocument/2006/relationships/slideLayout" Target="../slideLayouts/slideLayout21.xml"/><Relationship Id="rId7" Type="http://schemas.openxmlformats.org/officeDocument/2006/relationships/slideLayout" Target="../slideLayouts/slideLayout7.xml"/><Relationship Id="rId12" Type="http://schemas.openxmlformats.org/officeDocument/2006/relationships/slideLayout" Target="../slideLayouts/slideLayout12.xml"/><Relationship Id="rId17" Type="http://schemas.openxmlformats.org/officeDocument/2006/relationships/slideLayout" Target="../slideLayouts/slideLayout17.xml"/><Relationship Id="rId25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6" Type="http://schemas.openxmlformats.org/officeDocument/2006/relationships/slideLayout" Target="../slideLayouts/slideLayout16.xml"/><Relationship Id="rId20" Type="http://schemas.openxmlformats.org/officeDocument/2006/relationships/slideLayout" Target="../slideLayouts/slideLayout20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24" Type="http://schemas.openxmlformats.org/officeDocument/2006/relationships/slideLayout" Target="../slideLayouts/slideLayout24.xml"/><Relationship Id="rId5" Type="http://schemas.openxmlformats.org/officeDocument/2006/relationships/slideLayout" Target="../slideLayouts/slideLayout5.xml"/><Relationship Id="rId15" Type="http://schemas.openxmlformats.org/officeDocument/2006/relationships/slideLayout" Target="../slideLayouts/slideLayout15.xml"/><Relationship Id="rId23" Type="http://schemas.openxmlformats.org/officeDocument/2006/relationships/slideLayout" Target="../slideLayouts/slideLayout23.xml"/><Relationship Id="rId10" Type="http://schemas.openxmlformats.org/officeDocument/2006/relationships/slideLayout" Target="../slideLayouts/slideLayout10.xml"/><Relationship Id="rId19" Type="http://schemas.openxmlformats.org/officeDocument/2006/relationships/slideLayout" Target="../slideLayouts/slideLayout19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Relationship Id="rId14" Type="http://schemas.openxmlformats.org/officeDocument/2006/relationships/slideLayout" Target="../slideLayouts/slideLayout14.xml"/><Relationship Id="rId22" Type="http://schemas.openxmlformats.org/officeDocument/2006/relationships/slideLayout" Target="../slideLayouts/slideLayout22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Placeholder 1">
            <a:extLst>
              <a:ext uri="{FF2B5EF4-FFF2-40B4-BE49-F238E27FC236}">
                <a16:creationId xmlns:a16="http://schemas.microsoft.com/office/drawing/2014/main" id="{3D68A99E-87AA-581A-5D44-B59364C03812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628650" y="273844"/>
            <a:ext cx="7886700" cy="994172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en-US"/>
              <a:t>Click to edit Master title style</a:t>
            </a:r>
            <a:endParaRPr lang="mk-MK"/>
          </a:p>
        </p:txBody>
      </p:sp>
      <p:sp>
        <p:nvSpPr>
          <p:cNvPr id="3" name="Text Placeholder 2">
            <a:extLst>
              <a:ext uri="{FF2B5EF4-FFF2-40B4-BE49-F238E27FC236}">
                <a16:creationId xmlns:a16="http://schemas.microsoft.com/office/drawing/2014/main" id="{7BC03789-A569-C9C5-A419-9F3D319F6741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628650" y="1369219"/>
            <a:ext cx="7886700" cy="3263504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mk-MK"/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07641FE5-A1F8-BDF2-5F6B-54CC64421ABF}"/>
              </a:ext>
            </a:extLst>
          </p:cNvPr>
          <p:cNvSpPr>
            <a:spLocks noGrp="1"/>
          </p:cNvSpPr>
          <p:nvPr>
            <p:ph type="dt" sz="half" idx="2"/>
          </p:nvPr>
        </p:nvSpPr>
        <p:spPr>
          <a:xfrm>
            <a:off x="628650" y="4767263"/>
            <a:ext cx="2057400" cy="273844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900">
                <a:solidFill>
                  <a:schemeClr val="tx1">
                    <a:tint val="82000"/>
                  </a:schemeClr>
                </a:solidFill>
              </a:defRPr>
            </a:lvl1pPr>
          </a:lstStyle>
          <a:p>
            <a:fld id="{D8FD5643-8E91-45C4-BABB-1006219F5076}" type="datetimeFigureOut">
              <a:rPr lang="mk-MK" smtClean="0"/>
              <a:t>19.5.2025</a:t>
            </a:fld>
            <a:endParaRPr lang="mk-MK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75EC488C-D51B-3E29-A51E-699618172D82}"/>
              </a:ext>
            </a:extLst>
          </p:cNvPr>
          <p:cNvSpPr>
            <a:spLocks noGrp="1"/>
          </p:cNvSpPr>
          <p:nvPr>
            <p:ph type="ftr" sz="quarter" idx="3"/>
          </p:nvPr>
        </p:nvSpPr>
        <p:spPr>
          <a:xfrm>
            <a:off x="3028950" y="4767263"/>
            <a:ext cx="3086100" cy="273844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900">
                <a:solidFill>
                  <a:schemeClr val="tx1">
                    <a:tint val="82000"/>
                  </a:schemeClr>
                </a:solidFill>
              </a:defRPr>
            </a:lvl1pPr>
          </a:lstStyle>
          <a:p>
            <a:endParaRPr lang="mk-MK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31428F50-0150-78BA-68F2-9526C86D835D}"/>
              </a:ext>
            </a:extLst>
          </p:cNvPr>
          <p:cNvSpPr>
            <a:spLocks noGrp="1"/>
          </p:cNvSpPr>
          <p:nvPr>
            <p:ph type="sldNum" sz="quarter" idx="4"/>
          </p:nvPr>
        </p:nvSpPr>
        <p:spPr>
          <a:xfrm>
            <a:off x="6457950" y="4767263"/>
            <a:ext cx="2057400" cy="273844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900">
                <a:solidFill>
                  <a:schemeClr val="tx1">
                    <a:tint val="82000"/>
                  </a:schemeClr>
                </a:solidFill>
              </a:defRPr>
            </a:lvl1pPr>
          </a:lstStyle>
          <a:p>
            <a:fld id="{9DCE165E-65A2-4761-8CC3-18A5EDB4960B}" type="slidenum">
              <a:rPr lang="mk-MK" smtClean="0"/>
              <a:t>‹#›</a:t>
            </a:fld>
            <a:endParaRPr lang="mk-MK"/>
          </a:p>
        </p:txBody>
      </p:sp>
    </p:spTree>
    <p:extLst>
      <p:ext uri="{BB962C8B-B14F-4D97-AF65-F5344CB8AC3E}">
        <p14:creationId xmlns:p14="http://schemas.microsoft.com/office/powerpoint/2010/main" val="817270011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700" r:id="rId1"/>
    <p:sldLayoutId id="2147483701" r:id="rId2"/>
    <p:sldLayoutId id="2147483702" r:id="rId3"/>
    <p:sldLayoutId id="2147483703" r:id="rId4"/>
    <p:sldLayoutId id="2147483704" r:id="rId5"/>
    <p:sldLayoutId id="2147483705" r:id="rId6"/>
    <p:sldLayoutId id="2147483706" r:id="rId7"/>
    <p:sldLayoutId id="2147483707" r:id="rId8"/>
    <p:sldLayoutId id="2147483708" r:id="rId9"/>
    <p:sldLayoutId id="2147483709" r:id="rId10"/>
    <p:sldLayoutId id="2147483710" r:id="rId11"/>
    <p:sldLayoutId id="2147483711" r:id="rId12"/>
    <p:sldLayoutId id="2147483712" r:id="rId13"/>
    <p:sldLayoutId id="2147483713" r:id="rId14"/>
    <p:sldLayoutId id="2147483687" r:id="rId15"/>
    <p:sldLayoutId id="2147483688" r:id="rId16"/>
    <p:sldLayoutId id="2147483689" r:id="rId17"/>
    <p:sldLayoutId id="2147483690" r:id="rId18"/>
    <p:sldLayoutId id="2147483691" r:id="rId19"/>
    <p:sldLayoutId id="2147483692" r:id="rId20"/>
    <p:sldLayoutId id="2147483693" r:id="rId21"/>
    <p:sldLayoutId id="2147483695" r:id="rId22"/>
    <p:sldLayoutId id="2147483696" r:id="rId23"/>
    <p:sldLayoutId id="2147483698" r:id="rId24"/>
  </p:sldLayoutIdLst>
  <p:txStyles>
    <p:titleStyle>
      <a:lvl1pPr algn="l" defTabSz="685800" rtl="0" eaLnBrk="1" latinLnBrk="0" hangingPunct="1">
        <a:lnSpc>
          <a:spcPct val="90000"/>
        </a:lnSpc>
        <a:spcBef>
          <a:spcPct val="0"/>
        </a:spcBef>
        <a:buNone/>
        <a:defRPr sz="33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171450" indent="-171450" algn="l" defTabSz="685800" rtl="0" eaLnBrk="1" latinLnBrk="0" hangingPunct="1">
        <a:lnSpc>
          <a:spcPct val="90000"/>
        </a:lnSpc>
        <a:spcBef>
          <a:spcPts val="750"/>
        </a:spcBef>
        <a:buFont typeface="Arial" panose="020B0604020202020204" pitchFamily="34" charset="0"/>
        <a:buChar char="•"/>
        <a:defRPr sz="2100" kern="1200">
          <a:solidFill>
            <a:schemeClr val="tx1"/>
          </a:solidFill>
          <a:latin typeface="+mn-lt"/>
          <a:ea typeface="+mn-ea"/>
          <a:cs typeface="+mn-cs"/>
        </a:defRPr>
      </a:lvl1pPr>
      <a:lvl2pPr marL="514350" indent="-171450" algn="l" defTabSz="685800" rtl="0" eaLnBrk="1" latinLnBrk="0" hangingPunct="1">
        <a:lnSpc>
          <a:spcPct val="90000"/>
        </a:lnSpc>
        <a:spcBef>
          <a:spcPts val="375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857250" indent="-171450" algn="l" defTabSz="685800" rtl="0" eaLnBrk="1" latinLnBrk="0" hangingPunct="1">
        <a:lnSpc>
          <a:spcPct val="90000"/>
        </a:lnSpc>
        <a:spcBef>
          <a:spcPts val="375"/>
        </a:spcBef>
        <a:buFont typeface="Arial" panose="020B0604020202020204" pitchFamily="34" charset="0"/>
        <a:buChar char="•"/>
        <a:defRPr sz="1500" kern="1200">
          <a:solidFill>
            <a:schemeClr val="tx1"/>
          </a:solidFill>
          <a:latin typeface="+mn-lt"/>
          <a:ea typeface="+mn-ea"/>
          <a:cs typeface="+mn-cs"/>
        </a:defRPr>
      </a:lvl3pPr>
      <a:lvl4pPr marL="1200150" indent="-171450" algn="l" defTabSz="685800" rtl="0" eaLnBrk="1" latinLnBrk="0" hangingPunct="1">
        <a:lnSpc>
          <a:spcPct val="90000"/>
        </a:lnSpc>
        <a:spcBef>
          <a:spcPts val="375"/>
        </a:spcBef>
        <a:buFont typeface="Arial" panose="020B0604020202020204" pitchFamily="34" charset="0"/>
        <a:buChar char="•"/>
        <a:defRPr sz="1350" kern="1200">
          <a:solidFill>
            <a:schemeClr val="tx1"/>
          </a:solidFill>
          <a:latin typeface="+mn-lt"/>
          <a:ea typeface="+mn-ea"/>
          <a:cs typeface="+mn-cs"/>
        </a:defRPr>
      </a:lvl4pPr>
      <a:lvl5pPr marL="1543050" indent="-171450" algn="l" defTabSz="685800" rtl="0" eaLnBrk="1" latinLnBrk="0" hangingPunct="1">
        <a:lnSpc>
          <a:spcPct val="90000"/>
        </a:lnSpc>
        <a:spcBef>
          <a:spcPts val="375"/>
        </a:spcBef>
        <a:buFont typeface="Arial" panose="020B0604020202020204" pitchFamily="34" charset="0"/>
        <a:buChar char="•"/>
        <a:defRPr sz="1350" kern="1200">
          <a:solidFill>
            <a:schemeClr val="tx1"/>
          </a:solidFill>
          <a:latin typeface="+mn-lt"/>
          <a:ea typeface="+mn-ea"/>
          <a:cs typeface="+mn-cs"/>
        </a:defRPr>
      </a:lvl5pPr>
      <a:lvl6pPr marL="1885950" indent="-171450" algn="l" defTabSz="685800" rtl="0" eaLnBrk="1" latinLnBrk="0" hangingPunct="1">
        <a:lnSpc>
          <a:spcPct val="90000"/>
        </a:lnSpc>
        <a:spcBef>
          <a:spcPts val="375"/>
        </a:spcBef>
        <a:buFont typeface="Arial" panose="020B0604020202020204" pitchFamily="34" charset="0"/>
        <a:buChar char="•"/>
        <a:defRPr sz="1350" kern="1200">
          <a:solidFill>
            <a:schemeClr val="tx1"/>
          </a:solidFill>
          <a:latin typeface="+mn-lt"/>
          <a:ea typeface="+mn-ea"/>
          <a:cs typeface="+mn-cs"/>
        </a:defRPr>
      </a:lvl6pPr>
      <a:lvl7pPr marL="2228850" indent="-171450" algn="l" defTabSz="685800" rtl="0" eaLnBrk="1" latinLnBrk="0" hangingPunct="1">
        <a:lnSpc>
          <a:spcPct val="90000"/>
        </a:lnSpc>
        <a:spcBef>
          <a:spcPts val="375"/>
        </a:spcBef>
        <a:buFont typeface="Arial" panose="020B0604020202020204" pitchFamily="34" charset="0"/>
        <a:buChar char="•"/>
        <a:defRPr sz="1350" kern="1200">
          <a:solidFill>
            <a:schemeClr val="tx1"/>
          </a:solidFill>
          <a:latin typeface="+mn-lt"/>
          <a:ea typeface="+mn-ea"/>
          <a:cs typeface="+mn-cs"/>
        </a:defRPr>
      </a:lvl7pPr>
      <a:lvl8pPr marL="2571750" indent="-171450" algn="l" defTabSz="685800" rtl="0" eaLnBrk="1" latinLnBrk="0" hangingPunct="1">
        <a:lnSpc>
          <a:spcPct val="90000"/>
        </a:lnSpc>
        <a:spcBef>
          <a:spcPts val="375"/>
        </a:spcBef>
        <a:buFont typeface="Arial" panose="020B0604020202020204" pitchFamily="34" charset="0"/>
        <a:buChar char="•"/>
        <a:defRPr sz="1350" kern="1200">
          <a:solidFill>
            <a:schemeClr val="tx1"/>
          </a:solidFill>
          <a:latin typeface="+mn-lt"/>
          <a:ea typeface="+mn-ea"/>
          <a:cs typeface="+mn-cs"/>
        </a:defRPr>
      </a:lvl8pPr>
      <a:lvl9pPr marL="2914650" indent="-171450" algn="l" defTabSz="685800" rtl="0" eaLnBrk="1" latinLnBrk="0" hangingPunct="1">
        <a:lnSpc>
          <a:spcPct val="90000"/>
        </a:lnSpc>
        <a:spcBef>
          <a:spcPts val="375"/>
        </a:spcBef>
        <a:buFont typeface="Arial" panose="020B0604020202020204" pitchFamily="34" charset="0"/>
        <a:buChar char="•"/>
        <a:defRPr sz="135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mk-MK"/>
      </a:defPPr>
      <a:lvl1pPr marL="0" algn="l" defTabSz="685800" rtl="0" eaLnBrk="1" latinLnBrk="0" hangingPunct="1">
        <a:defRPr sz="1350" kern="1200">
          <a:solidFill>
            <a:schemeClr val="tx1"/>
          </a:solidFill>
          <a:latin typeface="+mn-lt"/>
          <a:ea typeface="+mn-ea"/>
          <a:cs typeface="+mn-cs"/>
        </a:defRPr>
      </a:lvl1pPr>
      <a:lvl2pPr marL="342900" algn="l" defTabSz="685800" rtl="0" eaLnBrk="1" latinLnBrk="0" hangingPunct="1">
        <a:defRPr sz="1350" kern="1200">
          <a:solidFill>
            <a:schemeClr val="tx1"/>
          </a:solidFill>
          <a:latin typeface="+mn-lt"/>
          <a:ea typeface="+mn-ea"/>
          <a:cs typeface="+mn-cs"/>
        </a:defRPr>
      </a:lvl2pPr>
      <a:lvl3pPr marL="685800" algn="l" defTabSz="685800" rtl="0" eaLnBrk="1" latinLnBrk="0" hangingPunct="1">
        <a:defRPr sz="1350" kern="1200">
          <a:solidFill>
            <a:schemeClr val="tx1"/>
          </a:solidFill>
          <a:latin typeface="+mn-lt"/>
          <a:ea typeface="+mn-ea"/>
          <a:cs typeface="+mn-cs"/>
        </a:defRPr>
      </a:lvl3pPr>
      <a:lvl4pPr marL="1028700" algn="l" defTabSz="685800" rtl="0" eaLnBrk="1" latinLnBrk="0" hangingPunct="1">
        <a:defRPr sz="1350" kern="1200">
          <a:solidFill>
            <a:schemeClr val="tx1"/>
          </a:solidFill>
          <a:latin typeface="+mn-lt"/>
          <a:ea typeface="+mn-ea"/>
          <a:cs typeface="+mn-cs"/>
        </a:defRPr>
      </a:lvl4pPr>
      <a:lvl5pPr marL="1371600" algn="l" defTabSz="685800" rtl="0" eaLnBrk="1" latinLnBrk="0" hangingPunct="1">
        <a:defRPr sz="1350" kern="1200">
          <a:solidFill>
            <a:schemeClr val="tx1"/>
          </a:solidFill>
          <a:latin typeface="+mn-lt"/>
          <a:ea typeface="+mn-ea"/>
          <a:cs typeface="+mn-cs"/>
        </a:defRPr>
      </a:lvl5pPr>
      <a:lvl6pPr marL="1714500" algn="l" defTabSz="685800" rtl="0" eaLnBrk="1" latinLnBrk="0" hangingPunct="1">
        <a:defRPr sz="1350" kern="1200">
          <a:solidFill>
            <a:schemeClr val="tx1"/>
          </a:solidFill>
          <a:latin typeface="+mn-lt"/>
          <a:ea typeface="+mn-ea"/>
          <a:cs typeface="+mn-cs"/>
        </a:defRPr>
      </a:lvl6pPr>
      <a:lvl7pPr marL="2057400" algn="l" defTabSz="685800" rtl="0" eaLnBrk="1" latinLnBrk="0" hangingPunct="1">
        <a:defRPr sz="1350" kern="1200">
          <a:solidFill>
            <a:schemeClr val="tx1"/>
          </a:solidFill>
          <a:latin typeface="+mn-lt"/>
          <a:ea typeface="+mn-ea"/>
          <a:cs typeface="+mn-cs"/>
        </a:defRPr>
      </a:lvl7pPr>
      <a:lvl8pPr marL="2400300" algn="l" defTabSz="685800" rtl="0" eaLnBrk="1" latinLnBrk="0" hangingPunct="1">
        <a:defRPr sz="1350" kern="1200">
          <a:solidFill>
            <a:schemeClr val="tx1"/>
          </a:solidFill>
          <a:latin typeface="+mn-lt"/>
          <a:ea typeface="+mn-ea"/>
          <a:cs typeface="+mn-cs"/>
        </a:defRPr>
      </a:lvl8pPr>
      <a:lvl9pPr marL="2743200" algn="l" defTabSz="685800" rtl="0" eaLnBrk="1" latinLnBrk="0" hangingPunct="1">
        <a:defRPr sz="135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2.xml"/></Relationships>
</file>

<file path=ppt/slides/_rels/slide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5.xml"/></Relationships>
</file>

<file path=ppt/slides/_rels/slide3.xml.rels><?xml version="1.0" encoding="UTF-8" standalone="yes"?>
<Relationships xmlns="http://schemas.openxmlformats.org/package/2006/relationships"><Relationship Id="rId3" Type="http://schemas.openxmlformats.org/officeDocument/2006/relationships/diagramLayout" Target="../diagrams/layout1.xml"/><Relationship Id="rId2" Type="http://schemas.openxmlformats.org/officeDocument/2006/relationships/diagramData" Target="../diagrams/data1.xml"/><Relationship Id="rId1" Type="http://schemas.openxmlformats.org/officeDocument/2006/relationships/slideLayout" Target="../slideLayouts/slideLayout8.xml"/><Relationship Id="rId6" Type="http://schemas.microsoft.com/office/2007/relationships/diagramDrawing" Target="../diagrams/drawing1.xml"/><Relationship Id="rId5" Type="http://schemas.openxmlformats.org/officeDocument/2006/relationships/diagramColors" Target="../diagrams/colors1.xml"/><Relationship Id="rId4" Type="http://schemas.openxmlformats.org/officeDocument/2006/relationships/diagramQuickStyle" Target="../diagrams/quickStyle1.xml"/></Relationships>
</file>

<file path=ppt/slides/_rels/slide4.xml.rels><?xml version="1.0" encoding="UTF-8" standalone="yes"?>
<Relationships xmlns="http://schemas.openxmlformats.org/package/2006/relationships"><Relationship Id="rId3" Type="http://schemas.openxmlformats.org/officeDocument/2006/relationships/diagramLayout" Target="../diagrams/layout2.xml"/><Relationship Id="rId2" Type="http://schemas.openxmlformats.org/officeDocument/2006/relationships/diagramData" Target="../diagrams/data2.xml"/><Relationship Id="rId1" Type="http://schemas.openxmlformats.org/officeDocument/2006/relationships/slideLayout" Target="../slideLayouts/slideLayout2.xml"/><Relationship Id="rId6" Type="http://schemas.microsoft.com/office/2007/relationships/diagramDrawing" Target="../diagrams/drawing2.xml"/><Relationship Id="rId5" Type="http://schemas.openxmlformats.org/officeDocument/2006/relationships/diagramColors" Target="../diagrams/colors2.xml"/><Relationship Id="rId4" Type="http://schemas.openxmlformats.org/officeDocument/2006/relationships/diagramQuickStyle" Target="../diagrams/quickStyle2.xml"/></Relationships>
</file>

<file path=ppt/slides/_rels/slide5.xml.rels><?xml version="1.0" encoding="UTF-8" standalone="yes"?>
<Relationships xmlns="http://schemas.openxmlformats.org/package/2006/relationships"><Relationship Id="rId3" Type="http://schemas.openxmlformats.org/officeDocument/2006/relationships/diagramLayout" Target="../diagrams/layout3.xml"/><Relationship Id="rId2" Type="http://schemas.openxmlformats.org/officeDocument/2006/relationships/diagramData" Target="../diagrams/data3.xml"/><Relationship Id="rId1" Type="http://schemas.openxmlformats.org/officeDocument/2006/relationships/slideLayout" Target="../slideLayouts/slideLayout2.xml"/><Relationship Id="rId6" Type="http://schemas.microsoft.com/office/2007/relationships/diagramDrawing" Target="../diagrams/drawing3.xml"/><Relationship Id="rId5" Type="http://schemas.openxmlformats.org/officeDocument/2006/relationships/diagramColors" Target="../diagrams/colors3.xml"/><Relationship Id="rId4" Type="http://schemas.openxmlformats.org/officeDocument/2006/relationships/diagramQuickStyle" Target="../diagrams/quickStyle3.xml"/></Relationships>
</file>

<file path=ppt/slides/_rels/slide6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4.xml"/></Relationships>
</file>

<file path=ppt/slides/_rels/slide7.xml.rels><?xml version="1.0" encoding="UTF-8" standalone="yes"?>
<Relationships xmlns="http://schemas.openxmlformats.org/package/2006/relationships"><Relationship Id="rId3" Type="http://schemas.openxmlformats.org/officeDocument/2006/relationships/diagramLayout" Target="../diagrams/layout4.xml"/><Relationship Id="rId2" Type="http://schemas.openxmlformats.org/officeDocument/2006/relationships/diagramData" Target="../diagrams/data4.xml"/><Relationship Id="rId1" Type="http://schemas.openxmlformats.org/officeDocument/2006/relationships/slideLayout" Target="../slideLayouts/slideLayout2.xml"/><Relationship Id="rId6" Type="http://schemas.microsoft.com/office/2007/relationships/diagramDrawing" Target="../diagrams/drawing4.xml"/><Relationship Id="rId5" Type="http://schemas.openxmlformats.org/officeDocument/2006/relationships/diagramColors" Target="../diagrams/colors4.xml"/><Relationship Id="rId4" Type="http://schemas.openxmlformats.org/officeDocument/2006/relationships/diagramQuickStyle" Target="../diagrams/quickStyle4.xml"/></Relationships>
</file>

<file path=ppt/slides/_rels/slide8.xml.rels><?xml version="1.0" encoding="UTF-8" standalone="yes"?>
<Relationships xmlns="http://schemas.openxmlformats.org/package/2006/relationships"><Relationship Id="rId3" Type="http://schemas.openxmlformats.org/officeDocument/2006/relationships/diagramLayout" Target="../diagrams/layout5.xml"/><Relationship Id="rId2" Type="http://schemas.openxmlformats.org/officeDocument/2006/relationships/diagramData" Target="../diagrams/data5.xml"/><Relationship Id="rId1" Type="http://schemas.openxmlformats.org/officeDocument/2006/relationships/slideLayout" Target="../slideLayouts/slideLayout8.xml"/><Relationship Id="rId6" Type="http://schemas.microsoft.com/office/2007/relationships/diagramDrawing" Target="../diagrams/drawing5.xml"/><Relationship Id="rId5" Type="http://schemas.openxmlformats.org/officeDocument/2006/relationships/diagramColors" Target="../diagrams/colors5.xml"/><Relationship Id="rId4" Type="http://schemas.openxmlformats.org/officeDocument/2006/relationships/diagramQuickStyle" Target="../diagrams/quickStyle5.xml"/></Relationships>
</file>

<file path=ppt/slides/_rels/slide9.xml.rels><?xml version="1.0" encoding="UTF-8" standalone="yes"?>
<Relationships xmlns="http://schemas.openxmlformats.org/package/2006/relationships"><Relationship Id="rId3" Type="http://schemas.openxmlformats.org/officeDocument/2006/relationships/diagramLayout" Target="../diagrams/layout6.xml"/><Relationship Id="rId2" Type="http://schemas.openxmlformats.org/officeDocument/2006/relationships/diagramData" Target="../diagrams/data6.xml"/><Relationship Id="rId1" Type="http://schemas.openxmlformats.org/officeDocument/2006/relationships/slideLayout" Target="../slideLayouts/slideLayout2.xml"/><Relationship Id="rId6" Type="http://schemas.microsoft.com/office/2007/relationships/diagramDrawing" Target="../diagrams/drawing6.xml"/><Relationship Id="rId5" Type="http://schemas.openxmlformats.org/officeDocument/2006/relationships/diagramColors" Target="../diagrams/colors6.xml"/><Relationship Id="rId4" Type="http://schemas.openxmlformats.org/officeDocument/2006/relationships/diagramQuickStyle" Target="../diagrams/quickStyle6.xml"/></Relationships>
</file>

<file path=ppt/slides/_rels/slide10.xml.rels><?xml version="1.0" encoding="UTF-8" standalone="yes"?>
<Relationships xmlns="http://schemas.openxmlformats.org/package/2006/relationships"><Relationship Id="rId3" Type="http://schemas.openxmlformats.org/officeDocument/2006/relationships/diagramLayout" Target="../diagrams/layout7.xml"/><Relationship Id="rId2" Type="http://schemas.openxmlformats.org/officeDocument/2006/relationships/diagramData" Target="../diagrams/data7.xml"/><Relationship Id="rId1" Type="http://schemas.openxmlformats.org/officeDocument/2006/relationships/slideLayout" Target="../slideLayouts/slideLayout8.xml"/><Relationship Id="rId6" Type="http://schemas.microsoft.com/office/2007/relationships/diagramDrawing" Target="../diagrams/drawing7.xml"/><Relationship Id="rId5" Type="http://schemas.openxmlformats.org/officeDocument/2006/relationships/diagramColors" Target="../diagrams/colors7.xml"/><Relationship Id="rId4" Type="http://schemas.openxmlformats.org/officeDocument/2006/relationships/diagramQuickStyle" Target="../diagrams/quickStyle7.xml"/></Relationships>
</file>

<file path=ppt/slides/_rels/slide1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4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 useBgFill="1">
        <p:nvSpPr>
          <p:cNvPr id="20" name="Rectangle 19">
            <a:extLst>
              <a:ext uri="{FF2B5EF4-FFF2-40B4-BE49-F238E27FC236}">
                <a16:creationId xmlns:a16="http://schemas.microsoft.com/office/drawing/2014/main" id="{943CAA20-3569-4189-9E48-239A229A86CA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0" y="0"/>
            <a:ext cx="9141714" cy="5143500"/>
          </a:xfrm>
          <a:prstGeom prst="rect">
            <a:avLst/>
          </a:prstGeom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4" name="Text Placeholder 13"/>
          <p:cNvSpPr txBox="1">
            <a:spLocks/>
          </p:cNvSpPr>
          <p:nvPr/>
        </p:nvSpPr>
        <p:spPr>
          <a:xfrm>
            <a:off x="628650" y="338535"/>
            <a:ext cx="7884414" cy="3049905"/>
          </a:xfrm>
          <a:prstGeom prst="rect">
            <a:avLst/>
          </a:prstGeom>
        </p:spPr>
        <p:txBody>
          <a:bodyPr vert="horz" lIns="91440" tIns="45720" rIns="91440" bIns="45720" rtlCol="0" anchor="b">
            <a:normAutofit/>
          </a:bodyPr>
          <a:lstStyle>
            <a:lvl1pPr marL="0" indent="0" algn="l" defTabSz="457200" rtl="0" eaLnBrk="1" latinLnBrk="0" hangingPunct="1">
              <a:lnSpc>
                <a:spcPct val="90000"/>
              </a:lnSpc>
              <a:spcBef>
                <a:spcPct val="20000"/>
              </a:spcBef>
              <a:buFontTx/>
              <a:buNone/>
              <a:defRPr sz="3600" kern="1200" baseline="0">
                <a:solidFill>
                  <a:srgbClr val="6CB004"/>
                </a:solidFill>
                <a:latin typeface="Verdana"/>
                <a:ea typeface="+mn-ea"/>
                <a:cs typeface="Verdana"/>
              </a:defRPr>
            </a:lvl1pPr>
            <a:lvl2pPr marL="742950" indent="-285750" algn="l" defTabSz="457200" rtl="0" eaLnBrk="1" latinLnBrk="0" hangingPunct="1">
              <a:spcBef>
                <a:spcPct val="20000"/>
              </a:spcBef>
              <a:buFont typeface="Arial"/>
              <a:buChar char="–"/>
              <a:defRPr sz="2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1143000" indent="-228600" algn="l" defTabSz="457200" rtl="0" eaLnBrk="1" latinLnBrk="0" hangingPunct="1">
              <a:spcBef>
                <a:spcPct val="20000"/>
              </a:spcBef>
              <a:buFont typeface="Arial"/>
              <a:buChar char="•"/>
              <a:defRPr sz="24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600200" indent="-228600" algn="l" defTabSz="457200" rtl="0" eaLnBrk="1" latinLnBrk="0" hangingPunct="1">
              <a:spcBef>
                <a:spcPct val="20000"/>
              </a:spcBef>
              <a:buFont typeface="Arial"/>
              <a:buChar char="–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2057400" indent="-228600" algn="l" defTabSz="457200" rtl="0" eaLnBrk="1" latinLnBrk="0" hangingPunct="1">
              <a:spcBef>
                <a:spcPct val="20000"/>
              </a:spcBef>
              <a:buFont typeface="Arial"/>
              <a:buChar char="»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514600" indent="-228600" algn="l" defTabSz="457200" rtl="0" eaLnBrk="1" latinLnBrk="0" hangingPunct="1">
              <a:spcBef>
                <a:spcPct val="20000"/>
              </a:spcBef>
              <a:buFont typeface="Arial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971800" indent="-228600" algn="l" defTabSz="457200" rtl="0" eaLnBrk="1" latinLnBrk="0" hangingPunct="1">
              <a:spcBef>
                <a:spcPct val="20000"/>
              </a:spcBef>
              <a:buFont typeface="Arial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429000" indent="-228600" algn="l" defTabSz="457200" rtl="0" eaLnBrk="1" latinLnBrk="0" hangingPunct="1">
              <a:spcBef>
                <a:spcPct val="20000"/>
              </a:spcBef>
              <a:buFont typeface="Arial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886200" indent="-228600" algn="l" defTabSz="457200" rtl="0" eaLnBrk="1" latinLnBrk="0" hangingPunct="1">
              <a:spcBef>
                <a:spcPct val="20000"/>
              </a:spcBef>
              <a:buFont typeface="Arial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 defTabSz="914400">
              <a:spcBef>
                <a:spcPct val="0"/>
              </a:spcBef>
              <a:spcAft>
                <a:spcPts val="600"/>
              </a:spcAft>
            </a:pPr>
            <a:r>
              <a:rPr lang="en-US" sz="5000" b="1" kern="1200">
                <a:solidFill>
                  <a:schemeClr val="tx1"/>
                </a:solidFill>
                <a:latin typeface="+mj-lt"/>
                <a:ea typeface="+mj-ea"/>
                <a:cs typeface="+mj-cs"/>
              </a:rPr>
              <a:t>Future of Electronic Communication Regulation in Europe (2025-2035)</a:t>
            </a:r>
          </a:p>
        </p:txBody>
      </p:sp>
      <p:sp>
        <p:nvSpPr>
          <p:cNvPr id="22" name="sketch line">
            <a:extLst>
              <a:ext uri="{FF2B5EF4-FFF2-40B4-BE49-F238E27FC236}">
                <a16:creationId xmlns:a16="http://schemas.microsoft.com/office/drawing/2014/main" id="{DA542B6D-E775-4832-91DC-2D20F857813A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628650" y="3538946"/>
            <a:ext cx="4057650" cy="13716"/>
          </a:xfrm>
          <a:custGeom>
            <a:avLst/>
            <a:gdLst>
              <a:gd name="connsiteX0" fmla="*/ 0 w 4057650"/>
              <a:gd name="connsiteY0" fmla="*/ 0 h 13716"/>
              <a:gd name="connsiteX1" fmla="*/ 757428 w 4057650"/>
              <a:gd name="connsiteY1" fmla="*/ 0 h 13716"/>
              <a:gd name="connsiteX2" fmla="*/ 1474279 w 4057650"/>
              <a:gd name="connsiteY2" fmla="*/ 0 h 13716"/>
              <a:gd name="connsiteX3" fmla="*/ 2191131 w 4057650"/>
              <a:gd name="connsiteY3" fmla="*/ 0 h 13716"/>
              <a:gd name="connsiteX4" fmla="*/ 2745676 w 4057650"/>
              <a:gd name="connsiteY4" fmla="*/ 0 h 13716"/>
              <a:gd name="connsiteX5" fmla="*/ 3340798 w 4057650"/>
              <a:gd name="connsiteY5" fmla="*/ 0 h 13716"/>
              <a:gd name="connsiteX6" fmla="*/ 4057650 w 4057650"/>
              <a:gd name="connsiteY6" fmla="*/ 0 h 13716"/>
              <a:gd name="connsiteX7" fmla="*/ 4057650 w 4057650"/>
              <a:gd name="connsiteY7" fmla="*/ 13716 h 13716"/>
              <a:gd name="connsiteX8" fmla="*/ 3381375 w 4057650"/>
              <a:gd name="connsiteY8" fmla="*/ 13716 h 13716"/>
              <a:gd name="connsiteX9" fmla="*/ 2826830 w 4057650"/>
              <a:gd name="connsiteY9" fmla="*/ 13716 h 13716"/>
              <a:gd name="connsiteX10" fmla="*/ 2272284 w 4057650"/>
              <a:gd name="connsiteY10" fmla="*/ 13716 h 13716"/>
              <a:gd name="connsiteX11" fmla="*/ 1555432 w 4057650"/>
              <a:gd name="connsiteY11" fmla="*/ 13716 h 13716"/>
              <a:gd name="connsiteX12" fmla="*/ 960310 w 4057650"/>
              <a:gd name="connsiteY12" fmla="*/ 13716 h 13716"/>
              <a:gd name="connsiteX13" fmla="*/ 0 w 4057650"/>
              <a:gd name="connsiteY13" fmla="*/ 13716 h 13716"/>
              <a:gd name="connsiteX14" fmla="*/ 0 w 4057650"/>
              <a:gd name="connsiteY14" fmla="*/ 0 h 13716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  <a:cxn ang="0">
                <a:pos x="connsiteX8" y="connsiteY8"/>
              </a:cxn>
              <a:cxn ang="0">
                <a:pos x="connsiteX9" y="connsiteY9"/>
              </a:cxn>
              <a:cxn ang="0">
                <a:pos x="connsiteX10" y="connsiteY10"/>
              </a:cxn>
              <a:cxn ang="0">
                <a:pos x="connsiteX11" y="connsiteY11"/>
              </a:cxn>
              <a:cxn ang="0">
                <a:pos x="connsiteX12" y="connsiteY12"/>
              </a:cxn>
              <a:cxn ang="0">
                <a:pos x="connsiteX13" y="connsiteY13"/>
              </a:cxn>
              <a:cxn ang="0">
                <a:pos x="connsiteX14" y="connsiteY14"/>
              </a:cxn>
            </a:cxnLst>
            <a:rect l="l" t="t" r="r" b="b"/>
            <a:pathLst>
              <a:path w="4057650" h="13716" fill="none" extrusionOk="0">
                <a:moveTo>
                  <a:pt x="0" y="0"/>
                </a:moveTo>
                <a:cubicBezTo>
                  <a:pt x="371182" y="3227"/>
                  <a:pt x="494372" y="9222"/>
                  <a:pt x="757428" y="0"/>
                </a:cubicBezTo>
                <a:cubicBezTo>
                  <a:pt x="1020484" y="-9222"/>
                  <a:pt x="1116719" y="-4357"/>
                  <a:pt x="1474279" y="0"/>
                </a:cubicBezTo>
                <a:cubicBezTo>
                  <a:pt x="1831839" y="4357"/>
                  <a:pt x="1920973" y="-11809"/>
                  <a:pt x="2191131" y="0"/>
                </a:cubicBezTo>
                <a:cubicBezTo>
                  <a:pt x="2461289" y="11809"/>
                  <a:pt x="2589480" y="-22604"/>
                  <a:pt x="2745676" y="0"/>
                </a:cubicBezTo>
                <a:cubicBezTo>
                  <a:pt x="2901872" y="22604"/>
                  <a:pt x="3136452" y="-12306"/>
                  <a:pt x="3340798" y="0"/>
                </a:cubicBezTo>
                <a:cubicBezTo>
                  <a:pt x="3545144" y="12306"/>
                  <a:pt x="3766934" y="-21556"/>
                  <a:pt x="4057650" y="0"/>
                </a:cubicBezTo>
                <a:cubicBezTo>
                  <a:pt x="4057378" y="4708"/>
                  <a:pt x="4057987" y="7132"/>
                  <a:pt x="4057650" y="13716"/>
                </a:cubicBezTo>
                <a:cubicBezTo>
                  <a:pt x="3743404" y="35553"/>
                  <a:pt x="3625516" y="-19495"/>
                  <a:pt x="3381375" y="13716"/>
                </a:cubicBezTo>
                <a:cubicBezTo>
                  <a:pt x="3137235" y="46927"/>
                  <a:pt x="2946571" y="-4571"/>
                  <a:pt x="2826830" y="13716"/>
                </a:cubicBezTo>
                <a:cubicBezTo>
                  <a:pt x="2707090" y="32003"/>
                  <a:pt x="2402756" y="-3140"/>
                  <a:pt x="2272284" y="13716"/>
                </a:cubicBezTo>
                <a:cubicBezTo>
                  <a:pt x="2141812" y="30572"/>
                  <a:pt x="1895935" y="13627"/>
                  <a:pt x="1555432" y="13716"/>
                </a:cubicBezTo>
                <a:cubicBezTo>
                  <a:pt x="1214929" y="13805"/>
                  <a:pt x="1103072" y="9931"/>
                  <a:pt x="960310" y="13716"/>
                </a:cubicBezTo>
                <a:cubicBezTo>
                  <a:pt x="817548" y="17501"/>
                  <a:pt x="402272" y="-33931"/>
                  <a:pt x="0" y="13716"/>
                </a:cubicBezTo>
                <a:cubicBezTo>
                  <a:pt x="-460" y="10837"/>
                  <a:pt x="38" y="6680"/>
                  <a:pt x="0" y="0"/>
                </a:cubicBezTo>
                <a:close/>
              </a:path>
              <a:path w="4057650" h="13716" stroke="0" extrusionOk="0">
                <a:moveTo>
                  <a:pt x="0" y="0"/>
                </a:moveTo>
                <a:cubicBezTo>
                  <a:pt x="248348" y="13145"/>
                  <a:pt x="486117" y="25042"/>
                  <a:pt x="635698" y="0"/>
                </a:cubicBezTo>
                <a:cubicBezTo>
                  <a:pt x="785279" y="-25042"/>
                  <a:pt x="917762" y="-5537"/>
                  <a:pt x="1190244" y="0"/>
                </a:cubicBezTo>
                <a:cubicBezTo>
                  <a:pt x="1462726" y="5537"/>
                  <a:pt x="1667120" y="-21232"/>
                  <a:pt x="1947672" y="0"/>
                </a:cubicBezTo>
                <a:cubicBezTo>
                  <a:pt x="2228224" y="21232"/>
                  <a:pt x="2280631" y="-21698"/>
                  <a:pt x="2583370" y="0"/>
                </a:cubicBezTo>
                <a:cubicBezTo>
                  <a:pt x="2886109" y="21698"/>
                  <a:pt x="3022941" y="19647"/>
                  <a:pt x="3219069" y="0"/>
                </a:cubicBezTo>
                <a:cubicBezTo>
                  <a:pt x="3415197" y="-19647"/>
                  <a:pt x="3747500" y="26991"/>
                  <a:pt x="4057650" y="0"/>
                </a:cubicBezTo>
                <a:cubicBezTo>
                  <a:pt x="4056980" y="3019"/>
                  <a:pt x="4057134" y="10425"/>
                  <a:pt x="4057650" y="13716"/>
                </a:cubicBezTo>
                <a:cubicBezTo>
                  <a:pt x="3865148" y="-7885"/>
                  <a:pt x="3702543" y="44896"/>
                  <a:pt x="3381375" y="13716"/>
                </a:cubicBezTo>
                <a:cubicBezTo>
                  <a:pt x="3060208" y="-17464"/>
                  <a:pt x="2956571" y="-13250"/>
                  <a:pt x="2826830" y="13716"/>
                </a:cubicBezTo>
                <a:cubicBezTo>
                  <a:pt x="2697089" y="40682"/>
                  <a:pt x="2411031" y="38582"/>
                  <a:pt x="2150555" y="13716"/>
                </a:cubicBezTo>
                <a:cubicBezTo>
                  <a:pt x="1890080" y="-11150"/>
                  <a:pt x="1741827" y="-5187"/>
                  <a:pt x="1474280" y="13716"/>
                </a:cubicBezTo>
                <a:cubicBezTo>
                  <a:pt x="1206734" y="32619"/>
                  <a:pt x="998203" y="28763"/>
                  <a:pt x="838581" y="13716"/>
                </a:cubicBezTo>
                <a:cubicBezTo>
                  <a:pt x="678959" y="-1331"/>
                  <a:pt x="187101" y="-17784"/>
                  <a:pt x="0" y="13716"/>
                </a:cubicBezTo>
                <a:cubicBezTo>
                  <a:pt x="-114" y="7033"/>
                  <a:pt x="103" y="3429"/>
                  <a:pt x="0" y="0"/>
                </a:cubicBezTo>
                <a:close/>
              </a:path>
            </a:pathLst>
          </a:custGeom>
          <a:solidFill>
            <a:schemeClr val="accent2"/>
          </a:solidFill>
          <a:ln w="41275" cap="rnd">
            <a:solidFill>
              <a:schemeClr val="accent2"/>
            </a:solidFill>
            <a:round/>
            <a:extLst>
              <a:ext uri="{C807C97D-BFC1-408E-A445-0C87EB9F89A2}">
                <ask:lineSketchStyleProps xmlns:ask="http://schemas.microsoft.com/office/drawing/2018/sketchyshapes" sd="1219033472">
                  <a:prstGeom prst="rect">
                    <a:avLst/>
                  </a:prstGeom>
                  <ask:type>
                    <ask:lineSketchFreehand/>
                  </ask:type>
                </ask:lineSketchStyleProps>
              </a:ext>
            </a:extLst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304973134"/>
      </p:ext>
    </p:extLst>
  </p:cSld>
  <p:clrMapOvr>
    <a:masterClrMapping/>
  </p:clrMapOvr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 useBgFill="1">
        <p:nvSpPr>
          <p:cNvPr id="21" name="Rectangle 20">
            <a:extLst>
              <a:ext uri="{FF2B5EF4-FFF2-40B4-BE49-F238E27FC236}">
                <a16:creationId xmlns:a16="http://schemas.microsoft.com/office/drawing/2014/main" id="{777A147A-9ED8-46B4-8660-1B3C2AA880B5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0" y="0"/>
            <a:ext cx="9141714" cy="5143500"/>
          </a:xfrm>
          <a:prstGeom prst="rect">
            <a:avLst/>
          </a:prstGeom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5" name="Title 4">
            <a:extLst>
              <a:ext uri="{FF2B5EF4-FFF2-40B4-BE49-F238E27FC236}">
                <a16:creationId xmlns:a16="http://schemas.microsoft.com/office/drawing/2014/main" id="{84D4196C-94F9-C9C2-F2D5-A30351691EE5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630936" y="411480"/>
            <a:ext cx="2700645" cy="4073652"/>
          </a:xfrm>
        </p:spPr>
        <p:txBody>
          <a:bodyPr vert="horz" lIns="91440" tIns="45720" rIns="91440" bIns="45720" rtlCol="0" anchor="ctr">
            <a:normAutofit/>
          </a:bodyPr>
          <a:lstStyle/>
          <a:p>
            <a:pPr defTabSz="914400"/>
            <a:r>
              <a:rPr lang="en-US" sz="4100" kern="1200">
                <a:solidFill>
                  <a:schemeClr val="tx1"/>
                </a:solidFill>
                <a:latin typeface="+mj-lt"/>
                <a:ea typeface="+mj-ea"/>
                <a:cs typeface="+mj-cs"/>
              </a:rPr>
              <a:t>Core Regulatory Framework</a:t>
            </a:r>
          </a:p>
        </p:txBody>
      </p:sp>
      <p:sp>
        <p:nvSpPr>
          <p:cNvPr id="23" name="sketch line">
            <a:extLst>
              <a:ext uri="{FF2B5EF4-FFF2-40B4-BE49-F238E27FC236}">
                <a16:creationId xmlns:a16="http://schemas.microsoft.com/office/drawing/2014/main" id="{5D6C15A0-C087-4593-8414-2B4EC1CDC3DE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 rot="5400000">
            <a:off x="1907987" y="2444036"/>
            <a:ext cx="3360420" cy="13716"/>
          </a:xfrm>
          <a:custGeom>
            <a:avLst/>
            <a:gdLst>
              <a:gd name="connsiteX0" fmla="*/ 0 w 3360420"/>
              <a:gd name="connsiteY0" fmla="*/ 0 h 13716"/>
              <a:gd name="connsiteX1" fmla="*/ 638480 w 3360420"/>
              <a:gd name="connsiteY1" fmla="*/ 0 h 13716"/>
              <a:gd name="connsiteX2" fmla="*/ 1310564 w 3360420"/>
              <a:gd name="connsiteY2" fmla="*/ 0 h 13716"/>
              <a:gd name="connsiteX3" fmla="*/ 2016252 w 3360420"/>
              <a:gd name="connsiteY3" fmla="*/ 0 h 13716"/>
              <a:gd name="connsiteX4" fmla="*/ 2721940 w 3360420"/>
              <a:gd name="connsiteY4" fmla="*/ 0 h 13716"/>
              <a:gd name="connsiteX5" fmla="*/ 3360420 w 3360420"/>
              <a:gd name="connsiteY5" fmla="*/ 0 h 13716"/>
              <a:gd name="connsiteX6" fmla="*/ 3360420 w 3360420"/>
              <a:gd name="connsiteY6" fmla="*/ 13716 h 13716"/>
              <a:gd name="connsiteX7" fmla="*/ 2621128 w 3360420"/>
              <a:gd name="connsiteY7" fmla="*/ 13716 h 13716"/>
              <a:gd name="connsiteX8" fmla="*/ 1881835 w 3360420"/>
              <a:gd name="connsiteY8" fmla="*/ 13716 h 13716"/>
              <a:gd name="connsiteX9" fmla="*/ 1209751 w 3360420"/>
              <a:gd name="connsiteY9" fmla="*/ 13716 h 13716"/>
              <a:gd name="connsiteX10" fmla="*/ 0 w 3360420"/>
              <a:gd name="connsiteY10" fmla="*/ 13716 h 13716"/>
              <a:gd name="connsiteX11" fmla="*/ 0 w 3360420"/>
              <a:gd name="connsiteY11" fmla="*/ 0 h 13716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  <a:cxn ang="0">
                <a:pos x="connsiteX8" y="connsiteY8"/>
              </a:cxn>
              <a:cxn ang="0">
                <a:pos x="connsiteX9" y="connsiteY9"/>
              </a:cxn>
              <a:cxn ang="0">
                <a:pos x="connsiteX10" y="connsiteY10"/>
              </a:cxn>
              <a:cxn ang="0">
                <a:pos x="connsiteX11" y="connsiteY11"/>
              </a:cxn>
            </a:cxnLst>
            <a:rect l="l" t="t" r="r" b="b"/>
            <a:pathLst>
              <a:path w="3360420" h="13716" fill="none" extrusionOk="0">
                <a:moveTo>
                  <a:pt x="0" y="0"/>
                </a:moveTo>
                <a:cubicBezTo>
                  <a:pt x="173390" y="25775"/>
                  <a:pt x="488191" y="-28129"/>
                  <a:pt x="638480" y="0"/>
                </a:cubicBezTo>
                <a:cubicBezTo>
                  <a:pt x="788769" y="28129"/>
                  <a:pt x="1174965" y="-28957"/>
                  <a:pt x="1310564" y="0"/>
                </a:cubicBezTo>
                <a:cubicBezTo>
                  <a:pt x="1446163" y="28957"/>
                  <a:pt x="1725466" y="-34787"/>
                  <a:pt x="2016252" y="0"/>
                </a:cubicBezTo>
                <a:cubicBezTo>
                  <a:pt x="2307038" y="34787"/>
                  <a:pt x="2437945" y="-15142"/>
                  <a:pt x="2721940" y="0"/>
                </a:cubicBezTo>
                <a:cubicBezTo>
                  <a:pt x="3005935" y="15142"/>
                  <a:pt x="3141795" y="-10480"/>
                  <a:pt x="3360420" y="0"/>
                </a:cubicBezTo>
                <a:cubicBezTo>
                  <a:pt x="3359940" y="2989"/>
                  <a:pt x="3359779" y="10166"/>
                  <a:pt x="3360420" y="13716"/>
                </a:cubicBezTo>
                <a:cubicBezTo>
                  <a:pt x="3047302" y="-18841"/>
                  <a:pt x="2960325" y="10240"/>
                  <a:pt x="2621128" y="13716"/>
                </a:cubicBezTo>
                <a:cubicBezTo>
                  <a:pt x="2281931" y="17192"/>
                  <a:pt x="2176842" y="26844"/>
                  <a:pt x="1881835" y="13716"/>
                </a:cubicBezTo>
                <a:cubicBezTo>
                  <a:pt x="1586828" y="588"/>
                  <a:pt x="1449984" y="-8996"/>
                  <a:pt x="1209751" y="13716"/>
                </a:cubicBezTo>
                <a:cubicBezTo>
                  <a:pt x="969518" y="36428"/>
                  <a:pt x="318488" y="55902"/>
                  <a:pt x="0" y="13716"/>
                </a:cubicBezTo>
                <a:cubicBezTo>
                  <a:pt x="182" y="9317"/>
                  <a:pt x="482" y="5285"/>
                  <a:pt x="0" y="0"/>
                </a:cubicBezTo>
                <a:close/>
              </a:path>
              <a:path w="3360420" h="13716" stroke="0" extrusionOk="0">
                <a:moveTo>
                  <a:pt x="0" y="0"/>
                </a:moveTo>
                <a:cubicBezTo>
                  <a:pt x="152211" y="-10113"/>
                  <a:pt x="493092" y="-25529"/>
                  <a:pt x="638480" y="0"/>
                </a:cubicBezTo>
                <a:cubicBezTo>
                  <a:pt x="783868" y="25529"/>
                  <a:pt x="1051824" y="-19092"/>
                  <a:pt x="1209751" y="0"/>
                </a:cubicBezTo>
                <a:cubicBezTo>
                  <a:pt x="1367678" y="19092"/>
                  <a:pt x="1729599" y="16071"/>
                  <a:pt x="1949044" y="0"/>
                </a:cubicBezTo>
                <a:cubicBezTo>
                  <a:pt x="2168489" y="-16071"/>
                  <a:pt x="2323758" y="-4710"/>
                  <a:pt x="2587523" y="0"/>
                </a:cubicBezTo>
                <a:cubicBezTo>
                  <a:pt x="2851288" y="4710"/>
                  <a:pt x="3195571" y="-8175"/>
                  <a:pt x="3360420" y="0"/>
                </a:cubicBezTo>
                <a:cubicBezTo>
                  <a:pt x="3359928" y="2764"/>
                  <a:pt x="3360118" y="8747"/>
                  <a:pt x="3360420" y="13716"/>
                </a:cubicBezTo>
                <a:cubicBezTo>
                  <a:pt x="3025528" y="-15604"/>
                  <a:pt x="2845368" y="35037"/>
                  <a:pt x="2688336" y="13716"/>
                </a:cubicBezTo>
                <a:cubicBezTo>
                  <a:pt x="2531304" y="-7605"/>
                  <a:pt x="2279760" y="-9642"/>
                  <a:pt x="1949044" y="13716"/>
                </a:cubicBezTo>
                <a:cubicBezTo>
                  <a:pt x="1618328" y="37074"/>
                  <a:pt x="1624903" y="7505"/>
                  <a:pt x="1377772" y="13716"/>
                </a:cubicBezTo>
                <a:cubicBezTo>
                  <a:pt x="1130641" y="19927"/>
                  <a:pt x="973925" y="-19083"/>
                  <a:pt x="705688" y="13716"/>
                </a:cubicBezTo>
                <a:cubicBezTo>
                  <a:pt x="437451" y="46515"/>
                  <a:pt x="236989" y="-13738"/>
                  <a:pt x="0" y="13716"/>
                </a:cubicBezTo>
                <a:cubicBezTo>
                  <a:pt x="614" y="9981"/>
                  <a:pt x="600" y="5402"/>
                  <a:pt x="0" y="0"/>
                </a:cubicBezTo>
                <a:close/>
              </a:path>
            </a:pathLst>
          </a:custGeom>
          <a:solidFill>
            <a:schemeClr val="accent2"/>
          </a:solidFill>
          <a:ln w="41275" cap="rnd">
            <a:solidFill>
              <a:schemeClr val="accent2"/>
            </a:solidFill>
            <a:round/>
            <a:extLst>
              <a:ext uri="{C807C97D-BFC1-408E-A445-0C87EB9F89A2}">
                <ask:lineSketchStyleProps xmlns:ask="http://schemas.microsoft.com/office/drawing/2018/sketchyshapes" sd="1219033472">
                  <a:prstGeom prst="rect">
                    <a:avLst/>
                  </a:prstGeom>
                  <ask:type>
                    <ask:lineSketchFreehand/>
                  </ask:type>
                </ask:lineSketchStyleProps>
              </a:ext>
            </a:extLst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2" name="Text Placeholder 1">
            <a:extLst>
              <a:ext uri="{FF2B5EF4-FFF2-40B4-BE49-F238E27FC236}">
                <a16:creationId xmlns:a16="http://schemas.microsoft.com/office/drawing/2014/main" id="{8FBF0DA0-C948-2B66-0EF1-A7E220F0BBC8}"/>
              </a:ext>
            </a:extLst>
          </p:cNvPr>
          <p:cNvSpPr>
            <a:spLocks noGrp="1"/>
          </p:cNvSpPr>
          <p:nvPr>
            <p:ph sz="half" idx="2"/>
          </p:nvPr>
        </p:nvSpPr>
        <p:spPr>
          <a:xfrm>
            <a:off x="3844813" y="414068"/>
            <a:ext cx="4668251" cy="4073652"/>
          </a:xfrm>
        </p:spPr>
        <p:txBody>
          <a:bodyPr vert="horz" lIns="91440" tIns="45720" rIns="91440" bIns="45720" rtlCol="0" anchor="ctr">
            <a:normAutofit/>
          </a:bodyPr>
          <a:lstStyle/>
          <a:p>
            <a:pPr marL="342900" indent="-228600" defTabSz="914400">
              <a:spcAft>
                <a:spcPts val="800"/>
              </a:spcAft>
            </a:pPr>
            <a:r>
              <a:rPr lang="en-US" sz="1700" dirty="0">
                <a:effectLst/>
              </a:rPr>
              <a:t>European Electronic Communications Code (EECC) - Directive (EU) 2018/1972  </a:t>
            </a:r>
          </a:p>
          <a:p>
            <a:pPr lvl="2" indent="-228600" defTabSz="914400">
              <a:spcAft>
                <a:spcPts val="800"/>
              </a:spcAft>
            </a:pPr>
            <a:r>
              <a:rPr lang="en-US" sz="1700" dirty="0">
                <a:effectLst/>
              </a:rPr>
              <a:t>Goals: Gigabit connectivity, spectrum reform, net neutrality </a:t>
            </a:r>
          </a:p>
          <a:p>
            <a:pPr marL="342900" indent="-228600" defTabSz="914400">
              <a:spcAft>
                <a:spcPts val="800"/>
              </a:spcAft>
            </a:pPr>
            <a:r>
              <a:rPr lang="en-US" sz="1700" dirty="0">
                <a:effectLst/>
              </a:rPr>
              <a:t>Digital Decade Policy (2030 Targets)</a:t>
            </a:r>
          </a:p>
          <a:p>
            <a:pPr lvl="2" indent="-228600" defTabSz="914400">
              <a:spcAft>
                <a:spcPts val="800"/>
              </a:spcAft>
            </a:pPr>
            <a:r>
              <a:rPr lang="en-US" sz="1700" dirty="0">
                <a:effectLst/>
              </a:rPr>
              <a:t>Decision (EU) 2022/2481 establishing the Digital Decade Policy </a:t>
            </a:r>
            <a:r>
              <a:rPr lang="en-US" sz="1700">
                <a:effectLst/>
              </a:rPr>
              <a:t>Programme</a:t>
            </a:r>
            <a:r>
              <a:rPr lang="en-US" sz="1700" dirty="0">
                <a:effectLst/>
              </a:rPr>
              <a:t> 2030</a:t>
            </a:r>
          </a:p>
          <a:p>
            <a:pPr lvl="2" indent="-228600" defTabSz="914400">
              <a:spcAft>
                <a:spcPts val="800"/>
              </a:spcAft>
            </a:pPr>
            <a:r>
              <a:rPr lang="en-US" sz="1700" dirty="0">
                <a:effectLst/>
              </a:rPr>
              <a:t>100% gigabit coverage, 5G everywhere</a:t>
            </a:r>
            <a:endParaRPr lang="en-US" sz="1700" dirty="0"/>
          </a:p>
        </p:txBody>
      </p:sp>
    </p:spTree>
    <p:extLst>
      <p:ext uri="{BB962C8B-B14F-4D97-AF65-F5344CB8AC3E}">
        <p14:creationId xmlns:p14="http://schemas.microsoft.com/office/powerpoint/2010/main" val="4144130136"/>
      </p:ext>
    </p:extLst>
  </p:cSld>
  <p:clrMapOvr>
    <a:masterClrMapping/>
  </p:clrMapOvr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 useBgFill="1">
        <p:nvSpPr>
          <p:cNvPr id="29" name="Rectangle 28">
            <a:extLst>
              <a:ext uri="{FF2B5EF4-FFF2-40B4-BE49-F238E27FC236}">
                <a16:creationId xmlns:a16="http://schemas.microsoft.com/office/drawing/2014/main" id="{2E442304-DDBD-4F7B-8017-36BCC863FB40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0" y="0"/>
            <a:ext cx="9141714" cy="5143500"/>
          </a:xfrm>
          <a:prstGeom prst="rect">
            <a:avLst/>
          </a:prstGeom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5" name="Title 4">
            <a:extLst>
              <a:ext uri="{FF2B5EF4-FFF2-40B4-BE49-F238E27FC236}">
                <a16:creationId xmlns:a16="http://schemas.microsoft.com/office/drawing/2014/main" id="{2A1E638C-1A8A-9C15-9B98-BAA5619FECC4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476250" y="480617"/>
            <a:ext cx="2563994" cy="4187361"/>
          </a:xfrm>
        </p:spPr>
        <p:txBody>
          <a:bodyPr vert="horz" lIns="91440" tIns="45720" rIns="91440" bIns="45720" rtlCol="0" anchor="ctr">
            <a:normAutofit/>
          </a:bodyPr>
          <a:lstStyle/>
          <a:p>
            <a:pPr defTabSz="914400"/>
            <a:r>
              <a:rPr lang="en-US" sz="4100" kern="1200">
                <a:solidFill>
                  <a:schemeClr val="tx1"/>
                </a:solidFill>
                <a:latin typeface="+mj-lt"/>
                <a:ea typeface="+mj-ea"/>
                <a:cs typeface="+mj-cs"/>
              </a:rPr>
              <a:t>Emerging Trends &amp; Laws</a:t>
            </a:r>
          </a:p>
        </p:txBody>
      </p:sp>
      <p:sp>
        <p:nvSpPr>
          <p:cNvPr id="31" name="sketch line">
            <a:extLst>
              <a:ext uri="{FF2B5EF4-FFF2-40B4-BE49-F238E27FC236}">
                <a16:creationId xmlns:a16="http://schemas.microsoft.com/office/drawing/2014/main" id="{5E107275-3853-46FD-A241-DE4355A42675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 rot="5400000">
            <a:off x="1220588" y="2597039"/>
            <a:ext cx="4057650" cy="13716"/>
          </a:xfrm>
          <a:custGeom>
            <a:avLst/>
            <a:gdLst>
              <a:gd name="connsiteX0" fmla="*/ 0 w 4057650"/>
              <a:gd name="connsiteY0" fmla="*/ 0 h 13716"/>
              <a:gd name="connsiteX1" fmla="*/ 757428 w 4057650"/>
              <a:gd name="connsiteY1" fmla="*/ 0 h 13716"/>
              <a:gd name="connsiteX2" fmla="*/ 1474279 w 4057650"/>
              <a:gd name="connsiteY2" fmla="*/ 0 h 13716"/>
              <a:gd name="connsiteX3" fmla="*/ 2191131 w 4057650"/>
              <a:gd name="connsiteY3" fmla="*/ 0 h 13716"/>
              <a:gd name="connsiteX4" fmla="*/ 2745676 w 4057650"/>
              <a:gd name="connsiteY4" fmla="*/ 0 h 13716"/>
              <a:gd name="connsiteX5" fmla="*/ 3340798 w 4057650"/>
              <a:gd name="connsiteY5" fmla="*/ 0 h 13716"/>
              <a:gd name="connsiteX6" fmla="*/ 4057650 w 4057650"/>
              <a:gd name="connsiteY6" fmla="*/ 0 h 13716"/>
              <a:gd name="connsiteX7" fmla="*/ 4057650 w 4057650"/>
              <a:gd name="connsiteY7" fmla="*/ 13716 h 13716"/>
              <a:gd name="connsiteX8" fmla="*/ 3381375 w 4057650"/>
              <a:gd name="connsiteY8" fmla="*/ 13716 h 13716"/>
              <a:gd name="connsiteX9" fmla="*/ 2826830 w 4057650"/>
              <a:gd name="connsiteY9" fmla="*/ 13716 h 13716"/>
              <a:gd name="connsiteX10" fmla="*/ 2272284 w 4057650"/>
              <a:gd name="connsiteY10" fmla="*/ 13716 h 13716"/>
              <a:gd name="connsiteX11" fmla="*/ 1555432 w 4057650"/>
              <a:gd name="connsiteY11" fmla="*/ 13716 h 13716"/>
              <a:gd name="connsiteX12" fmla="*/ 960310 w 4057650"/>
              <a:gd name="connsiteY12" fmla="*/ 13716 h 13716"/>
              <a:gd name="connsiteX13" fmla="*/ 0 w 4057650"/>
              <a:gd name="connsiteY13" fmla="*/ 13716 h 13716"/>
              <a:gd name="connsiteX14" fmla="*/ 0 w 4057650"/>
              <a:gd name="connsiteY14" fmla="*/ 0 h 13716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  <a:cxn ang="0">
                <a:pos x="connsiteX8" y="connsiteY8"/>
              </a:cxn>
              <a:cxn ang="0">
                <a:pos x="connsiteX9" y="connsiteY9"/>
              </a:cxn>
              <a:cxn ang="0">
                <a:pos x="connsiteX10" y="connsiteY10"/>
              </a:cxn>
              <a:cxn ang="0">
                <a:pos x="connsiteX11" y="connsiteY11"/>
              </a:cxn>
              <a:cxn ang="0">
                <a:pos x="connsiteX12" y="connsiteY12"/>
              </a:cxn>
              <a:cxn ang="0">
                <a:pos x="connsiteX13" y="connsiteY13"/>
              </a:cxn>
              <a:cxn ang="0">
                <a:pos x="connsiteX14" y="connsiteY14"/>
              </a:cxn>
            </a:cxnLst>
            <a:rect l="l" t="t" r="r" b="b"/>
            <a:pathLst>
              <a:path w="4057650" h="13716" fill="none" extrusionOk="0">
                <a:moveTo>
                  <a:pt x="0" y="0"/>
                </a:moveTo>
                <a:cubicBezTo>
                  <a:pt x="371182" y="3227"/>
                  <a:pt x="494372" y="9222"/>
                  <a:pt x="757428" y="0"/>
                </a:cubicBezTo>
                <a:cubicBezTo>
                  <a:pt x="1020484" y="-9222"/>
                  <a:pt x="1116719" y="-4357"/>
                  <a:pt x="1474279" y="0"/>
                </a:cubicBezTo>
                <a:cubicBezTo>
                  <a:pt x="1831839" y="4357"/>
                  <a:pt x="1920973" y="-11809"/>
                  <a:pt x="2191131" y="0"/>
                </a:cubicBezTo>
                <a:cubicBezTo>
                  <a:pt x="2461289" y="11809"/>
                  <a:pt x="2589480" y="-22604"/>
                  <a:pt x="2745676" y="0"/>
                </a:cubicBezTo>
                <a:cubicBezTo>
                  <a:pt x="2901872" y="22604"/>
                  <a:pt x="3136452" y="-12306"/>
                  <a:pt x="3340798" y="0"/>
                </a:cubicBezTo>
                <a:cubicBezTo>
                  <a:pt x="3545144" y="12306"/>
                  <a:pt x="3766934" y="-21556"/>
                  <a:pt x="4057650" y="0"/>
                </a:cubicBezTo>
                <a:cubicBezTo>
                  <a:pt x="4057378" y="4708"/>
                  <a:pt x="4057987" y="7132"/>
                  <a:pt x="4057650" y="13716"/>
                </a:cubicBezTo>
                <a:cubicBezTo>
                  <a:pt x="3743404" y="35553"/>
                  <a:pt x="3625516" y="-19495"/>
                  <a:pt x="3381375" y="13716"/>
                </a:cubicBezTo>
                <a:cubicBezTo>
                  <a:pt x="3137235" y="46927"/>
                  <a:pt x="2946571" y="-4571"/>
                  <a:pt x="2826830" y="13716"/>
                </a:cubicBezTo>
                <a:cubicBezTo>
                  <a:pt x="2707090" y="32003"/>
                  <a:pt x="2402756" y="-3140"/>
                  <a:pt x="2272284" y="13716"/>
                </a:cubicBezTo>
                <a:cubicBezTo>
                  <a:pt x="2141812" y="30572"/>
                  <a:pt x="1895935" y="13627"/>
                  <a:pt x="1555432" y="13716"/>
                </a:cubicBezTo>
                <a:cubicBezTo>
                  <a:pt x="1214929" y="13805"/>
                  <a:pt x="1103072" y="9931"/>
                  <a:pt x="960310" y="13716"/>
                </a:cubicBezTo>
                <a:cubicBezTo>
                  <a:pt x="817548" y="17501"/>
                  <a:pt x="402272" y="-33931"/>
                  <a:pt x="0" y="13716"/>
                </a:cubicBezTo>
                <a:cubicBezTo>
                  <a:pt x="-460" y="10837"/>
                  <a:pt x="38" y="6680"/>
                  <a:pt x="0" y="0"/>
                </a:cubicBezTo>
                <a:close/>
              </a:path>
              <a:path w="4057650" h="13716" stroke="0" extrusionOk="0">
                <a:moveTo>
                  <a:pt x="0" y="0"/>
                </a:moveTo>
                <a:cubicBezTo>
                  <a:pt x="248348" y="13145"/>
                  <a:pt x="486117" y="25042"/>
                  <a:pt x="635698" y="0"/>
                </a:cubicBezTo>
                <a:cubicBezTo>
                  <a:pt x="785279" y="-25042"/>
                  <a:pt x="917762" y="-5537"/>
                  <a:pt x="1190244" y="0"/>
                </a:cubicBezTo>
                <a:cubicBezTo>
                  <a:pt x="1462726" y="5537"/>
                  <a:pt x="1667120" y="-21232"/>
                  <a:pt x="1947672" y="0"/>
                </a:cubicBezTo>
                <a:cubicBezTo>
                  <a:pt x="2228224" y="21232"/>
                  <a:pt x="2280631" y="-21698"/>
                  <a:pt x="2583370" y="0"/>
                </a:cubicBezTo>
                <a:cubicBezTo>
                  <a:pt x="2886109" y="21698"/>
                  <a:pt x="3022941" y="19647"/>
                  <a:pt x="3219069" y="0"/>
                </a:cubicBezTo>
                <a:cubicBezTo>
                  <a:pt x="3415197" y="-19647"/>
                  <a:pt x="3747500" y="26991"/>
                  <a:pt x="4057650" y="0"/>
                </a:cubicBezTo>
                <a:cubicBezTo>
                  <a:pt x="4056980" y="3019"/>
                  <a:pt x="4057134" y="10425"/>
                  <a:pt x="4057650" y="13716"/>
                </a:cubicBezTo>
                <a:cubicBezTo>
                  <a:pt x="3865148" y="-7885"/>
                  <a:pt x="3702543" y="44896"/>
                  <a:pt x="3381375" y="13716"/>
                </a:cubicBezTo>
                <a:cubicBezTo>
                  <a:pt x="3060208" y="-17464"/>
                  <a:pt x="2956571" y="-13250"/>
                  <a:pt x="2826830" y="13716"/>
                </a:cubicBezTo>
                <a:cubicBezTo>
                  <a:pt x="2697089" y="40682"/>
                  <a:pt x="2411031" y="38582"/>
                  <a:pt x="2150555" y="13716"/>
                </a:cubicBezTo>
                <a:cubicBezTo>
                  <a:pt x="1890080" y="-11150"/>
                  <a:pt x="1741827" y="-5187"/>
                  <a:pt x="1474280" y="13716"/>
                </a:cubicBezTo>
                <a:cubicBezTo>
                  <a:pt x="1206734" y="32619"/>
                  <a:pt x="998203" y="28763"/>
                  <a:pt x="838581" y="13716"/>
                </a:cubicBezTo>
                <a:cubicBezTo>
                  <a:pt x="678959" y="-1331"/>
                  <a:pt x="187101" y="-17784"/>
                  <a:pt x="0" y="13716"/>
                </a:cubicBezTo>
                <a:cubicBezTo>
                  <a:pt x="-114" y="7033"/>
                  <a:pt x="103" y="3429"/>
                  <a:pt x="0" y="0"/>
                </a:cubicBezTo>
                <a:close/>
              </a:path>
            </a:pathLst>
          </a:custGeom>
          <a:solidFill>
            <a:schemeClr val="accent2"/>
          </a:solidFill>
          <a:ln w="41275" cap="rnd">
            <a:solidFill>
              <a:schemeClr val="accent2"/>
            </a:solidFill>
            <a:round/>
            <a:extLst>
              <a:ext uri="{C807C97D-BFC1-408E-A445-0C87EB9F89A2}">
                <ask:lineSketchStyleProps xmlns:ask="http://schemas.microsoft.com/office/drawing/2018/sketchyshapes" sd="1219033472">
                  <a:prstGeom prst="rect">
                    <a:avLst/>
                  </a:prstGeom>
                  <ask:type>
                    <ask:lineSketchFreehand/>
                  </ask:type>
                </ask:lineSketchStyleProps>
              </a:ext>
            </a:extLst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graphicFrame>
        <p:nvGraphicFramePr>
          <p:cNvPr id="7" name="Text Placeholder 1">
            <a:extLst>
              <a:ext uri="{FF2B5EF4-FFF2-40B4-BE49-F238E27FC236}">
                <a16:creationId xmlns:a16="http://schemas.microsoft.com/office/drawing/2014/main" id="{53EFDAB0-686C-27E0-E262-5B5E555E7D04}"/>
              </a:ext>
            </a:extLst>
          </p:cNvPr>
          <p:cNvGraphicFramePr/>
          <p:nvPr>
            <p:extLst>
              <p:ext uri="{D42A27DB-BD31-4B8C-83A1-F6EECF244321}">
                <p14:modId xmlns:p14="http://schemas.microsoft.com/office/powerpoint/2010/main" val="1828279041"/>
              </p:ext>
            </p:extLst>
          </p:nvPr>
        </p:nvGraphicFramePr>
        <p:xfrm>
          <a:off x="3486013" y="480616"/>
          <a:ext cx="5175384" cy="4152106"/>
        </p:xfrm>
        <a:graphic>
          <a:graphicData uri="http://schemas.openxmlformats.org/drawingml/2006/diagram">
            <dgm:relIds xmlns:dgm="http://schemas.openxmlformats.org/drawingml/2006/diagram" xmlns:r="http://schemas.openxmlformats.org/officeDocument/2006/relationships" r:dm="rId2" r:lo="rId3" r:qs="rId4" r:cs="rId5"/>
          </a:graphicData>
        </a:graphic>
      </p:graphicFrame>
    </p:spTree>
    <p:extLst>
      <p:ext uri="{BB962C8B-B14F-4D97-AF65-F5344CB8AC3E}">
        <p14:creationId xmlns:p14="http://schemas.microsoft.com/office/powerpoint/2010/main" val="1486703759"/>
      </p:ext>
    </p:extLst>
  </p:cSld>
  <p:clrMapOvr>
    <a:masterClrMapping/>
  </p:clrMapOvr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/>
        </a:solidFill>
        <a:effectLst/>
      </p:bgPr>
    </p:bg>
    <p:spTree>
      <p:nvGrpSpPr>
        <p:cNvPr id="1" name="">
          <a:extLst>
            <a:ext uri="{FF2B5EF4-FFF2-40B4-BE49-F238E27FC236}">
              <a16:creationId xmlns:a16="http://schemas.microsoft.com/office/drawing/2014/main" id="{C6990654-957A-494C-F3AD-C8AB96A1CAEC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 useBgFill="1">
        <p:nvSpPr>
          <p:cNvPr id="12" name="Rectangle 11">
            <a:extLst>
              <a:ext uri="{FF2B5EF4-FFF2-40B4-BE49-F238E27FC236}">
                <a16:creationId xmlns:a16="http://schemas.microsoft.com/office/drawing/2014/main" id="{2E442304-DDBD-4F7B-8017-36BCC863FB40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0" y="0"/>
            <a:ext cx="9141714" cy="5143500"/>
          </a:xfrm>
          <a:prstGeom prst="rect">
            <a:avLst/>
          </a:prstGeom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5" name="Title 4">
            <a:extLst>
              <a:ext uri="{FF2B5EF4-FFF2-40B4-BE49-F238E27FC236}">
                <a16:creationId xmlns:a16="http://schemas.microsoft.com/office/drawing/2014/main" id="{0F463D60-F9BA-ACB9-AE4D-19AD373F2ABC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476250" y="480617"/>
            <a:ext cx="2563994" cy="4187361"/>
          </a:xfrm>
        </p:spPr>
        <p:txBody>
          <a:bodyPr anchor="ctr">
            <a:normAutofit/>
          </a:bodyPr>
          <a:lstStyle/>
          <a:p>
            <a:r>
              <a:rPr lang="en-US" sz="3200"/>
              <a:t>Future Challenges &amp; Opportunities</a:t>
            </a:r>
            <a:endParaRPr lang="mk-MK" sz="3200"/>
          </a:p>
        </p:txBody>
      </p:sp>
      <p:sp>
        <p:nvSpPr>
          <p:cNvPr id="14" name="sketch line">
            <a:extLst>
              <a:ext uri="{FF2B5EF4-FFF2-40B4-BE49-F238E27FC236}">
                <a16:creationId xmlns:a16="http://schemas.microsoft.com/office/drawing/2014/main" id="{5E107275-3853-46FD-A241-DE4355A42675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 rot="5400000">
            <a:off x="1220588" y="2597039"/>
            <a:ext cx="4057650" cy="13716"/>
          </a:xfrm>
          <a:custGeom>
            <a:avLst/>
            <a:gdLst>
              <a:gd name="connsiteX0" fmla="*/ 0 w 4057650"/>
              <a:gd name="connsiteY0" fmla="*/ 0 h 13716"/>
              <a:gd name="connsiteX1" fmla="*/ 757428 w 4057650"/>
              <a:gd name="connsiteY1" fmla="*/ 0 h 13716"/>
              <a:gd name="connsiteX2" fmla="*/ 1474279 w 4057650"/>
              <a:gd name="connsiteY2" fmla="*/ 0 h 13716"/>
              <a:gd name="connsiteX3" fmla="*/ 2191131 w 4057650"/>
              <a:gd name="connsiteY3" fmla="*/ 0 h 13716"/>
              <a:gd name="connsiteX4" fmla="*/ 2745676 w 4057650"/>
              <a:gd name="connsiteY4" fmla="*/ 0 h 13716"/>
              <a:gd name="connsiteX5" fmla="*/ 3340798 w 4057650"/>
              <a:gd name="connsiteY5" fmla="*/ 0 h 13716"/>
              <a:gd name="connsiteX6" fmla="*/ 4057650 w 4057650"/>
              <a:gd name="connsiteY6" fmla="*/ 0 h 13716"/>
              <a:gd name="connsiteX7" fmla="*/ 4057650 w 4057650"/>
              <a:gd name="connsiteY7" fmla="*/ 13716 h 13716"/>
              <a:gd name="connsiteX8" fmla="*/ 3381375 w 4057650"/>
              <a:gd name="connsiteY8" fmla="*/ 13716 h 13716"/>
              <a:gd name="connsiteX9" fmla="*/ 2826830 w 4057650"/>
              <a:gd name="connsiteY9" fmla="*/ 13716 h 13716"/>
              <a:gd name="connsiteX10" fmla="*/ 2272284 w 4057650"/>
              <a:gd name="connsiteY10" fmla="*/ 13716 h 13716"/>
              <a:gd name="connsiteX11" fmla="*/ 1555432 w 4057650"/>
              <a:gd name="connsiteY11" fmla="*/ 13716 h 13716"/>
              <a:gd name="connsiteX12" fmla="*/ 960310 w 4057650"/>
              <a:gd name="connsiteY12" fmla="*/ 13716 h 13716"/>
              <a:gd name="connsiteX13" fmla="*/ 0 w 4057650"/>
              <a:gd name="connsiteY13" fmla="*/ 13716 h 13716"/>
              <a:gd name="connsiteX14" fmla="*/ 0 w 4057650"/>
              <a:gd name="connsiteY14" fmla="*/ 0 h 13716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  <a:cxn ang="0">
                <a:pos x="connsiteX8" y="connsiteY8"/>
              </a:cxn>
              <a:cxn ang="0">
                <a:pos x="connsiteX9" y="connsiteY9"/>
              </a:cxn>
              <a:cxn ang="0">
                <a:pos x="connsiteX10" y="connsiteY10"/>
              </a:cxn>
              <a:cxn ang="0">
                <a:pos x="connsiteX11" y="connsiteY11"/>
              </a:cxn>
              <a:cxn ang="0">
                <a:pos x="connsiteX12" y="connsiteY12"/>
              </a:cxn>
              <a:cxn ang="0">
                <a:pos x="connsiteX13" y="connsiteY13"/>
              </a:cxn>
              <a:cxn ang="0">
                <a:pos x="connsiteX14" y="connsiteY14"/>
              </a:cxn>
            </a:cxnLst>
            <a:rect l="l" t="t" r="r" b="b"/>
            <a:pathLst>
              <a:path w="4057650" h="13716" fill="none" extrusionOk="0">
                <a:moveTo>
                  <a:pt x="0" y="0"/>
                </a:moveTo>
                <a:cubicBezTo>
                  <a:pt x="371182" y="3227"/>
                  <a:pt x="494372" y="9222"/>
                  <a:pt x="757428" y="0"/>
                </a:cubicBezTo>
                <a:cubicBezTo>
                  <a:pt x="1020484" y="-9222"/>
                  <a:pt x="1116719" y="-4357"/>
                  <a:pt x="1474279" y="0"/>
                </a:cubicBezTo>
                <a:cubicBezTo>
                  <a:pt x="1831839" y="4357"/>
                  <a:pt x="1920973" y="-11809"/>
                  <a:pt x="2191131" y="0"/>
                </a:cubicBezTo>
                <a:cubicBezTo>
                  <a:pt x="2461289" y="11809"/>
                  <a:pt x="2589480" y="-22604"/>
                  <a:pt x="2745676" y="0"/>
                </a:cubicBezTo>
                <a:cubicBezTo>
                  <a:pt x="2901872" y="22604"/>
                  <a:pt x="3136452" y="-12306"/>
                  <a:pt x="3340798" y="0"/>
                </a:cubicBezTo>
                <a:cubicBezTo>
                  <a:pt x="3545144" y="12306"/>
                  <a:pt x="3766934" y="-21556"/>
                  <a:pt x="4057650" y="0"/>
                </a:cubicBezTo>
                <a:cubicBezTo>
                  <a:pt x="4057378" y="4708"/>
                  <a:pt x="4057987" y="7132"/>
                  <a:pt x="4057650" y="13716"/>
                </a:cubicBezTo>
                <a:cubicBezTo>
                  <a:pt x="3743404" y="35553"/>
                  <a:pt x="3625516" y="-19495"/>
                  <a:pt x="3381375" y="13716"/>
                </a:cubicBezTo>
                <a:cubicBezTo>
                  <a:pt x="3137235" y="46927"/>
                  <a:pt x="2946571" y="-4571"/>
                  <a:pt x="2826830" y="13716"/>
                </a:cubicBezTo>
                <a:cubicBezTo>
                  <a:pt x="2707090" y="32003"/>
                  <a:pt x="2402756" y="-3140"/>
                  <a:pt x="2272284" y="13716"/>
                </a:cubicBezTo>
                <a:cubicBezTo>
                  <a:pt x="2141812" y="30572"/>
                  <a:pt x="1895935" y="13627"/>
                  <a:pt x="1555432" y="13716"/>
                </a:cubicBezTo>
                <a:cubicBezTo>
                  <a:pt x="1214929" y="13805"/>
                  <a:pt x="1103072" y="9931"/>
                  <a:pt x="960310" y="13716"/>
                </a:cubicBezTo>
                <a:cubicBezTo>
                  <a:pt x="817548" y="17501"/>
                  <a:pt x="402272" y="-33931"/>
                  <a:pt x="0" y="13716"/>
                </a:cubicBezTo>
                <a:cubicBezTo>
                  <a:pt x="-460" y="10837"/>
                  <a:pt x="38" y="6680"/>
                  <a:pt x="0" y="0"/>
                </a:cubicBezTo>
                <a:close/>
              </a:path>
              <a:path w="4057650" h="13716" stroke="0" extrusionOk="0">
                <a:moveTo>
                  <a:pt x="0" y="0"/>
                </a:moveTo>
                <a:cubicBezTo>
                  <a:pt x="248348" y="13145"/>
                  <a:pt x="486117" y="25042"/>
                  <a:pt x="635698" y="0"/>
                </a:cubicBezTo>
                <a:cubicBezTo>
                  <a:pt x="785279" y="-25042"/>
                  <a:pt x="917762" y="-5537"/>
                  <a:pt x="1190244" y="0"/>
                </a:cubicBezTo>
                <a:cubicBezTo>
                  <a:pt x="1462726" y="5537"/>
                  <a:pt x="1667120" y="-21232"/>
                  <a:pt x="1947672" y="0"/>
                </a:cubicBezTo>
                <a:cubicBezTo>
                  <a:pt x="2228224" y="21232"/>
                  <a:pt x="2280631" y="-21698"/>
                  <a:pt x="2583370" y="0"/>
                </a:cubicBezTo>
                <a:cubicBezTo>
                  <a:pt x="2886109" y="21698"/>
                  <a:pt x="3022941" y="19647"/>
                  <a:pt x="3219069" y="0"/>
                </a:cubicBezTo>
                <a:cubicBezTo>
                  <a:pt x="3415197" y="-19647"/>
                  <a:pt x="3747500" y="26991"/>
                  <a:pt x="4057650" y="0"/>
                </a:cubicBezTo>
                <a:cubicBezTo>
                  <a:pt x="4056980" y="3019"/>
                  <a:pt x="4057134" y="10425"/>
                  <a:pt x="4057650" y="13716"/>
                </a:cubicBezTo>
                <a:cubicBezTo>
                  <a:pt x="3865148" y="-7885"/>
                  <a:pt x="3702543" y="44896"/>
                  <a:pt x="3381375" y="13716"/>
                </a:cubicBezTo>
                <a:cubicBezTo>
                  <a:pt x="3060208" y="-17464"/>
                  <a:pt x="2956571" y="-13250"/>
                  <a:pt x="2826830" y="13716"/>
                </a:cubicBezTo>
                <a:cubicBezTo>
                  <a:pt x="2697089" y="40682"/>
                  <a:pt x="2411031" y="38582"/>
                  <a:pt x="2150555" y="13716"/>
                </a:cubicBezTo>
                <a:cubicBezTo>
                  <a:pt x="1890080" y="-11150"/>
                  <a:pt x="1741827" y="-5187"/>
                  <a:pt x="1474280" y="13716"/>
                </a:cubicBezTo>
                <a:cubicBezTo>
                  <a:pt x="1206734" y="32619"/>
                  <a:pt x="998203" y="28763"/>
                  <a:pt x="838581" y="13716"/>
                </a:cubicBezTo>
                <a:cubicBezTo>
                  <a:pt x="678959" y="-1331"/>
                  <a:pt x="187101" y="-17784"/>
                  <a:pt x="0" y="13716"/>
                </a:cubicBezTo>
                <a:cubicBezTo>
                  <a:pt x="-114" y="7033"/>
                  <a:pt x="103" y="3429"/>
                  <a:pt x="0" y="0"/>
                </a:cubicBezTo>
                <a:close/>
              </a:path>
            </a:pathLst>
          </a:custGeom>
          <a:solidFill>
            <a:schemeClr val="accent2"/>
          </a:solidFill>
          <a:ln w="41275" cap="rnd">
            <a:solidFill>
              <a:schemeClr val="accent2"/>
            </a:solidFill>
            <a:round/>
            <a:extLst>
              <a:ext uri="{C807C97D-BFC1-408E-A445-0C87EB9F89A2}">
                <ask:lineSketchStyleProps xmlns:ask="http://schemas.microsoft.com/office/drawing/2018/sketchyshapes" sd="1219033472">
                  <a:prstGeom prst="rect">
                    <a:avLst/>
                  </a:prstGeom>
                  <ask:type>
                    <ask:lineSketchFreehand/>
                  </ask:type>
                </ask:lineSketchStyleProps>
              </a:ext>
            </a:extLst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graphicFrame>
        <p:nvGraphicFramePr>
          <p:cNvPr id="7" name="Text Placeholder 1">
            <a:extLst>
              <a:ext uri="{FF2B5EF4-FFF2-40B4-BE49-F238E27FC236}">
                <a16:creationId xmlns:a16="http://schemas.microsoft.com/office/drawing/2014/main" id="{6A1C86FD-5195-C88E-96BF-FB9696BF84A9}"/>
              </a:ext>
            </a:extLst>
          </p:cNvPr>
          <p:cNvGraphicFramePr/>
          <p:nvPr>
            <p:extLst>
              <p:ext uri="{D42A27DB-BD31-4B8C-83A1-F6EECF244321}">
                <p14:modId xmlns:p14="http://schemas.microsoft.com/office/powerpoint/2010/main" val="262273292"/>
              </p:ext>
            </p:extLst>
          </p:nvPr>
        </p:nvGraphicFramePr>
        <p:xfrm>
          <a:off x="3486013" y="480616"/>
          <a:ext cx="5175384" cy="4152106"/>
        </p:xfrm>
        <a:graphic>
          <a:graphicData uri="http://schemas.openxmlformats.org/drawingml/2006/diagram">
            <dgm:relIds xmlns:dgm="http://schemas.openxmlformats.org/drawingml/2006/diagram" xmlns:r="http://schemas.openxmlformats.org/officeDocument/2006/relationships" r:dm="rId2" r:lo="rId3" r:qs="rId4" r:cs="rId5"/>
          </a:graphicData>
        </a:graphic>
      </p:graphicFrame>
    </p:spTree>
    <p:extLst>
      <p:ext uri="{BB962C8B-B14F-4D97-AF65-F5344CB8AC3E}">
        <p14:creationId xmlns:p14="http://schemas.microsoft.com/office/powerpoint/2010/main" val="213566568"/>
      </p:ext>
    </p:extLst>
  </p:cSld>
  <p:clrMapOvr>
    <a:masterClrMapping/>
  </p:clrMapOvr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/>
        </a:solidFill>
        <a:effectLst/>
      </p:bgPr>
    </p:bg>
    <p:spTree>
      <p:nvGrpSpPr>
        <p:cNvPr id="1" name="">
          <a:extLst>
            <a:ext uri="{FF2B5EF4-FFF2-40B4-BE49-F238E27FC236}">
              <a16:creationId xmlns:a16="http://schemas.microsoft.com/office/drawing/2014/main" id="{78540082-508D-78B1-1FA3-019DF1F21F0F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 useBgFill="1">
        <p:nvSpPr>
          <p:cNvPr id="12" name="Rectangle 11">
            <a:extLst>
              <a:ext uri="{FF2B5EF4-FFF2-40B4-BE49-F238E27FC236}">
                <a16:creationId xmlns:a16="http://schemas.microsoft.com/office/drawing/2014/main" id="{2E442304-DDBD-4F7B-8017-36BCC863FB40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0" y="0"/>
            <a:ext cx="9141714" cy="5143500"/>
          </a:xfrm>
          <a:prstGeom prst="rect">
            <a:avLst/>
          </a:prstGeom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5" name="Title 4">
            <a:extLst>
              <a:ext uri="{FF2B5EF4-FFF2-40B4-BE49-F238E27FC236}">
                <a16:creationId xmlns:a16="http://schemas.microsoft.com/office/drawing/2014/main" id="{DE7E4E55-4A68-BD5D-6A5A-3578683BFC74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476250" y="480617"/>
            <a:ext cx="2563994" cy="4187361"/>
          </a:xfrm>
        </p:spPr>
        <p:txBody>
          <a:bodyPr anchor="ctr">
            <a:normAutofit/>
          </a:bodyPr>
          <a:lstStyle/>
          <a:p>
            <a:r>
              <a:rPr lang="en-US" sz="3800"/>
              <a:t>Conclusion &amp; Outlook</a:t>
            </a:r>
            <a:endParaRPr lang="mk-MK" sz="3800"/>
          </a:p>
        </p:txBody>
      </p:sp>
      <p:sp>
        <p:nvSpPr>
          <p:cNvPr id="14" name="sketch line">
            <a:extLst>
              <a:ext uri="{FF2B5EF4-FFF2-40B4-BE49-F238E27FC236}">
                <a16:creationId xmlns:a16="http://schemas.microsoft.com/office/drawing/2014/main" id="{5E107275-3853-46FD-A241-DE4355A42675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 rot="5400000">
            <a:off x="1220588" y="2597039"/>
            <a:ext cx="4057650" cy="13716"/>
          </a:xfrm>
          <a:custGeom>
            <a:avLst/>
            <a:gdLst>
              <a:gd name="connsiteX0" fmla="*/ 0 w 4057650"/>
              <a:gd name="connsiteY0" fmla="*/ 0 h 13716"/>
              <a:gd name="connsiteX1" fmla="*/ 757428 w 4057650"/>
              <a:gd name="connsiteY1" fmla="*/ 0 h 13716"/>
              <a:gd name="connsiteX2" fmla="*/ 1474279 w 4057650"/>
              <a:gd name="connsiteY2" fmla="*/ 0 h 13716"/>
              <a:gd name="connsiteX3" fmla="*/ 2191131 w 4057650"/>
              <a:gd name="connsiteY3" fmla="*/ 0 h 13716"/>
              <a:gd name="connsiteX4" fmla="*/ 2745676 w 4057650"/>
              <a:gd name="connsiteY4" fmla="*/ 0 h 13716"/>
              <a:gd name="connsiteX5" fmla="*/ 3340798 w 4057650"/>
              <a:gd name="connsiteY5" fmla="*/ 0 h 13716"/>
              <a:gd name="connsiteX6" fmla="*/ 4057650 w 4057650"/>
              <a:gd name="connsiteY6" fmla="*/ 0 h 13716"/>
              <a:gd name="connsiteX7" fmla="*/ 4057650 w 4057650"/>
              <a:gd name="connsiteY7" fmla="*/ 13716 h 13716"/>
              <a:gd name="connsiteX8" fmla="*/ 3381375 w 4057650"/>
              <a:gd name="connsiteY8" fmla="*/ 13716 h 13716"/>
              <a:gd name="connsiteX9" fmla="*/ 2826830 w 4057650"/>
              <a:gd name="connsiteY9" fmla="*/ 13716 h 13716"/>
              <a:gd name="connsiteX10" fmla="*/ 2272284 w 4057650"/>
              <a:gd name="connsiteY10" fmla="*/ 13716 h 13716"/>
              <a:gd name="connsiteX11" fmla="*/ 1555432 w 4057650"/>
              <a:gd name="connsiteY11" fmla="*/ 13716 h 13716"/>
              <a:gd name="connsiteX12" fmla="*/ 960310 w 4057650"/>
              <a:gd name="connsiteY12" fmla="*/ 13716 h 13716"/>
              <a:gd name="connsiteX13" fmla="*/ 0 w 4057650"/>
              <a:gd name="connsiteY13" fmla="*/ 13716 h 13716"/>
              <a:gd name="connsiteX14" fmla="*/ 0 w 4057650"/>
              <a:gd name="connsiteY14" fmla="*/ 0 h 13716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  <a:cxn ang="0">
                <a:pos x="connsiteX8" y="connsiteY8"/>
              </a:cxn>
              <a:cxn ang="0">
                <a:pos x="connsiteX9" y="connsiteY9"/>
              </a:cxn>
              <a:cxn ang="0">
                <a:pos x="connsiteX10" y="connsiteY10"/>
              </a:cxn>
              <a:cxn ang="0">
                <a:pos x="connsiteX11" y="connsiteY11"/>
              </a:cxn>
              <a:cxn ang="0">
                <a:pos x="connsiteX12" y="connsiteY12"/>
              </a:cxn>
              <a:cxn ang="0">
                <a:pos x="connsiteX13" y="connsiteY13"/>
              </a:cxn>
              <a:cxn ang="0">
                <a:pos x="connsiteX14" y="connsiteY14"/>
              </a:cxn>
            </a:cxnLst>
            <a:rect l="l" t="t" r="r" b="b"/>
            <a:pathLst>
              <a:path w="4057650" h="13716" fill="none" extrusionOk="0">
                <a:moveTo>
                  <a:pt x="0" y="0"/>
                </a:moveTo>
                <a:cubicBezTo>
                  <a:pt x="371182" y="3227"/>
                  <a:pt x="494372" y="9222"/>
                  <a:pt x="757428" y="0"/>
                </a:cubicBezTo>
                <a:cubicBezTo>
                  <a:pt x="1020484" y="-9222"/>
                  <a:pt x="1116719" y="-4357"/>
                  <a:pt x="1474279" y="0"/>
                </a:cubicBezTo>
                <a:cubicBezTo>
                  <a:pt x="1831839" y="4357"/>
                  <a:pt x="1920973" y="-11809"/>
                  <a:pt x="2191131" y="0"/>
                </a:cubicBezTo>
                <a:cubicBezTo>
                  <a:pt x="2461289" y="11809"/>
                  <a:pt x="2589480" y="-22604"/>
                  <a:pt x="2745676" y="0"/>
                </a:cubicBezTo>
                <a:cubicBezTo>
                  <a:pt x="2901872" y="22604"/>
                  <a:pt x="3136452" y="-12306"/>
                  <a:pt x="3340798" y="0"/>
                </a:cubicBezTo>
                <a:cubicBezTo>
                  <a:pt x="3545144" y="12306"/>
                  <a:pt x="3766934" y="-21556"/>
                  <a:pt x="4057650" y="0"/>
                </a:cubicBezTo>
                <a:cubicBezTo>
                  <a:pt x="4057378" y="4708"/>
                  <a:pt x="4057987" y="7132"/>
                  <a:pt x="4057650" y="13716"/>
                </a:cubicBezTo>
                <a:cubicBezTo>
                  <a:pt x="3743404" y="35553"/>
                  <a:pt x="3625516" y="-19495"/>
                  <a:pt x="3381375" y="13716"/>
                </a:cubicBezTo>
                <a:cubicBezTo>
                  <a:pt x="3137235" y="46927"/>
                  <a:pt x="2946571" y="-4571"/>
                  <a:pt x="2826830" y="13716"/>
                </a:cubicBezTo>
                <a:cubicBezTo>
                  <a:pt x="2707090" y="32003"/>
                  <a:pt x="2402756" y="-3140"/>
                  <a:pt x="2272284" y="13716"/>
                </a:cubicBezTo>
                <a:cubicBezTo>
                  <a:pt x="2141812" y="30572"/>
                  <a:pt x="1895935" y="13627"/>
                  <a:pt x="1555432" y="13716"/>
                </a:cubicBezTo>
                <a:cubicBezTo>
                  <a:pt x="1214929" y="13805"/>
                  <a:pt x="1103072" y="9931"/>
                  <a:pt x="960310" y="13716"/>
                </a:cubicBezTo>
                <a:cubicBezTo>
                  <a:pt x="817548" y="17501"/>
                  <a:pt x="402272" y="-33931"/>
                  <a:pt x="0" y="13716"/>
                </a:cubicBezTo>
                <a:cubicBezTo>
                  <a:pt x="-460" y="10837"/>
                  <a:pt x="38" y="6680"/>
                  <a:pt x="0" y="0"/>
                </a:cubicBezTo>
                <a:close/>
              </a:path>
              <a:path w="4057650" h="13716" stroke="0" extrusionOk="0">
                <a:moveTo>
                  <a:pt x="0" y="0"/>
                </a:moveTo>
                <a:cubicBezTo>
                  <a:pt x="248348" y="13145"/>
                  <a:pt x="486117" y="25042"/>
                  <a:pt x="635698" y="0"/>
                </a:cubicBezTo>
                <a:cubicBezTo>
                  <a:pt x="785279" y="-25042"/>
                  <a:pt x="917762" y="-5537"/>
                  <a:pt x="1190244" y="0"/>
                </a:cubicBezTo>
                <a:cubicBezTo>
                  <a:pt x="1462726" y="5537"/>
                  <a:pt x="1667120" y="-21232"/>
                  <a:pt x="1947672" y="0"/>
                </a:cubicBezTo>
                <a:cubicBezTo>
                  <a:pt x="2228224" y="21232"/>
                  <a:pt x="2280631" y="-21698"/>
                  <a:pt x="2583370" y="0"/>
                </a:cubicBezTo>
                <a:cubicBezTo>
                  <a:pt x="2886109" y="21698"/>
                  <a:pt x="3022941" y="19647"/>
                  <a:pt x="3219069" y="0"/>
                </a:cubicBezTo>
                <a:cubicBezTo>
                  <a:pt x="3415197" y="-19647"/>
                  <a:pt x="3747500" y="26991"/>
                  <a:pt x="4057650" y="0"/>
                </a:cubicBezTo>
                <a:cubicBezTo>
                  <a:pt x="4056980" y="3019"/>
                  <a:pt x="4057134" y="10425"/>
                  <a:pt x="4057650" y="13716"/>
                </a:cubicBezTo>
                <a:cubicBezTo>
                  <a:pt x="3865148" y="-7885"/>
                  <a:pt x="3702543" y="44896"/>
                  <a:pt x="3381375" y="13716"/>
                </a:cubicBezTo>
                <a:cubicBezTo>
                  <a:pt x="3060208" y="-17464"/>
                  <a:pt x="2956571" y="-13250"/>
                  <a:pt x="2826830" y="13716"/>
                </a:cubicBezTo>
                <a:cubicBezTo>
                  <a:pt x="2697089" y="40682"/>
                  <a:pt x="2411031" y="38582"/>
                  <a:pt x="2150555" y="13716"/>
                </a:cubicBezTo>
                <a:cubicBezTo>
                  <a:pt x="1890080" y="-11150"/>
                  <a:pt x="1741827" y="-5187"/>
                  <a:pt x="1474280" y="13716"/>
                </a:cubicBezTo>
                <a:cubicBezTo>
                  <a:pt x="1206734" y="32619"/>
                  <a:pt x="998203" y="28763"/>
                  <a:pt x="838581" y="13716"/>
                </a:cubicBezTo>
                <a:cubicBezTo>
                  <a:pt x="678959" y="-1331"/>
                  <a:pt x="187101" y="-17784"/>
                  <a:pt x="0" y="13716"/>
                </a:cubicBezTo>
                <a:cubicBezTo>
                  <a:pt x="-114" y="7033"/>
                  <a:pt x="103" y="3429"/>
                  <a:pt x="0" y="0"/>
                </a:cubicBezTo>
                <a:close/>
              </a:path>
            </a:pathLst>
          </a:custGeom>
          <a:solidFill>
            <a:schemeClr val="accent2"/>
          </a:solidFill>
          <a:ln w="41275" cap="rnd">
            <a:solidFill>
              <a:schemeClr val="accent2"/>
            </a:solidFill>
            <a:round/>
            <a:extLst>
              <a:ext uri="{C807C97D-BFC1-408E-A445-0C87EB9F89A2}">
                <ask:lineSketchStyleProps xmlns:ask="http://schemas.microsoft.com/office/drawing/2018/sketchyshapes" sd="1219033472">
                  <a:prstGeom prst="rect">
                    <a:avLst/>
                  </a:prstGeom>
                  <ask:type>
                    <ask:lineSketchFreehand/>
                  </ask:type>
                </ask:lineSketchStyleProps>
              </a:ext>
            </a:extLst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graphicFrame>
        <p:nvGraphicFramePr>
          <p:cNvPr id="7" name="Text Placeholder 1">
            <a:extLst>
              <a:ext uri="{FF2B5EF4-FFF2-40B4-BE49-F238E27FC236}">
                <a16:creationId xmlns:a16="http://schemas.microsoft.com/office/drawing/2014/main" id="{D7BEB6A0-33F7-4CA2-F08D-58572E0A4857}"/>
              </a:ext>
            </a:extLst>
          </p:cNvPr>
          <p:cNvGraphicFramePr/>
          <p:nvPr>
            <p:extLst>
              <p:ext uri="{D42A27DB-BD31-4B8C-83A1-F6EECF244321}">
                <p14:modId xmlns:p14="http://schemas.microsoft.com/office/powerpoint/2010/main" val="4270795829"/>
              </p:ext>
            </p:extLst>
          </p:nvPr>
        </p:nvGraphicFramePr>
        <p:xfrm>
          <a:off x="3486013" y="480616"/>
          <a:ext cx="5175384" cy="4152106"/>
        </p:xfrm>
        <a:graphic>
          <a:graphicData uri="http://schemas.openxmlformats.org/drawingml/2006/diagram">
            <dgm:relIds xmlns:dgm="http://schemas.openxmlformats.org/drawingml/2006/diagram" xmlns:r="http://schemas.openxmlformats.org/officeDocument/2006/relationships" r:dm="rId2" r:lo="rId3" r:qs="rId4" r:cs="rId5"/>
          </a:graphicData>
        </a:graphic>
      </p:graphicFrame>
    </p:spTree>
    <p:extLst>
      <p:ext uri="{BB962C8B-B14F-4D97-AF65-F5344CB8AC3E}">
        <p14:creationId xmlns:p14="http://schemas.microsoft.com/office/powerpoint/2010/main" val="2556277240"/>
      </p:ext>
    </p:extLst>
  </p:cSld>
  <p:clrMapOvr>
    <a:masterClrMapping/>
  </p:clrMapOvr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 useBgFill="1">
        <p:nvSpPr>
          <p:cNvPr id="20" name="Rectangle 19">
            <a:extLst>
              <a:ext uri="{FF2B5EF4-FFF2-40B4-BE49-F238E27FC236}">
                <a16:creationId xmlns:a16="http://schemas.microsoft.com/office/drawing/2014/main" id="{4D24BFD5-D814-402B-B6C4-EEF6AE14B0F2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0" y="0"/>
            <a:ext cx="9141714" cy="5143500"/>
          </a:xfrm>
          <a:prstGeom prst="rect">
            <a:avLst/>
          </a:prstGeom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2" name="Title 1">
            <a:extLst>
              <a:ext uri="{FF2B5EF4-FFF2-40B4-BE49-F238E27FC236}">
                <a16:creationId xmlns:a16="http://schemas.microsoft.com/office/drawing/2014/main" id="{95F296BD-BF7C-BA6D-7052-78AE787DD13E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628650" y="841771"/>
            <a:ext cx="4711446" cy="3101578"/>
          </a:xfrm>
        </p:spPr>
        <p:txBody>
          <a:bodyPr vert="horz" lIns="91440" tIns="45720" rIns="91440" bIns="45720" rtlCol="0" anchor="b">
            <a:normAutofit/>
          </a:bodyPr>
          <a:lstStyle/>
          <a:p>
            <a:pPr defTabSz="914400">
              <a:lnSpc>
                <a:spcPct val="90000"/>
              </a:lnSpc>
              <a:spcBef>
                <a:spcPct val="0"/>
              </a:spcBef>
            </a:pPr>
            <a:r>
              <a:rPr lang="en-US" sz="5000" kern="1200" dirty="0">
                <a:solidFill>
                  <a:schemeClr val="tx1"/>
                </a:solidFill>
                <a:latin typeface="+mj-lt"/>
                <a:ea typeface="+mj-ea"/>
                <a:cs typeface="+mj-cs"/>
              </a:rPr>
              <a:t>But WAIT!!!</a:t>
            </a:r>
          </a:p>
        </p:txBody>
      </p:sp>
      <p:sp>
        <p:nvSpPr>
          <p:cNvPr id="22" name="Rectangle 21">
            <a:extLst>
              <a:ext uri="{FF2B5EF4-FFF2-40B4-BE49-F238E27FC236}">
                <a16:creationId xmlns:a16="http://schemas.microsoft.com/office/drawing/2014/main" id="{36FED7E8-9A97-475F-9FA4-113410D4433B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5779604" y="773463"/>
            <a:ext cx="2735746" cy="3327094"/>
          </a:xfrm>
          <a:custGeom>
            <a:avLst/>
            <a:gdLst>
              <a:gd name="connsiteX0" fmla="*/ 0 w 2735746"/>
              <a:gd name="connsiteY0" fmla="*/ 0 h 3327094"/>
              <a:gd name="connsiteX1" fmla="*/ 738651 w 2735746"/>
              <a:gd name="connsiteY1" fmla="*/ 0 h 3327094"/>
              <a:gd name="connsiteX2" fmla="*/ 1395230 w 2735746"/>
              <a:gd name="connsiteY2" fmla="*/ 0 h 3327094"/>
              <a:gd name="connsiteX3" fmla="*/ 2133882 w 2735746"/>
              <a:gd name="connsiteY3" fmla="*/ 0 h 3327094"/>
              <a:gd name="connsiteX4" fmla="*/ 2735746 w 2735746"/>
              <a:gd name="connsiteY4" fmla="*/ 0 h 3327094"/>
              <a:gd name="connsiteX5" fmla="*/ 2735746 w 2735746"/>
              <a:gd name="connsiteY5" fmla="*/ 698690 h 3327094"/>
              <a:gd name="connsiteX6" fmla="*/ 2735746 w 2735746"/>
              <a:gd name="connsiteY6" fmla="*/ 1397379 h 3327094"/>
              <a:gd name="connsiteX7" fmla="*/ 2735746 w 2735746"/>
              <a:gd name="connsiteY7" fmla="*/ 1996256 h 3327094"/>
              <a:gd name="connsiteX8" fmla="*/ 2735746 w 2735746"/>
              <a:gd name="connsiteY8" fmla="*/ 2694946 h 3327094"/>
              <a:gd name="connsiteX9" fmla="*/ 2735746 w 2735746"/>
              <a:gd name="connsiteY9" fmla="*/ 3327094 h 3327094"/>
              <a:gd name="connsiteX10" fmla="*/ 2024452 w 2735746"/>
              <a:gd name="connsiteY10" fmla="*/ 3327094 h 3327094"/>
              <a:gd name="connsiteX11" fmla="*/ 1395230 w 2735746"/>
              <a:gd name="connsiteY11" fmla="*/ 3327094 h 3327094"/>
              <a:gd name="connsiteX12" fmla="*/ 656579 w 2735746"/>
              <a:gd name="connsiteY12" fmla="*/ 3327094 h 3327094"/>
              <a:gd name="connsiteX13" fmla="*/ 0 w 2735746"/>
              <a:gd name="connsiteY13" fmla="*/ 3327094 h 3327094"/>
              <a:gd name="connsiteX14" fmla="*/ 0 w 2735746"/>
              <a:gd name="connsiteY14" fmla="*/ 2661675 h 3327094"/>
              <a:gd name="connsiteX15" fmla="*/ 0 w 2735746"/>
              <a:gd name="connsiteY15" fmla="*/ 1996256 h 3327094"/>
              <a:gd name="connsiteX16" fmla="*/ 0 w 2735746"/>
              <a:gd name="connsiteY16" fmla="*/ 1364109 h 3327094"/>
              <a:gd name="connsiteX17" fmla="*/ 0 w 2735746"/>
              <a:gd name="connsiteY17" fmla="*/ 665419 h 3327094"/>
              <a:gd name="connsiteX18" fmla="*/ 0 w 2735746"/>
              <a:gd name="connsiteY18" fmla="*/ 0 h 3327094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  <a:cxn ang="0">
                <a:pos x="connsiteX8" y="connsiteY8"/>
              </a:cxn>
              <a:cxn ang="0">
                <a:pos x="connsiteX9" y="connsiteY9"/>
              </a:cxn>
              <a:cxn ang="0">
                <a:pos x="connsiteX10" y="connsiteY10"/>
              </a:cxn>
              <a:cxn ang="0">
                <a:pos x="connsiteX11" y="connsiteY11"/>
              </a:cxn>
              <a:cxn ang="0">
                <a:pos x="connsiteX12" y="connsiteY12"/>
              </a:cxn>
              <a:cxn ang="0">
                <a:pos x="connsiteX13" y="connsiteY13"/>
              </a:cxn>
              <a:cxn ang="0">
                <a:pos x="connsiteX14" y="connsiteY14"/>
              </a:cxn>
              <a:cxn ang="0">
                <a:pos x="connsiteX15" y="connsiteY15"/>
              </a:cxn>
              <a:cxn ang="0">
                <a:pos x="connsiteX16" y="connsiteY16"/>
              </a:cxn>
              <a:cxn ang="0">
                <a:pos x="connsiteX17" y="connsiteY17"/>
              </a:cxn>
              <a:cxn ang="0">
                <a:pos x="connsiteX18" y="connsiteY18"/>
              </a:cxn>
            </a:cxnLst>
            <a:rect l="l" t="t" r="r" b="b"/>
            <a:pathLst>
              <a:path w="2735746" h="3327094" fill="none" extrusionOk="0">
                <a:moveTo>
                  <a:pt x="0" y="0"/>
                </a:moveTo>
                <a:cubicBezTo>
                  <a:pt x="360763" y="8596"/>
                  <a:pt x="472427" y="22790"/>
                  <a:pt x="738651" y="0"/>
                </a:cubicBezTo>
                <a:cubicBezTo>
                  <a:pt x="1004875" y="-22790"/>
                  <a:pt x="1129396" y="-10867"/>
                  <a:pt x="1395230" y="0"/>
                </a:cubicBezTo>
                <a:cubicBezTo>
                  <a:pt x="1661064" y="10867"/>
                  <a:pt x="1983593" y="16451"/>
                  <a:pt x="2133882" y="0"/>
                </a:cubicBezTo>
                <a:cubicBezTo>
                  <a:pt x="2284171" y="-16451"/>
                  <a:pt x="2551186" y="-20670"/>
                  <a:pt x="2735746" y="0"/>
                </a:cubicBezTo>
                <a:cubicBezTo>
                  <a:pt x="2725651" y="343886"/>
                  <a:pt x="2724779" y="529423"/>
                  <a:pt x="2735746" y="698690"/>
                </a:cubicBezTo>
                <a:cubicBezTo>
                  <a:pt x="2746714" y="867957"/>
                  <a:pt x="2748327" y="1195517"/>
                  <a:pt x="2735746" y="1397379"/>
                </a:cubicBezTo>
                <a:cubicBezTo>
                  <a:pt x="2723165" y="1599241"/>
                  <a:pt x="2731982" y="1800581"/>
                  <a:pt x="2735746" y="1996256"/>
                </a:cubicBezTo>
                <a:cubicBezTo>
                  <a:pt x="2739510" y="2191931"/>
                  <a:pt x="2708076" y="2536990"/>
                  <a:pt x="2735746" y="2694946"/>
                </a:cubicBezTo>
                <a:cubicBezTo>
                  <a:pt x="2763417" y="2852902"/>
                  <a:pt x="2735978" y="3170915"/>
                  <a:pt x="2735746" y="3327094"/>
                </a:cubicBezTo>
                <a:cubicBezTo>
                  <a:pt x="2558096" y="3327781"/>
                  <a:pt x="2210426" y="3316912"/>
                  <a:pt x="2024452" y="3327094"/>
                </a:cubicBezTo>
                <a:cubicBezTo>
                  <a:pt x="1838478" y="3337276"/>
                  <a:pt x="1544331" y="3299508"/>
                  <a:pt x="1395230" y="3327094"/>
                </a:cubicBezTo>
                <a:cubicBezTo>
                  <a:pt x="1246129" y="3354680"/>
                  <a:pt x="914605" y="3327108"/>
                  <a:pt x="656579" y="3327094"/>
                </a:cubicBezTo>
                <a:cubicBezTo>
                  <a:pt x="398553" y="3327080"/>
                  <a:pt x="201442" y="3300578"/>
                  <a:pt x="0" y="3327094"/>
                </a:cubicBezTo>
                <a:cubicBezTo>
                  <a:pt x="-23866" y="3126469"/>
                  <a:pt x="17100" y="2976613"/>
                  <a:pt x="0" y="2661675"/>
                </a:cubicBezTo>
                <a:cubicBezTo>
                  <a:pt x="-17100" y="2346737"/>
                  <a:pt x="32693" y="2179439"/>
                  <a:pt x="0" y="1996256"/>
                </a:cubicBezTo>
                <a:cubicBezTo>
                  <a:pt x="-32693" y="1813073"/>
                  <a:pt x="14344" y="1596195"/>
                  <a:pt x="0" y="1364109"/>
                </a:cubicBezTo>
                <a:cubicBezTo>
                  <a:pt x="-14344" y="1132023"/>
                  <a:pt x="20324" y="987000"/>
                  <a:pt x="0" y="665419"/>
                </a:cubicBezTo>
                <a:cubicBezTo>
                  <a:pt x="-20324" y="343838"/>
                  <a:pt x="2166" y="277514"/>
                  <a:pt x="0" y="0"/>
                </a:cubicBezTo>
                <a:close/>
              </a:path>
              <a:path w="2735746" h="3327094" stroke="0" extrusionOk="0">
                <a:moveTo>
                  <a:pt x="0" y="0"/>
                </a:moveTo>
                <a:cubicBezTo>
                  <a:pt x="209894" y="16338"/>
                  <a:pt x="375877" y="-31334"/>
                  <a:pt x="629222" y="0"/>
                </a:cubicBezTo>
                <a:cubicBezTo>
                  <a:pt x="882567" y="31334"/>
                  <a:pt x="997255" y="-29736"/>
                  <a:pt x="1258443" y="0"/>
                </a:cubicBezTo>
                <a:cubicBezTo>
                  <a:pt x="1519631" y="29736"/>
                  <a:pt x="1769008" y="-24969"/>
                  <a:pt x="1942380" y="0"/>
                </a:cubicBezTo>
                <a:cubicBezTo>
                  <a:pt x="2115752" y="24969"/>
                  <a:pt x="2487652" y="32052"/>
                  <a:pt x="2735746" y="0"/>
                </a:cubicBezTo>
                <a:cubicBezTo>
                  <a:pt x="2742249" y="305953"/>
                  <a:pt x="2766828" y="398936"/>
                  <a:pt x="2735746" y="632148"/>
                </a:cubicBezTo>
                <a:cubicBezTo>
                  <a:pt x="2704664" y="865360"/>
                  <a:pt x="2744437" y="1024509"/>
                  <a:pt x="2735746" y="1197754"/>
                </a:cubicBezTo>
                <a:cubicBezTo>
                  <a:pt x="2727055" y="1370999"/>
                  <a:pt x="2702703" y="1614653"/>
                  <a:pt x="2735746" y="1929715"/>
                </a:cubicBezTo>
                <a:cubicBezTo>
                  <a:pt x="2768789" y="2244777"/>
                  <a:pt x="2718634" y="2431770"/>
                  <a:pt x="2735746" y="2561862"/>
                </a:cubicBezTo>
                <a:cubicBezTo>
                  <a:pt x="2752858" y="2691954"/>
                  <a:pt x="2749195" y="3119464"/>
                  <a:pt x="2735746" y="3327094"/>
                </a:cubicBezTo>
                <a:cubicBezTo>
                  <a:pt x="2544692" y="3325165"/>
                  <a:pt x="2329759" y="3349534"/>
                  <a:pt x="2051810" y="3327094"/>
                </a:cubicBezTo>
                <a:cubicBezTo>
                  <a:pt x="1773861" y="3304654"/>
                  <a:pt x="1581371" y="3358098"/>
                  <a:pt x="1313158" y="3327094"/>
                </a:cubicBezTo>
                <a:cubicBezTo>
                  <a:pt x="1044945" y="3296090"/>
                  <a:pt x="924777" y="3320346"/>
                  <a:pt x="656579" y="3327094"/>
                </a:cubicBezTo>
                <a:cubicBezTo>
                  <a:pt x="388381" y="3333842"/>
                  <a:pt x="246803" y="3305418"/>
                  <a:pt x="0" y="3327094"/>
                </a:cubicBezTo>
                <a:cubicBezTo>
                  <a:pt x="-11422" y="3177284"/>
                  <a:pt x="793" y="2976067"/>
                  <a:pt x="0" y="2761488"/>
                </a:cubicBezTo>
                <a:cubicBezTo>
                  <a:pt x="-793" y="2546909"/>
                  <a:pt x="-18314" y="2257832"/>
                  <a:pt x="0" y="2129340"/>
                </a:cubicBezTo>
                <a:cubicBezTo>
                  <a:pt x="18314" y="2000848"/>
                  <a:pt x="-10076" y="1682842"/>
                  <a:pt x="0" y="1530463"/>
                </a:cubicBezTo>
                <a:cubicBezTo>
                  <a:pt x="10076" y="1378084"/>
                  <a:pt x="11899" y="1055191"/>
                  <a:pt x="0" y="898315"/>
                </a:cubicBezTo>
                <a:cubicBezTo>
                  <a:pt x="-11899" y="741439"/>
                  <a:pt x="17286" y="397692"/>
                  <a:pt x="0" y="0"/>
                </a:cubicBezTo>
                <a:close/>
              </a:path>
            </a:pathLst>
          </a:custGeom>
          <a:solidFill>
            <a:schemeClr val="accent2"/>
          </a:solidFill>
          <a:ln w="57150">
            <a:solidFill>
              <a:schemeClr val="accent2"/>
            </a:solidFill>
            <a:extLst>
              <a:ext uri="{C807C97D-BFC1-408E-A445-0C87EB9F89A2}">
                <ask:lineSketchStyleProps xmlns:ask="http://schemas.microsoft.com/office/drawing/2018/sketchyshapes" sd="687283399">
                  <a:prstGeom prst="rect">
                    <a:avLst/>
                  </a:prstGeom>
                  <ask:type>
                    <ask:lineSketchFreehand/>
                  </ask:type>
                </ask:lineSketchStyleProps>
              </a:ext>
            </a:extLst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24" name="sketch line">
            <a:extLst>
              <a:ext uri="{FF2B5EF4-FFF2-40B4-BE49-F238E27FC236}">
                <a16:creationId xmlns:a16="http://schemas.microsoft.com/office/drawing/2014/main" id="{2A39B854-4B6C-4F7F-A602-6F97770CED70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628649" y="4079983"/>
            <a:ext cx="4711446" cy="13716"/>
          </a:xfrm>
          <a:custGeom>
            <a:avLst/>
            <a:gdLst>
              <a:gd name="connsiteX0" fmla="*/ 0 w 4711446"/>
              <a:gd name="connsiteY0" fmla="*/ 0 h 13716"/>
              <a:gd name="connsiteX1" fmla="*/ 625949 w 4711446"/>
              <a:gd name="connsiteY1" fmla="*/ 0 h 13716"/>
              <a:gd name="connsiteX2" fmla="*/ 1157670 w 4711446"/>
              <a:gd name="connsiteY2" fmla="*/ 0 h 13716"/>
              <a:gd name="connsiteX3" fmla="*/ 1736504 w 4711446"/>
              <a:gd name="connsiteY3" fmla="*/ 0 h 13716"/>
              <a:gd name="connsiteX4" fmla="*/ 2456683 w 4711446"/>
              <a:gd name="connsiteY4" fmla="*/ 0 h 13716"/>
              <a:gd name="connsiteX5" fmla="*/ 3082632 w 4711446"/>
              <a:gd name="connsiteY5" fmla="*/ 0 h 13716"/>
              <a:gd name="connsiteX6" fmla="*/ 3661467 w 4711446"/>
              <a:gd name="connsiteY6" fmla="*/ 0 h 13716"/>
              <a:gd name="connsiteX7" fmla="*/ 4711446 w 4711446"/>
              <a:gd name="connsiteY7" fmla="*/ 0 h 13716"/>
              <a:gd name="connsiteX8" fmla="*/ 4711446 w 4711446"/>
              <a:gd name="connsiteY8" fmla="*/ 13716 h 13716"/>
              <a:gd name="connsiteX9" fmla="*/ 4038382 w 4711446"/>
              <a:gd name="connsiteY9" fmla="*/ 13716 h 13716"/>
              <a:gd name="connsiteX10" fmla="*/ 3459547 w 4711446"/>
              <a:gd name="connsiteY10" fmla="*/ 13716 h 13716"/>
              <a:gd name="connsiteX11" fmla="*/ 2692255 w 4711446"/>
              <a:gd name="connsiteY11" fmla="*/ 13716 h 13716"/>
              <a:gd name="connsiteX12" fmla="*/ 2066306 w 4711446"/>
              <a:gd name="connsiteY12" fmla="*/ 13716 h 13716"/>
              <a:gd name="connsiteX13" fmla="*/ 1534585 w 4711446"/>
              <a:gd name="connsiteY13" fmla="*/ 13716 h 13716"/>
              <a:gd name="connsiteX14" fmla="*/ 814407 w 4711446"/>
              <a:gd name="connsiteY14" fmla="*/ 13716 h 13716"/>
              <a:gd name="connsiteX15" fmla="*/ 0 w 4711446"/>
              <a:gd name="connsiteY15" fmla="*/ 13716 h 13716"/>
              <a:gd name="connsiteX16" fmla="*/ 0 w 4711446"/>
              <a:gd name="connsiteY16" fmla="*/ 0 h 13716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  <a:cxn ang="0">
                <a:pos x="connsiteX8" y="connsiteY8"/>
              </a:cxn>
              <a:cxn ang="0">
                <a:pos x="connsiteX9" y="connsiteY9"/>
              </a:cxn>
              <a:cxn ang="0">
                <a:pos x="connsiteX10" y="connsiteY10"/>
              </a:cxn>
              <a:cxn ang="0">
                <a:pos x="connsiteX11" y="connsiteY11"/>
              </a:cxn>
              <a:cxn ang="0">
                <a:pos x="connsiteX12" y="connsiteY12"/>
              </a:cxn>
              <a:cxn ang="0">
                <a:pos x="connsiteX13" y="connsiteY13"/>
              </a:cxn>
              <a:cxn ang="0">
                <a:pos x="connsiteX14" y="connsiteY14"/>
              </a:cxn>
              <a:cxn ang="0">
                <a:pos x="connsiteX15" y="connsiteY15"/>
              </a:cxn>
              <a:cxn ang="0">
                <a:pos x="connsiteX16" y="connsiteY16"/>
              </a:cxn>
            </a:cxnLst>
            <a:rect l="l" t="t" r="r" b="b"/>
            <a:pathLst>
              <a:path w="4711446" h="13716" fill="none" extrusionOk="0">
                <a:moveTo>
                  <a:pt x="0" y="0"/>
                </a:moveTo>
                <a:cubicBezTo>
                  <a:pt x="275996" y="-6775"/>
                  <a:pt x="430270" y="12128"/>
                  <a:pt x="625949" y="0"/>
                </a:cubicBezTo>
                <a:cubicBezTo>
                  <a:pt x="821628" y="-12128"/>
                  <a:pt x="953153" y="2170"/>
                  <a:pt x="1157670" y="0"/>
                </a:cubicBezTo>
                <a:cubicBezTo>
                  <a:pt x="1362187" y="-2170"/>
                  <a:pt x="1508708" y="24986"/>
                  <a:pt x="1736504" y="0"/>
                </a:cubicBezTo>
                <a:cubicBezTo>
                  <a:pt x="1964300" y="-24986"/>
                  <a:pt x="2114331" y="-14747"/>
                  <a:pt x="2456683" y="0"/>
                </a:cubicBezTo>
                <a:cubicBezTo>
                  <a:pt x="2799035" y="14747"/>
                  <a:pt x="2904885" y="27883"/>
                  <a:pt x="3082632" y="0"/>
                </a:cubicBezTo>
                <a:cubicBezTo>
                  <a:pt x="3260379" y="-27883"/>
                  <a:pt x="3449277" y="21284"/>
                  <a:pt x="3661467" y="0"/>
                </a:cubicBezTo>
                <a:cubicBezTo>
                  <a:pt x="3873658" y="-21284"/>
                  <a:pt x="4403906" y="12447"/>
                  <a:pt x="4711446" y="0"/>
                </a:cubicBezTo>
                <a:cubicBezTo>
                  <a:pt x="4711159" y="3379"/>
                  <a:pt x="4711654" y="9289"/>
                  <a:pt x="4711446" y="13716"/>
                </a:cubicBezTo>
                <a:cubicBezTo>
                  <a:pt x="4441704" y="9571"/>
                  <a:pt x="4312170" y="574"/>
                  <a:pt x="4038382" y="13716"/>
                </a:cubicBezTo>
                <a:cubicBezTo>
                  <a:pt x="3764594" y="26858"/>
                  <a:pt x="3716634" y="20108"/>
                  <a:pt x="3459547" y="13716"/>
                </a:cubicBezTo>
                <a:cubicBezTo>
                  <a:pt x="3202460" y="7324"/>
                  <a:pt x="2879854" y="15102"/>
                  <a:pt x="2692255" y="13716"/>
                </a:cubicBezTo>
                <a:cubicBezTo>
                  <a:pt x="2504656" y="12330"/>
                  <a:pt x="2223731" y="-7368"/>
                  <a:pt x="2066306" y="13716"/>
                </a:cubicBezTo>
                <a:cubicBezTo>
                  <a:pt x="1908881" y="34800"/>
                  <a:pt x="1781464" y="6283"/>
                  <a:pt x="1534585" y="13716"/>
                </a:cubicBezTo>
                <a:cubicBezTo>
                  <a:pt x="1287706" y="21149"/>
                  <a:pt x="979966" y="-19866"/>
                  <a:pt x="814407" y="13716"/>
                </a:cubicBezTo>
                <a:cubicBezTo>
                  <a:pt x="648848" y="47298"/>
                  <a:pt x="195527" y="9414"/>
                  <a:pt x="0" y="13716"/>
                </a:cubicBezTo>
                <a:cubicBezTo>
                  <a:pt x="-362" y="8190"/>
                  <a:pt x="-434" y="6098"/>
                  <a:pt x="0" y="0"/>
                </a:cubicBezTo>
                <a:close/>
              </a:path>
              <a:path w="4711446" h="13716" stroke="0" extrusionOk="0">
                <a:moveTo>
                  <a:pt x="0" y="0"/>
                </a:moveTo>
                <a:cubicBezTo>
                  <a:pt x="225644" y="-29218"/>
                  <a:pt x="321824" y="-13505"/>
                  <a:pt x="625949" y="0"/>
                </a:cubicBezTo>
                <a:cubicBezTo>
                  <a:pt x="930074" y="13505"/>
                  <a:pt x="1040728" y="23682"/>
                  <a:pt x="1157670" y="0"/>
                </a:cubicBezTo>
                <a:cubicBezTo>
                  <a:pt x="1274612" y="-23682"/>
                  <a:pt x="1732715" y="-38127"/>
                  <a:pt x="1924962" y="0"/>
                </a:cubicBezTo>
                <a:cubicBezTo>
                  <a:pt x="2117209" y="38127"/>
                  <a:pt x="2299261" y="17383"/>
                  <a:pt x="2550911" y="0"/>
                </a:cubicBezTo>
                <a:cubicBezTo>
                  <a:pt x="2802561" y="-17383"/>
                  <a:pt x="2873352" y="-24010"/>
                  <a:pt x="3176861" y="0"/>
                </a:cubicBezTo>
                <a:cubicBezTo>
                  <a:pt x="3480370" y="24010"/>
                  <a:pt x="3597961" y="-9070"/>
                  <a:pt x="3944153" y="0"/>
                </a:cubicBezTo>
                <a:cubicBezTo>
                  <a:pt x="4290345" y="9070"/>
                  <a:pt x="4345995" y="26854"/>
                  <a:pt x="4711446" y="0"/>
                </a:cubicBezTo>
                <a:cubicBezTo>
                  <a:pt x="4711246" y="3832"/>
                  <a:pt x="4712038" y="9314"/>
                  <a:pt x="4711446" y="13716"/>
                </a:cubicBezTo>
                <a:cubicBezTo>
                  <a:pt x="4574282" y="19325"/>
                  <a:pt x="4363770" y="38994"/>
                  <a:pt x="4132611" y="13716"/>
                </a:cubicBezTo>
                <a:cubicBezTo>
                  <a:pt x="3901452" y="-11562"/>
                  <a:pt x="3795359" y="-11899"/>
                  <a:pt x="3459547" y="13716"/>
                </a:cubicBezTo>
                <a:cubicBezTo>
                  <a:pt x="3123735" y="39331"/>
                  <a:pt x="3000502" y="-14570"/>
                  <a:pt x="2786484" y="13716"/>
                </a:cubicBezTo>
                <a:cubicBezTo>
                  <a:pt x="2572466" y="42002"/>
                  <a:pt x="2424773" y="13194"/>
                  <a:pt x="2160535" y="13716"/>
                </a:cubicBezTo>
                <a:cubicBezTo>
                  <a:pt x="1896297" y="14238"/>
                  <a:pt x="1673486" y="-11129"/>
                  <a:pt x="1393242" y="13716"/>
                </a:cubicBezTo>
                <a:cubicBezTo>
                  <a:pt x="1112998" y="38561"/>
                  <a:pt x="887393" y="34550"/>
                  <a:pt x="625949" y="13716"/>
                </a:cubicBezTo>
                <a:cubicBezTo>
                  <a:pt x="364505" y="-7118"/>
                  <a:pt x="251092" y="15069"/>
                  <a:pt x="0" y="13716"/>
                </a:cubicBezTo>
                <a:cubicBezTo>
                  <a:pt x="-475" y="8699"/>
                  <a:pt x="-565" y="4408"/>
                  <a:pt x="0" y="0"/>
                </a:cubicBezTo>
                <a:close/>
              </a:path>
            </a:pathLst>
          </a:custGeom>
          <a:solidFill>
            <a:schemeClr val="accent2"/>
          </a:solidFill>
          <a:ln w="41275" cap="rnd">
            <a:solidFill>
              <a:schemeClr val="accent2"/>
            </a:solidFill>
            <a:round/>
            <a:extLst>
              <a:ext uri="{C807C97D-BFC1-408E-A445-0C87EB9F89A2}">
                <ask:lineSketchStyleProps xmlns:ask="http://schemas.microsoft.com/office/drawing/2018/sketchyshapes" sd="1219033472">
                  <a:prstGeom prst="rect">
                    <a:avLst/>
                  </a:prstGeom>
                  <ask:type>
                    <ask:lineSketchFreehand/>
                  </ask:type>
                </ask:lineSketchStyleProps>
              </a:ext>
            </a:extLst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542183156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0" presetClass="entr" presetSubtype="0" fill="hold" grpId="0" nodeType="withEffect">
                                  <p:stCondLst>
                                    <p:cond delay="500"/>
                                  </p:stCondLst>
                                  <p:iterate type="lt">
                                    <p:tmPct val="10000"/>
                                  </p:iterate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400"/>
                                        <p:tgtEl>
                                          <p:spTgt spid="2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2" grpId="0"/>
    </p:bldLst>
  </p:timing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/>
        </a:solidFill>
        <a:effectLst/>
      </p:bgPr>
    </p:bg>
    <p:spTree>
      <p:nvGrpSpPr>
        <p:cNvPr id="1" name="">
          <a:extLst>
            <a:ext uri="{FF2B5EF4-FFF2-40B4-BE49-F238E27FC236}">
              <a16:creationId xmlns:a16="http://schemas.microsoft.com/office/drawing/2014/main" id="{B24EA87E-06FF-05A8-3C2B-D57685BA3F6A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 useBgFill="1">
        <p:nvSpPr>
          <p:cNvPr id="25" name="Rectangle 24">
            <a:extLst>
              <a:ext uri="{FF2B5EF4-FFF2-40B4-BE49-F238E27FC236}">
                <a16:creationId xmlns:a16="http://schemas.microsoft.com/office/drawing/2014/main" id="{2E442304-DDBD-4F7B-8017-36BCC863FB40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0" y="0"/>
            <a:ext cx="9141714" cy="5143500"/>
          </a:xfrm>
          <a:prstGeom prst="rect">
            <a:avLst/>
          </a:prstGeom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5" name="Title 4">
            <a:extLst>
              <a:ext uri="{FF2B5EF4-FFF2-40B4-BE49-F238E27FC236}">
                <a16:creationId xmlns:a16="http://schemas.microsoft.com/office/drawing/2014/main" id="{B053CA71-3011-680B-A05A-49B41555B062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476250" y="480617"/>
            <a:ext cx="2563994" cy="4187361"/>
          </a:xfrm>
        </p:spPr>
        <p:txBody>
          <a:bodyPr anchor="ctr">
            <a:normAutofit/>
          </a:bodyPr>
          <a:lstStyle/>
          <a:p>
            <a:r>
              <a:rPr lang="en-US" sz="3500"/>
              <a:t>What About Consumer Expectations</a:t>
            </a:r>
            <a:endParaRPr lang="mk-MK" sz="3500"/>
          </a:p>
        </p:txBody>
      </p:sp>
      <p:sp>
        <p:nvSpPr>
          <p:cNvPr id="27" name="sketch line">
            <a:extLst>
              <a:ext uri="{FF2B5EF4-FFF2-40B4-BE49-F238E27FC236}">
                <a16:creationId xmlns:a16="http://schemas.microsoft.com/office/drawing/2014/main" id="{5E107275-3853-46FD-A241-DE4355A42675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 rot="5400000">
            <a:off x="1220588" y="2597039"/>
            <a:ext cx="4057650" cy="13716"/>
          </a:xfrm>
          <a:custGeom>
            <a:avLst/>
            <a:gdLst>
              <a:gd name="connsiteX0" fmla="*/ 0 w 4057650"/>
              <a:gd name="connsiteY0" fmla="*/ 0 h 13716"/>
              <a:gd name="connsiteX1" fmla="*/ 757428 w 4057650"/>
              <a:gd name="connsiteY1" fmla="*/ 0 h 13716"/>
              <a:gd name="connsiteX2" fmla="*/ 1474279 w 4057650"/>
              <a:gd name="connsiteY2" fmla="*/ 0 h 13716"/>
              <a:gd name="connsiteX3" fmla="*/ 2191131 w 4057650"/>
              <a:gd name="connsiteY3" fmla="*/ 0 h 13716"/>
              <a:gd name="connsiteX4" fmla="*/ 2745676 w 4057650"/>
              <a:gd name="connsiteY4" fmla="*/ 0 h 13716"/>
              <a:gd name="connsiteX5" fmla="*/ 3340798 w 4057650"/>
              <a:gd name="connsiteY5" fmla="*/ 0 h 13716"/>
              <a:gd name="connsiteX6" fmla="*/ 4057650 w 4057650"/>
              <a:gd name="connsiteY6" fmla="*/ 0 h 13716"/>
              <a:gd name="connsiteX7" fmla="*/ 4057650 w 4057650"/>
              <a:gd name="connsiteY7" fmla="*/ 13716 h 13716"/>
              <a:gd name="connsiteX8" fmla="*/ 3381375 w 4057650"/>
              <a:gd name="connsiteY8" fmla="*/ 13716 h 13716"/>
              <a:gd name="connsiteX9" fmla="*/ 2826830 w 4057650"/>
              <a:gd name="connsiteY9" fmla="*/ 13716 h 13716"/>
              <a:gd name="connsiteX10" fmla="*/ 2272284 w 4057650"/>
              <a:gd name="connsiteY10" fmla="*/ 13716 h 13716"/>
              <a:gd name="connsiteX11" fmla="*/ 1555432 w 4057650"/>
              <a:gd name="connsiteY11" fmla="*/ 13716 h 13716"/>
              <a:gd name="connsiteX12" fmla="*/ 960310 w 4057650"/>
              <a:gd name="connsiteY12" fmla="*/ 13716 h 13716"/>
              <a:gd name="connsiteX13" fmla="*/ 0 w 4057650"/>
              <a:gd name="connsiteY13" fmla="*/ 13716 h 13716"/>
              <a:gd name="connsiteX14" fmla="*/ 0 w 4057650"/>
              <a:gd name="connsiteY14" fmla="*/ 0 h 13716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  <a:cxn ang="0">
                <a:pos x="connsiteX8" y="connsiteY8"/>
              </a:cxn>
              <a:cxn ang="0">
                <a:pos x="connsiteX9" y="connsiteY9"/>
              </a:cxn>
              <a:cxn ang="0">
                <a:pos x="connsiteX10" y="connsiteY10"/>
              </a:cxn>
              <a:cxn ang="0">
                <a:pos x="connsiteX11" y="connsiteY11"/>
              </a:cxn>
              <a:cxn ang="0">
                <a:pos x="connsiteX12" y="connsiteY12"/>
              </a:cxn>
              <a:cxn ang="0">
                <a:pos x="connsiteX13" y="connsiteY13"/>
              </a:cxn>
              <a:cxn ang="0">
                <a:pos x="connsiteX14" y="connsiteY14"/>
              </a:cxn>
            </a:cxnLst>
            <a:rect l="l" t="t" r="r" b="b"/>
            <a:pathLst>
              <a:path w="4057650" h="13716" fill="none" extrusionOk="0">
                <a:moveTo>
                  <a:pt x="0" y="0"/>
                </a:moveTo>
                <a:cubicBezTo>
                  <a:pt x="371182" y="3227"/>
                  <a:pt x="494372" y="9222"/>
                  <a:pt x="757428" y="0"/>
                </a:cubicBezTo>
                <a:cubicBezTo>
                  <a:pt x="1020484" y="-9222"/>
                  <a:pt x="1116719" y="-4357"/>
                  <a:pt x="1474279" y="0"/>
                </a:cubicBezTo>
                <a:cubicBezTo>
                  <a:pt x="1831839" y="4357"/>
                  <a:pt x="1920973" y="-11809"/>
                  <a:pt x="2191131" y="0"/>
                </a:cubicBezTo>
                <a:cubicBezTo>
                  <a:pt x="2461289" y="11809"/>
                  <a:pt x="2589480" y="-22604"/>
                  <a:pt x="2745676" y="0"/>
                </a:cubicBezTo>
                <a:cubicBezTo>
                  <a:pt x="2901872" y="22604"/>
                  <a:pt x="3136452" y="-12306"/>
                  <a:pt x="3340798" y="0"/>
                </a:cubicBezTo>
                <a:cubicBezTo>
                  <a:pt x="3545144" y="12306"/>
                  <a:pt x="3766934" y="-21556"/>
                  <a:pt x="4057650" y="0"/>
                </a:cubicBezTo>
                <a:cubicBezTo>
                  <a:pt x="4057378" y="4708"/>
                  <a:pt x="4057987" y="7132"/>
                  <a:pt x="4057650" y="13716"/>
                </a:cubicBezTo>
                <a:cubicBezTo>
                  <a:pt x="3743404" y="35553"/>
                  <a:pt x="3625516" y="-19495"/>
                  <a:pt x="3381375" y="13716"/>
                </a:cubicBezTo>
                <a:cubicBezTo>
                  <a:pt x="3137235" y="46927"/>
                  <a:pt x="2946571" y="-4571"/>
                  <a:pt x="2826830" y="13716"/>
                </a:cubicBezTo>
                <a:cubicBezTo>
                  <a:pt x="2707090" y="32003"/>
                  <a:pt x="2402756" y="-3140"/>
                  <a:pt x="2272284" y="13716"/>
                </a:cubicBezTo>
                <a:cubicBezTo>
                  <a:pt x="2141812" y="30572"/>
                  <a:pt x="1895935" y="13627"/>
                  <a:pt x="1555432" y="13716"/>
                </a:cubicBezTo>
                <a:cubicBezTo>
                  <a:pt x="1214929" y="13805"/>
                  <a:pt x="1103072" y="9931"/>
                  <a:pt x="960310" y="13716"/>
                </a:cubicBezTo>
                <a:cubicBezTo>
                  <a:pt x="817548" y="17501"/>
                  <a:pt x="402272" y="-33931"/>
                  <a:pt x="0" y="13716"/>
                </a:cubicBezTo>
                <a:cubicBezTo>
                  <a:pt x="-460" y="10837"/>
                  <a:pt x="38" y="6680"/>
                  <a:pt x="0" y="0"/>
                </a:cubicBezTo>
                <a:close/>
              </a:path>
              <a:path w="4057650" h="13716" stroke="0" extrusionOk="0">
                <a:moveTo>
                  <a:pt x="0" y="0"/>
                </a:moveTo>
                <a:cubicBezTo>
                  <a:pt x="248348" y="13145"/>
                  <a:pt x="486117" y="25042"/>
                  <a:pt x="635698" y="0"/>
                </a:cubicBezTo>
                <a:cubicBezTo>
                  <a:pt x="785279" y="-25042"/>
                  <a:pt x="917762" y="-5537"/>
                  <a:pt x="1190244" y="0"/>
                </a:cubicBezTo>
                <a:cubicBezTo>
                  <a:pt x="1462726" y="5537"/>
                  <a:pt x="1667120" y="-21232"/>
                  <a:pt x="1947672" y="0"/>
                </a:cubicBezTo>
                <a:cubicBezTo>
                  <a:pt x="2228224" y="21232"/>
                  <a:pt x="2280631" y="-21698"/>
                  <a:pt x="2583370" y="0"/>
                </a:cubicBezTo>
                <a:cubicBezTo>
                  <a:pt x="2886109" y="21698"/>
                  <a:pt x="3022941" y="19647"/>
                  <a:pt x="3219069" y="0"/>
                </a:cubicBezTo>
                <a:cubicBezTo>
                  <a:pt x="3415197" y="-19647"/>
                  <a:pt x="3747500" y="26991"/>
                  <a:pt x="4057650" y="0"/>
                </a:cubicBezTo>
                <a:cubicBezTo>
                  <a:pt x="4056980" y="3019"/>
                  <a:pt x="4057134" y="10425"/>
                  <a:pt x="4057650" y="13716"/>
                </a:cubicBezTo>
                <a:cubicBezTo>
                  <a:pt x="3865148" y="-7885"/>
                  <a:pt x="3702543" y="44896"/>
                  <a:pt x="3381375" y="13716"/>
                </a:cubicBezTo>
                <a:cubicBezTo>
                  <a:pt x="3060208" y="-17464"/>
                  <a:pt x="2956571" y="-13250"/>
                  <a:pt x="2826830" y="13716"/>
                </a:cubicBezTo>
                <a:cubicBezTo>
                  <a:pt x="2697089" y="40682"/>
                  <a:pt x="2411031" y="38582"/>
                  <a:pt x="2150555" y="13716"/>
                </a:cubicBezTo>
                <a:cubicBezTo>
                  <a:pt x="1890080" y="-11150"/>
                  <a:pt x="1741827" y="-5187"/>
                  <a:pt x="1474280" y="13716"/>
                </a:cubicBezTo>
                <a:cubicBezTo>
                  <a:pt x="1206734" y="32619"/>
                  <a:pt x="998203" y="28763"/>
                  <a:pt x="838581" y="13716"/>
                </a:cubicBezTo>
                <a:cubicBezTo>
                  <a:pt x="678959" y="-1331"/>
                  <a:pt x="187101" y="-17784"/>
                  <a:pt x="0" y="13716"/>
                </a:cubicBezTo>
                <a:cubicBezTo>
                  <a:pt x="-114" y="7033"/>
                  <a:pt x="103" y="3429"/>
                  <a:pt x="0" y="0"/>
                </a:cubicBezTo>
                <a:close/>
              </a:path>
            </a:pathLst>
          </a:custGeom>
          <a:solidFill>
            <a:schemeClr val="accent2"/>
          </a:solidFill>
          <a:ln w="41275" cap="rnd">
            <a:solidFill>
              <a:schemeClr val="accent2"/>
            </a:solidFill>
            <a:round/>
            <a:extLst>
              <a:ext uri="{C807C97D-BFC1-408E-A445-0C87EB9F89A2}">
                <ask:lineSketchStyleProps xmlns:ask="http://schemas.microsoft.com/office/drawing/2018/sketchyshapes" sd="1219033472">
                  <a:prstGeom prst="rect">
                    <a:avLst/>
                  </a:prstGeom>
                  <ask:type>
                    <ask:lineSketchFreehand/>
                  </ask:type>
                </ask:lineSketchStyleProps>
              </a:ext>
            </a:extLst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graphicFrame>
        <p:nvGraphicFramePr>
          <p:cNvPr id="7" name="Text Placeholder 1">
            <a:extLst>
              <a:ext uri="{FF2B5EF4-FFF2-40B4-BE49-F238E27FC236}">
                <a16:creationId xmlns:a16="http://schemas.microsoft.com/office/drawing/2014/main" id="{195960DD-319B-2F40-AFE7-F81E51823E47}"/>
              </a:ext>
            </a:extLst>
          </p:cNvPr>
          <p:cNvGraphicFramePr/>
          <p:nvPr>
            <p:extLst>
              <p:ext uri="{D42A27DB-BD31-4B8C-83A1-F6EECF244321}">
                <p14:modId xmlns:p14="http://schemas.microsoft.com/office/powerpoint/2010/main" val="2749969118"/>
              </p:ext>
            </p:extLst>
          </p:nvPr>
        </p:nvGraphicFramePr>
        <p:xfrm>
          <a:off x="3486013" y="480616"/>
          <a:ext cx="5175384" cy="4152106"/>
        </p:xfrm>
        <a:graphic>
          <a:graphicData uri="http://schemas.openxmlformats.org/drawingml/2006/diagram">
            <dgm:relIds xmlns:dgm="http://schemas.openxmlformats.org/drawingml/2006/diagram" xmlns:r="http://schemas.openxmlformats.org/officeDocument/2006/relationships" r:dm="rId2" r:lo="rId3" r:qs="rId4" r:cs="rId5"/>
          </a:graphicData>
        </a:graphic>
      </p:graphicFrame>
    </p:spTree>
    <p:extLst>
      <p:ext uri="{BB962C8B-B14F-4D97-AF65-F5344CB8AC3E}">
        <p14:creationId xmlns:p14="http://schemas.microsoft.com/office/powerpoint/2010/main" val="2012119061"/>
      </p:ext>
    </p:extLst>
  </p:cSld>
  <p:clrMapOvr>
    <a:masterClrMapping/>
  </p:clrMapOvr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/>
        </a:solidFill>
        <a:effectLst/>
      </p:bgPr>
    </p:bg>
    <p:spTree>
      <p:nvGrpSpPr>
        <p:cNvPr id="1" name="">
          <a:extLst>
            <a:ext uri="{FF2B5EF4-FFF2-40B4-BE49-F238E27FC236}">
              <a16:creationId xmlns:a16="http://schemas.microsoft.com/office/drawing/2014/main" id="{5D5B1BAF-18DA-1A9A-EE11-095756CE2B39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 useBgFill="1">
        <p:nvSpPr>
          <p:cNvPr id="27" name="Rectangle 26">
            <a:extLst>
              <a:ext uri="{FF2B5EF4-FFF2-40B4-BE49-F238E27FC236}">
                <a16:creationId xmlns:a16="http://schemas.microsoft.com/office/drawing/2014/main" id="{2E442304-DDBD-4F7B-8017-36BCC863FB40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0" y="0"/>
            <a:ext cx="9141714" cy="5143500"/>
          </a:xfrm>
          <a:prstGeom prst="rect">
            <a:avLst/>
          </a:prstGeom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5" name="Title 4">
            <a:extLst>
              <a:ext uri="{FF2B5EF4-FFF2-40B4-BE49-F238E27FC236}">
                <a16:creationId xmlns:a16="http://schemas.microsoft.com/office/drawing/2014/main" id="{684CFDF3-3A31-EA16-F41F-083410DF9B81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476250" y="480617"/>
            <a:ext cx="2563994" cy="4187361"/>
          </a:xfrm>
        </p:spPr>
        <p:txBody>
          <a:bodyPr vert="horz" lIns="91440" tIns="45720" rIns="91440" bIns="45720" rtlCol="0" anchor="ctr">
            <a:normAutofit/>
          </a:bodyPr>
          <a:lstStyle/>
          <a:p>
            <a:pPr defTabSz="914400"/>
            <a:r>
              <a:rPr lang="en-US" sz="3200" kern="1200">
                <a:solidFill>
                  <a:schemeClr val="tx1"/>
                </a:solidFill>
                <a:latin typeface="+mj-lt"/>
                <a:ea typeface="+mj-ea"/>
                <a:cs typeface="+mj-cs"/>
              </a:rPr>
              <a:t>And What About Perceptions of EU Regulation Effectiveness</a:t>
            </a:r>
          </a:p>
        </p:txBody>
      </p:sp>
      <p:sp>
        <p:nvSpPr>
          <p:cNvPr id="28" name="sketch line">
            <a:extLst>
              <a:ext uri="{FF2B5EF4-FFF2-40B4-BE49-F238E27FC236}">
                <a16:creationId xmlns:a16="http://schemas.microsoft.com/office/drawing/2014/main" id="{5E107275-3853-46FD-A241-DE4355A42675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 rot="5400000">
            <a:off x="1220588" y="2597039"/>
            <a:ext cx="4057650" cy="13716"/>
          </a:xfrm>
          <a:custGeom>
            <a:avLst/>
            <a:gdLst>
              <a:gd name="connsiteX0" fmla="*/ 0 w 4057650"/>
              <a:gd name="connsiteY0" fmla="*/ 0 h 13716"/>
              <a:gd name="connsiteX1" fmla="*/ 757428 w 4057650"/>
              <a:gd name="connsiteY1" fmla="*/ 0 h 13716"/>
              <a:gd name="connsiteX2" fmla="*/ 1474279 w 4057650"/>
              <a:gd name="connsiteY2" fmla="*/ 0 h 13716"/>
              <a:gd name="connsiteX3" fmla="*/ 2191131 w 4057650"/>
              <a:gd name="connsiteY3" fmla="*/ 0 h 13716"/>
              <a:gd name="connsiteX4" fmla="*/ 2745676 w 4057650"/>
              <a:gd name="connsiteY4" fmla="*/ 0 h 13716"/>
              <a:gd name="connsiteX5" fmla="*/ 3340798 w 4057650"/>
              <a:gd name="connsiteY5" fmla="*/ 0 h 13716"/>
              <a:gd name="connsiteX6" fmla="*/ 4057650 w 4057650"/>
              <a:gd name="connsiteY6" fmla="*/ 0 h 13716"/>
              <a:gd name="connsiteX7" fmla="*/ 4057650 w 4057650"/>
              <a:gd name="connsiteY7" fmla="*/ 13716 h 13716"/>
              <a:gd name="connsiteX8" fmla="*/ 3381375 w 4057650"/>
              <a:gd name="connsiteY8" fmla="*/ 13716 h 13716"/>
              <a:gd name="connsiteX9" fmla="*/ 2826830 w 4057650"/>
              <a:gd name="connsiteY9" fmla="*/ 13716 h 13716"/>
              <a:gd name="connsiteX10" fmla="*/ 2272284 w 4057650"/>
              <a:gd name="connsiteY10" fmla="*/ 13716 h 13716"/>
              <a:gd name="connsiteX11" fmla="*/ 1555432 w 4057650"/>
              <a:gd name="connsiteY11" fmla="*/ 13716 h 13716"/>
              <a:gd name="connsiteX12" fmla="*/ 960310 w 4057650"/>
              <a:gd name="connsiteY12" fmla="*/ 13716 h 13716"/>
              <a:gd name="connsiteX13" fmla="*/ 0 w 4057650"/>
              <a:gd name="connsiteY13" fmla="*/ 13716 h 13716"/>
              <a:gd name="connsiteX14" fmla="*/ 0 w 4057650"/>
              <a:gd name="connsiteY14" fmla="*/ 0 h 13716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  <a:cxn ang="0">
                <a:pos x="connsiteX8" y="connsiteY8"/>
              </a:cxn>
              <a:cxn ang="0">
                <a:pos x="connsiteX9" y="connsiteY9"/>
              </a:cxn>
              <a:cxn ang="0">
                <a:pos x="connsiteX10" y="connsiteY10"/>
              </a:cxn>
              <a:cxn ang="0">
                <a:pos x="connsiteX11" y="connsiteY11"/>
              </a:cxn>
              <a:cxn ang="0">
                <a:pos x="connsiteX12" y="connsiteY12"/>
              </a:cxn>
              <a:cxn ang="0">
                <a:pos x="connsiteX13" y="connsiteY13"/>
              </a:cxn>
              <a:cxn ang="0">
                <a:pos x="connsiteX14" y="connsiteY14"/>
              </a:cxn>
            </a:cxnLst>
            <a:rect l="l" t="t" r="r" b="b"/>
            <a:pathLst>
              <a:path w="4057650" h="13716" fill="none" extrusionOk="0">
                <a:moveTo>
                  <a:pt x="0" y="0"/>
                </a:moveTo>
                <a:cubicBezTo>
                  <a:pt x="371182" y="3227"/>
                  <a:pt x="494372" y="9222"/>
                  <a:pt x="757428" y="0"/>
                </a:cubicBezTo>
                <a:cubicBezTo>
                  <a:pt x="1020484" y="-9222"/>
                  <a:pt x="1116719" y="-4357"/>
                  <a:pt x="1474279" y="0"/>
                </a:cubicBezTo>
                <a:cubicBezTo>
                  <a:pt x="1831839" y="4357"/>
                  <a:pt x="1920973" y="-11809"/>
                  <a:pt x="2191131" y="0"/>
                </a:cubicBezTo>
                <a:cubicBezTo>
                  <a:pt x="2461289" y="11809"/>
                  <a:pt x="2589480" y="-22604"/>
                  <a:pt x="2745676" y="0"/>
                </a:cubicBezTo>
                <a:cubicBezTo>
                  <a:pt x="2901872" y="22604"/>
                  <a:pt x="3136452" y="-12306"/>
                  <a:pt x="3340798" y="0"/>
                </a:cubicBezTo>
                <a:cubicBezTo>
                  <a:pt x="3545144" y="12306"/>
                  <a:pt x="3766934" y="-21556"/>
                  <a:pt x="4057650" y="0"/>
                </a:cubicBezTo>
                <a:cubicBezTo>
                  <a:pt x="4057378" y="4708"/>
                  <a:pt x="4057987" y="7132"/>
                  <a:pt x="4057650" y="13716"/>
                </a:cubicBezTo>
                <a:cubicBezTo>
                  <a:pt x="3743404" y="35553"/>
                  <a:pt x="3625516" y="-19495"/>
                  <a:pt x="3381375" y="13716"/>
                </a:cubicBezTo>
                <a:cubicBezTo>
                  <a:pt x="3137235" y="46927"/>
                  <a:pt x="2946571" y="-4571"/>
                  <a:pt x="2826830" y="13716"/>
                </a:cubicBezTo>
                <a:cubicBezTo>
                  <a:pt x="2707090" y="32003"/>
                  <a:pt x="2402756" y="-3140"/>
                  <a:pt x="2272284" y="13716"/>
                </a:cubicBezTo>
                <a:cubicBezTo>
                  <a:pt x="2141812" y="30572"/>
                  <a:pt x="1895935" y="13627"/>
                  <a:pt x="1555432" y="13716"/>
                </a:cubicBezTo>
                <a:cubicBezTo>
                  <a:pt x="1214929" y="13805"/>
                  <a:pt x="1103072" y="9931"/>
                  <a:pt x="960310" y="13716"/>
                </a:cubicBezTo>
                <a:cubicBezTo>
                  <a:pt x="817548" y="17501"/>
                  <a:pt x="402272" y="-33931"/>
                  <a:pt x="0" y="13716"/>
                </a:cubicBezTo>
                <a:cubicBezTo>
                  <a:pt x="-460" y="10837"/>
                  <a:pt x="38" y="6680"/>
                  <a:pt x="0" y="0"/>
                </a:cubicBezTo>
                <a:close/>
              </a:path>
              <a:path w="4057650" h="13716" stroke="0" extrusionOk="0">
                <a:moveTo>
                  <a:pt x="0" y="0"/>
                </a:moveTo>
                <a:cubicBezTo>
                  <a:pt x="248348" y="13145"/>
                  <a:pt x="486117" y="25042"/>
                  <a:pt x="635698" y="0"/>
                </a:cubicBezTo>
                <a:cubicBezTo>
                  <a:pt x="785279" y="-25042"/>
                  <a:pt x="917762" y="-5537"/>
                  <a:pt x="1190244" y="0"/>
                </a:cubicBezTo>
                <a:cubicBezTo>
                  <a:pt x="1462726" y="5537"/>
                  <a:pt x="1667120" y="-21232"/>
                  <a:pt x="1947672" y="0"/>
                </a:cubicBezTo>
                <a:cubicBezTo>
                  <a:pt x="2228224" y="21232"/>
                  <a:pt x="2280631" y="-21698"/>
                  <a:pt x="2583370" y="0"/>
                </a:cubicBezTo>
                <a:cubicBezTo>
                  <a:pt x="2886109" y="21698"/>
                  <a:pt x="3022941" y="19647"/>
                  <a:pt x="3219069" y="0"/>
                </a:cubicBezTo>
                <a:cubicBezTo>
                  <a:pt x="3415197" y="-19647"/>
                  <a:pt x="3747500" y="26991"/>
                  <a:pt x="4057650" y="0"/>
                </a:cubicBezTo>
                <a:cubicBezTo>
                  <a:pt x="4056980" y="3019"/>
                  <a:pt x="4057134" y="10425"/>
                  <a:pt x="4057650" y="13716"/>
                </a:cubicBezTo>
                <a:cubicBezTo>
                  <a:pt x="3865148" y="-7885"/>
                  <a:pt x="3702543" y="44896"/>
                  <a:pt x="3381375" y="13716"/>
                </a:cubicBezTo>
                <a:cubicBezTo>
                  <a:pt x="3060208" y="-17464"/>
                  <a:pt x="2956571" y="-13250"/>
                  <a:pt x="2826830" y="13716"/>
                </a:cubicBezTo>
                <a:cubicBezTo>
                  <a:pt x="2697089" y="40682"/>
                  <a:pt x="2411031" y="38582"/>
                  <a:pt x="2150555" y="13716"/>
                </a:cubicBezTo>
                <a:cubicBezTo>
                  <a:pt x="1890080" y="-11150"/>
                  <a:pt x="1741827" y="-5187"/>
                  <a:pt x="1474280" y="13716"/>
                </a:cubicBezTo>
                <a:cubicBezTo>
                  <a:pt x="1206734" y="32619"/>
                  <a:pt x="998203" y="28763"/>
                  <a:pt x="838581" y="13716"/>
                </a:cubicBezTo>
                <a:cubicBezTo>
                  <a:pt x="678959" y="-1331"/>
                  <a:pt x="187101" y="-17784"/>
                  <a:pt x="0" y="13716"/>
                </a:cubicBezTo>
                <a:cubicBezTo>
                  <a:pt x="-114" y="7033"/>
                  <a:pt x="103" y="3429"/>
                  <a:pt x="0" y="0"/>
                </a:cubicBezTo>
                <a:close/>
              </a:path>
            </a:pathLst>
          </a:custGeom>
          <a:solidFill>
            <a:schemeClr val="accent2"/>
          </a:solidFill>
          <a:ln w="41275" cap="rnd">
            <a:solidFill>
              <a:schemeClr val="accent2"/>
            </a:solidFill>
            <a:round/>
            <a:extLst>
              <a:ext uri="{C807C97D-BFC1-408E-A445-0C87EB9F89A2}">
                <ask:lineSketchStyleProps xmlns:ask="http://schemas.microsoft.com/office/drawing/2018/sketchyshapes" sd="1219033472">
                  <a:prstGeom prst="rect">
                    <a:avLst/>
                  </a:prstGeom>
                  <ask:type>
                    <ask:lineSketchFreehand/>
                  </ask:type>
                </ask:lineSketchStyleProps>
              </a:ext>
            </a:extLst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graphicFrame>
        <p:nvGraphicFramePr>
          <p:cNvPr id="9" name="Text Placeholder 1">
            <a:extLst>
              <a:ext uri="{FF2B5EF4-FFF2-40B4-BE49-F238E27FC236}">
                <a16:creationId xmlns:a16="http://schemas.microsoft.com/office/drawing/2014/main" id="{289F7A7F-BB17-CF23-9A7F-C23E764EBBCE}"/>
              </a:ext>
            </a:extLst>
          </p:cNvPr>
          <p:cNvGraphicFramePr/>
          <p:nvPr>
            <p:extLst>
              <p:ext uri="{D42A27DB-BD31-4B8C-83A1-F6EECF244321}">
                <p14:modId xmlns:p14="http://schemas.microsoft.com/office/powerpoint/2010/main" val="1643870245"/>
              </p:ext>
            </p:extLst>
          </p:nvPr>
        </p:nvGraphicFramePr>
        <p:xfrm>
          <a:off x="3486013" y="480616"/>
          <a:ext cx="5175384" cy="4152106"/>
        </p:xfrm>
        <a:graphic>
          <a:graphicData uri="http://schemas.openxmlformats.org/drawingml/2006/diagram">
            <dgm:relIds xmlns:dgm="http://schemas.openxmlformats.org/drawingml/2006/diagram" xmlns:r="http://schemas.openxmlformats.org/officeDocument/2006/relationships" r:dm="rId2" r:lo="rId3" r:qs="rId4" r:cs="rId5"/>
          </a:graphicData>
        </a:graphic>
      </p:graphicFrame>
    </p:spTree>
    <p:extLst>
      <p:ext uri="{BB962C8B-B14F-4D97-AF65-F5344CB8AC3E}">
        <p14:creationId xmlns:p14="http://schemas.microsoft.com/office/powerpoint/2010/main" val="527291420"/>
      </p:ext>
    </p:extLst>
  </p:cSld>
  <p:clrMapOvr>
    <a:masterClrMapping/>
  </p:clrMapOvr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/>
        </a:solidFill>
        <a:effectLst/>
      </p:bgPr>
    </p:bg>
    <p:spTree>
      <p:nvGrpSpPr>
        <p:cNvPr id="1" name="">
          <a:extLst>
            <a:ext uri="{FF2B5EF4-FFF2-40B4-BE49-F238E27FC236}">
              <a16:creationId xmlns:a16="http://schemas.microsoft.com/office/drawing/2014/main" id="{EC886D19-E402-A237-347F-7DAC6AE095A8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 useBgFill="1">
        <p:nvSpPr>
          <p:cNvPr id="12" name="Rectangle 11">
            <a:extLst>
              <a:ext uri="{FF2B5EF4-FFF2-40B4-BE49-F238E27FC236}">
                <a16:creationId xmlns:a16="http://schemas.microsoft.com/office/drawing/2014/main" id="{2E442304-DDBD-4F7B-8017-36BCC863FB40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0" y="0"/>
            <a:ext cx="9141714" cy="5143500"/>
          </a:xfrm>
          <a:prstGeom prst="rect">
            <a:avLst/>
          </a:prstGeom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5" name="Title 4">
            <a:extLst>
              <a:ext uri="{FF2B5EF4-FFF2-40B4-BE49-F238E27FC236}">
                <a16:creationId xmlns:a16="http://schemas.microsoft.com/office/drawing/2014/main" id="{0EEB1F32-940A-B43A-B3DD-491604085C83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476250" y="480617"/>
            <a:ext cx="2563994" cy="4187361"/>
          </a:xfrm>
        </p:spPr>
        <p:txBody>
          <a:bodyPr anchor="ctr">
            <a:normAutofit/>
          </a:bodyPr>
          <a:lstStyle/>
          <a:p>
            <a:r>
              <a:rPr lang="en-US" sz="4100"/>
              <a:t>And What About Emerging Consumer Concerns (2025–2030)</a:t>
            </a:r>
            <a:endParaRPr lang="mk-MK" sz="4100"/>
          </a:p>
        </p:txBody>
      </p:sp>
      <p:sp>
        <p:nvSpPr>
          <p:cNvPr id="14" name="sketch line">
            <a:extLst>
              <a:ext uri="{FF2B5EF4-FFF2-40B4-BE49-F238E27FC236}">
                <a16:creationId xmlns:a16="http://schemas.microsoft.com/office/drawing/2014/main" id="{5E107275-3853-46FD-A241-DE4355A42675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 rot="5400000">
            <a:off x="1220588" y="2597039"/>
            <a:ext cx="4057650" cy="13716"/>
          </a:xfrm>
          <a:custGeom>
            <a:avLst/>
            <a:gdLst>
              <a:gd name="connsiteX0" fmla="*/ 0 w 4057650"/>
              <a:gd name="connsiteY0" fmla="*/ 0 h 13716"/>
              <a:gd name="connsiteX1" fmla="*/ 757428 w 4057650"/>
              <a:gd name="connsiteY1" fmla="*/ 0 h 13716"/>
              <a:gd name="connsiteX2" fmla="*/ 1474279 w 4057650"/>
              <a:gd name="connsiteY2" fmla="*/ 0 h 13716"/>
              <a:gd name="connsiteX3" fmla="*/ 2191131 w 4057650"/>
              <a:gd name="connsiteY3" fmla="*/ 0 h 13716"/>
              <a:gd name="connsiteX4" fmla="*/ 2745676 w 4057650"/>
              <a:gd name="connsiteY4" fmla="*/ 0 h 13716"/>
              <a:gd name="connsiteX5" fmla="*/ 3340798 w 4057650"/>
              <a:gd name="connsiteY5" fmla="*/ 0 h 13716"/>
              <a:gd name="connsiteX6" fmla="*/ 4057650 w 4057650"/>
              <a:gd name="connsiteY6" fmla="*/ 0 h 13716"/>
              <a:gd name="connsiteX7" fmla="*/ 4057650 w 4057650"/>
              <a:gd name="connsiteY7" fmla="*/ 13716 h 13716"/>
              <a:gd name="connsiteX8" fmla="*/ 3381375 w 4057650"/>
              <a:gd name="connsiteY8" fmla="*/ 13716 h 13716"/>
              <a:gd name="connsiteX9" fmla="*/ 2826830 w 4057650"/>
              <a:gd name="connsiteY9" fmla="*/ 13716 h 13716"/>
              <a:gd name="connsiteX10" fmla="*/ 2272284 w 4057650"/>
              <a:gd name="connsiteY10" fmla="*/ 13716 h 13716"/>
              <a:gd name="connsiteX11" fmla="*/ 1555432 w 4057650"/>
              <a:gd name="connsiteY11" fmla="*/ 13716 h 13716"/>
              <a:gd name="connsiteX12" fmla="*/ 960310 w 4057650"/>
              <a:gd name="connsiteY12" fmla="*/ 13716 h 13716"/>
              <a:gd name="connsiteX13" fmla="*/ 0 w 4057650"/>
              <a:gd name="connsiteY13" fmla="*/ 13716 h 13716"/>
              <a:gd name="connsiteX14" fmla="*/ 0 w 4057650"/>
              <a:gd name="connsiteY14" fmla="*/ 0 h 13716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  <a:cxn ang="0">
                <a:pos x="connsiteX8" y="connsiteY8"/>
              </a:cxn>
              <a:cxn ang="0">
                <a:pos x="connsiteX9" y="connsiteY9"/>
              </a:cxn>
              <a:cxn ang="0">
                <a:pos x="connsiteX10" y="connsiteY10"/>
              </a:cxn>
              <a:cxn ang="0">
                <a:pos x="connsiteX11" y="connsiteY11"/>
              </a:cxn>
              <a:cxn ang="0">
                <a:pos x="connsiteX12" y="connsiteY12"/>
              </a:cxn>
              <a:cxn ang="0">
                <a:pos x="connsiteX13" y="connsiteY13"/>
              </a:cxn>
              <a:cxn ang="0">
                <a:pos x="connsiteX14" y="connsiteY14"/>
              </a:cxn>
            </a:cxnLst>
            <a:rect l="l" t="t" r="r" b="b"/>
            <a:pathLst>
              <a:path w="4057650" h="13716" fill="none" extrusionOk="0">
                <a:moveTo>
                  <a:pt x="0" y="0"/>
                </a:moveTo>
                <a:cubicBezTo>
                  <a:pt x="371182" y="3227"/>
                  <a:pt x="494372" y="9222"/>
                  <a:pt x="757428" y="0"/>
                </a:cubicBezTo>
                <a:cubicBezTo>
                  <a:pt x="1020484" y="-9222"/>
                  <a:pt x="1116719" y="-4357"/>
                  <a:pt x="1474279" y="0"/>
                </a:cubicBezTo>
                <a:cubicBezTo>
                  <a:pt x="1831839" y="4357"/>
                  <a:pt x="1920973" y="-11809"/>
                  <a:pt x="2191131" y="0"/>
                </a:cubicBezTo>
                <a:cubicBezTo>
                  <a:pt x="2461289" y="11809"/>
                  <a:pt x="2589480" y="-22604"/>
                  <a:pt x="2745676" y="0"/>
                </a:cubicBezTo>
                <a:cubicBezTo>
                  <a:pt x="2901872" y="22604"/>
                  <a:pt x="3136452" y="-12306"/>
                  <a:pt x="3340798" y="0"/>
                </a:cubicBezTo>
                <a:cubicBezTo>
                  <a:pt x="3545144" y="12306"/>
                  <a:pt x="3766934" y="-21556"/>
                  <a:pt x="4057650" y="0"/>
                </a:cubicBezTo>
                <a:cubicBezTo>
                  <a:pt x="4057378" y="4708"/>
                  <a:pt x="4057987" y="7132"/>
                  <a:pt x="4057650" y="13716"/>
                </a:cubicBezTo>
                <a:cubicBezTo>
                  <a:pt x="3743404" y="35553"/>
                  <a:pt x="3625516" y="-19495"/>
                  <a:pt x="3381375" y="13716"/>
                </a:cubicBezTo>
                <a:cubicBezTo>
                  <a:pt x="3137235" y="46927"/>
                  <a:pt x="2946571" y="-4571"/>
                  <a:pt x="2826830" y="13716"/>
                </a:cubicBezTo>
                <a:cubicBezTo>
                  <a:pt x="2707090" y="32003"/>
                  <a:pt x="2402756" y="-3140"/>
                  <a:pt x="2272284" y="13716"/>
                </a:cubicBezTo>
                <a:cubicBezTo>
                  <a:pt x="2141812" y="30572"/>
                  <a:pt x="1895935" y="13627"/>
                  <a:pt x="1555432" y="13716"/>
                </a:cubicBezTo>
                <a:cubicBezTo>
                  <a:pt x="1214929" y="13805"/>
                  <a:pt x="1103072" y="9931"/>
                  <a:pt x="960310" y="13716"/>
                </a:cubicBezTo>
                <a:cubicBezTo>
                  <a:pt x="817548" y="17501"/>
                  <a:pt x="402272" y="-33931"/>
                  <a:pt x="0" y="13716"/>
                </a:cubicBezTo>
                <a:cubicBezTo>
                  <a:pt x="-460" y="10837"/>
                  <a:pt x="38" y="6680"/>
                  <a:pt x="0" y="0"/>
                </a:cubicBezTo>
                <a:close/>
              </a:path>
              <a:path w="4057650" h="13716" stroke="0" extrusionOk="0">
                <a:moveTo>
                  <a:pt x="0" y="0"/>
                </a:moveTo>
                <a:cubicBezTo>
                  <a:pt x="248348" y="13145"/>
                  <a:pt x="486117" y="25042"/>
                  <a:pt x="635698" y="0"/>
                </a:cubicBezTo>
                <a:cubicBezTo>
                  <a:pt x="785279" y="-25042"/>
                  <a:pt x="917762" y="-5537"/>
                  <a:pt x="1190244" y="0"/>
                </a:cubicBezTo>
                <a:cubicBezTo>
                  <a:pt x="1462726" y="5537"/>
                  <a:pt x="1667120" y="-21232"/>
                  <a:pt x="1947672" y="0"/>
                </a:cubicBezTo>
                <a:cubicBezTo>
                  <a:pt x="2228224" y="21232"/>
                  <a:pt x="2280631" y="-21698"/>
                  <a:pt x="2583370" y="0"/>
                </a:cubicBezTo>
                <a:cubicBezTo>
                  <a:pt x="2886109" y="21698"/>
                  <a:pt x="3022941" y="19647"/>
                  <a:pt x="3219069" y="0"/>
                </a:cubicBezTo>
                <a:cubicBezTo>
                  <a:pt x="3415197" y="-19647"/>
                  <a:pt x="3747500" y="26991"/>
                  <a:pt x="4057650" y="0"/>
                </a:cubicBezTo>
                <a:cubicBezTo>
                  <a:pt x="4056980" y="3019"/>
                  <a:pt x="4057134" y="10425"/>
                  <a:pt x="4057650" y="13716"/>
                </a:cubicBezTo>
                <a:cubicBezTo>
                  <a:pt x="3865148" y="-7885"/>
                  <a:pt x="3702543" y="44896"/>
                  <a:pt x="3381375" y="13716"/>
                </a:cubicBezTo>
                <a:cubicBezTo>
                  <a:pt x="3060208" y="-17464"/>
                  <a:pt x="2956571" y="-13250"/>
                  <a:pt x="2826830" y="13716"/>
                </a:cubicBezTo>
                <a:cubicBezTo>
                  <a:pt x="2697089" y="40682"/>
                  <a:pt x="2411031" y="38582"/>
                  <a:pt x="2150555" y="13716"/>
                </a:cubicBezTo>
                <a:cubicBezTo>
                  <a:pt x="1890080" y="-11150"/>
                  <a:pt x="1741827" y="-5187"/>
                  <a:pt x="1474280" y="13716"/>
                </a:cubicBezTo>
                <a:cubicBezTo>
                  <a:pt x="1206734" y="32619"/>
                  <a:pt x="998203" y="28763"/>
                  <a:pt x="838581" y="13716"/>
                </a:cubicBezTo>
                <a:cubicBezTo>
                  <a:pt x="678959" y="-1331"/>
                  <a:pt x="187101" y="-17784"/>
                  <a:pt x="0" y="13716"/>
                </a:cubicBezTo>
                <a:cubicBezTo>
                  <a:pt x="-114" y="7033"/>
                  <a:pt x="103" y="3429"/>
                  <a:pt x="0" y="0"/>
                </a:cubicBezTo>
                <a:close/>
              </a:path>
            </a:pathLst>
          </a:custGeom>
          <a:solidFill>
            <a:schemeClr val="accent2"/>
          </a:solidFill>
          <a:ln w="41275" cap="rnd">
            <a:solidFill>
              <a:schemeClr val="accent2"/>
            </a:solidFill>
            <a:round/>
            <a:extLst>
              <a:ext uri="{C807C97D-BFC1-408E-A445-0C87EB9F89A2}">
                <ask:lineSketchStyleProps xmlns:ask="http://schemas.microsoft.com/office/drawing/2018/sketchyshapes" sd="1219033472">
                  <a:prstGeom prst="rect">
                    <a:avLst/>
                  </a:prstGeom>
                  <ask:type>
                    <ask:lineSketchFreehand/>
                  </ask:type>
                </ask:lineSketchStyleProps>
              </a:ext>
            </a:extLst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graphicFrame>
        <p:nvGraphicFramePr>
          <p:cNvPr id="7" name="Text Placeholder 1">
            <a:extLst>
              <a:ext uri="{FF2B5EF4-FFF2-40B4-BE49-F238E27FC236}">
                <a16:creationId xmlns:a16="http://schemas.microsoft.com/office/drawing/2014/main" id="{5358F8DB-06EE-1C1F-408D-7FA0BD563BD4}"/>
              </a:ext>
            </a:extLst>
          </p:cNvPr>
          <p:cNvGraphicFramePr/>
          <p:nvPr>
            <p:extLst>
              <p:ext uri="{D42A27DB-BD31-4B8C-83A1-F6EECF244321}">
                <p14:modId xmlns:p14="http://schemas.microsoft.com/office/powerpoint/2010/main" val="2069039117"/>
              </p:ext>
            </p:extLst>
          </p:nvPr>
        </p:nvGraphicFramePr>
        <p:xfrm>
          <a:off x="3486013" y="480616"/>
          <a:ext cx="5175384" cy="4152106"/>
        </p:xfrm>
        <a:graphic>
          <a:graphicData uri="http://schemas.openxmlformats.org/drawingml/2006/diagram">
            <dgm:relIds xmlns:dgm="http://schemas.openxmlformats.org/drawingml/2006/diagram" xmlns:r="http://schemas.openxmlformats.org/officeDocument/2006/relationships" r:dm="rId2" r:lo="rId3" r:qs="rId4" r:cs="rId5"/>
          </a:graphicData>
        </a:graphic>
      </p:graphicFrame>
    </p:spTree>
    <p:extLst>
      <p:ext uri="{BB962C8B-B14F-4D97-AF65-F5344CB8AC3E}">
        <p14:creationId xmlns:p14="http://schemas.microsoft.com/office/powerpoint/2010/main" val="920241619"/>
      </p:ext>
    </p:extLst>
  </p:cSld>
  <p:clrMapOvr>
    <a:masterClrMapping/>
  </p:clrMapOvr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/>
        </a:solidFill>
        <a:effectLst/>
      </p:bgPr>
    </p:bg>
    <p:spTree>
      <p:nvGrpSpPr>
        <p:cNvPr id="1" name="">
          <a:extLst>
            <a:ext uri="{FF2B5EF4-FFF2-40B4-BE49-F238E27FC236}">
              <a16:creationId xmlns:a16="http://schemas.microsoft.com/office/drawing/2014/main" id="{5A1AD934-D753-9EB0-AEC5-A4BB64A34852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 useBgFill="1">
        <p:nvSpPr>
          <p:cNvPr id="12" name="Rectangle 11">
            <a:extLst>
              <a:ext uri="{FF2B5EF4-FFF2-40B4-BE49-F238E27FC236}">
                <a16:creationId xmlns:a16="http://schemas.microsoft.com/office/drawing/2014/main" id="{2E442304-DDBD-4F7B-8017-36BCC863FB40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0" y="0"/>
            <a:ext cx="9141714" cy="5143500"/>
          </a:xfrm>
          <a:prstGeom prst="rect">
            <a:avLst/>
          </a:prstGeom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5" name="Title 4">
            <a:extLst>
              <a:ext uri="{FF2B5EF4-FFF2-40B4-BE49-F238E27FC236}">
                <a16:creationId xmlns:a16="http://schemas.microsoft.com/office/drawing/2014/main" id="{97413D7F-6174-B7F7-8608-3222564A7BB2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476250" y="480617"/>
            <a:ext cx="2563994" cy="4187361"/>
          </a:xfrm>
        </p:spPr>
        <p:txBody>
          <a:bodyPr vert="horz" lIns="91440" tIns="45720" rIns="91440" bIns="45720" rtlCol="0" anchor="ctr">
            <a:normAutofit/>
          </a:bodyPr>
          <a:lstStyle/>
          <a:p>
            <a:pPr defTabSz="914400"/>
            <a:r>
              <a:rPr lang="en-US" sz="4100" kern="1200">
                <a:solidFill>
                  <a:schemeClr val="tx1"/>
                </a:solidFill>
                <a:latin typeface="+mj-lt"/>
                <a:ea typeface="+mj-ea"/>
                <a:cs typeface="+mj-cs"/>
              </a:rPr>
              <a:t>Are we even listening? 3 Major Historical Gaps</a:t>
            </a:r>
          </a:p>
        </p:txBody>
      </p:sp>
      <p:sp>
        <p:nvSpPr>
          <p:cNvPr id="14" name="sketch line">
            <a:extLst>
              <a:ext uri="{FF2B5EF4-FFF2-40B4-BE49-F238E27FC236}">
                <a16:creationId xmlns:a16="http://schemas.microsoft.com/office/drawing/2014/main" id="{5E107275-3853-46FD-A241-DE4355A42675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 rot="5400000">
            <a:off x="1220588" y="2597039"/>
            <a:ext cx="4057650" cy="13716"/>
          </a:xfrm>
          <a:custGeom>
            <a:avLst/>
            <a:gdLst>
              <a:gd name="connsiteX0" fmla="*/ 0 w 4057650"/>
              <a:gd name="connsiteY0" fmla="*/ 0 h 13716"/>
              <a:gd name="connsiteX1" fmla="*/ 757428 w 4057650"/>
              <a:gd name="connsiteY1" fmla="*/ 0 h 13716"/>
              <a:gd name="connsiteX2" fmla="*/ 1474279 w 4057650"/>
              <a:gd name="connsiteY2" fmla="*/ 0 h 13716"/>
              <a:gd name="connsiteX3" fmla="*/ 2191131 w 4057650"/>
              <a:gd name="connsiteY3" fmla="*/ 0 h 13716"/>
              <a:gd name="connsiteX4" fmla="*/ 2745676 w 4057650"/>
              <a:gd name="connsiteY4" fmla="*/ 0 h 13716"/>
              <a:gd name="connsiteX5" fmla="*/ 3340798 w 4057650"/>
              <a:gd name="connsiteY5" fmla="*/ 0 h 13716"/>
              <a:gd name="connsiteX6" fmla="*/ 4057650 w 4057650"/>
              <a:gd name="connsiteY6" fmla="*/ 0 h 13716"/>
              <a:gd name="connsiteX7" fmla="*/ 4057650 w 4057650"/>
              <a:gd name="connsiteY7" fmla="*/ 13716 h 13716"/>
              <a:gd name="connsiteX8" fmla="*/ 3381375 w 4057650"/>
              <a:gd name="connsiteY8" fmla="*/ 13716 h 13716"/>
              <a:gd name="connsiteX9" fmla="*/ 2826830 w 4057650"/>
              <a:gd name="connsiteY9" fmla="*/ 13716 h 13716"/>
              <a:gd name="connsiteX10" fmla="*/ 2272284 w 4057650"/>
              <a:gd name="connsiteY10" fmla="*/ 13716 h 13716"/>
              <a:gd name="connsiteX11" fmla="*/ 1555432 w 4057650"/>
              <a:gd name="connsiteY11" fmla="*/ 13716 h 13716"/>
              <a:gd name="connsiteX12" fmla="*/ 960310 w 4057650"/>
              <a:gd name="connsiteY12" fmla="*/ 13716 h 13716"/>
              <a:gd name="connsiteX13" fmla="*/ 0 w 4057650"/>
              <a:gd name="connsiteY13" fmla="*/ 13716 h 13716"/>
              <a:gd name="connsiteX14" fmla="*/ 0 w 4057650"/>
              <a:gd name="connsiteY14" fmla="*/ 0 h 13716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  <a:cxn ang="0">
                <a:pos x="connsiteX8" y="connsiteY8"/>
              </a:cxn>
              <a:cxn ang="0">
                <a:pos x="connsiteX9" y="connsiteY9"/>
              </a:cxn>
              <a:cxn ang="0">
                <a:pos x="connsiteX10" y="connsiteY10"/>
              </a:cxn>
              <a:cxn ang="0">
                <a:pos x="connsiteX11" y="connsiteY11"/>
              </a:cxn>
              <a:cxn ang="0">
                <a:pos x="connsiteX12" y="connsiteY12"/>
              </a:cxn>
              <a:cxn ang="0">
                <a:pos x="connsiteX13" y="connsiteY13"/>
              </a:cxn>
              <a:cxn ang="0">
                <a:pos x="connsiteX14" y="connsiteY14"/>
              </a:cxn>
            </a:cxnLst>
            <a:rect l="l" t="t" r="r" b="b"/>
            <a:pathLst>
              <a:path w="4057650" h="13716" fill="none" extrusionOk="0">
                <a:moveTo>
                  <a:pt x="0" y="0"/>
                </a:moveTo>
                <a:cubicBezTo>
                  <a:pt x="371182" y="3227"/>
                  <a:pt x="494372" y="9222"/>
                  <a:pt x="757428" y="0"/>
                </a:cubicBezTo>
                <a:cubicBezTo>
                  <a:pt x="1020484" y="-9222"/>
                  <a:pt x="1116719" y="-4357"/>
                  <a:pt x="1474279" y="0"/>
                </a:cubicBezTo>
                <a:cubicBezTo>
                  <a:pt x="1831839" y="4357"/>
                  <a:pt x="1920973" y="-11809"/>
                  <a:pt x="2191131" y="0"/>
                </a:cubicBezTo>
                <a:cubicBezTo>
                  <a:pt x="2461289" y="11809"/>
                  <a:pt x="2589480" y="-22604"/>
                  <a:pt x="2745676" y="0"/>
                </a:cubicBezTo>
                <a:cubicBezTo>
                  <a:pt x="2901872" y="22604"/>
                  <a:pt x="3136452" y="-12306"/>
                  <a:pt x="3340798" y="0"/>
                </a:cubicBezTo>
                <a:cubicBezTo>
                  <a:pt x="3545144" y="12306"/>
                  <a:pt x="3766934" y="-21556"/>
                  <a:pt x="4057650" y="0"/>
                </a:cubicBezTo>
                <a:cubicBezTo>
                  <a:pt x="4057378" y="4708"/>
                  <a:pt x="4057987" y="7132"/>
                  <a:pt x="4057650" y="13716"/>
                </a:cubicBezTo>
                <a:cubicBezTo>
                  <a:pt x="3743404" y="35553"/>
                  <a:pt x="3625516" y="-19495"/>
                  <a:pt x="3381375" y="13716"/>
                </a:cubicBezTo>
                <a:cubicBezTo>
                  <a:pt x="3137235" y="46927"/>
                  <a:pt x="2946571" y="-4571"/>
                  <a:pt x="2826830" y="13716"/>
                </a:cubicBezTo>
                <a:cubicBezTo>
                  <a:pt x="2707090" y="32003"/>
                  <a:pt x="2402756" y="-3140"/>
                  <a:pt x="2272284" y="13716"/>
                </a:cubicBezTo>
                <a:cubicBezTo>
                  <a:pt x="2141812" y="30572"/>
                  <a:pt x="1895935" y="13627"/>
                  <a:pt x="1555432" y="13716"/>
                </a:cubicBezTo>
                <a:cubicBezTo>
                  <a:pt x="1214929" y="13805"/>
                  <a:pt x="1103072" y="9931"/>
                  <a:pt x="960310" y="13716"/>
                </a:cubicBezTo>
                <a:cubicBezTo>
                  <a:pt x="817548" y="17501"/>
                  <a:pt x="402272" y="-33931"/>
                  <a:pt x="0" y="13716"/>
                </a:cubicBezTo>
                <a:cubicBezTo>
                  <a:pt x="-460" y="10837"/>
                  <a:pt x="38" y="6680"/>
                  <a:pt x="0" y="0"/>
                </a:cubicBezTo>
                <a:close/>
              </a:path>
              <a:path w="4057650" h="13716" stroke="0" extrusionOk="0">
                <a:moveTo>
                  <a:pt x="0" y="0"/>
                </a:moveTo>
                <a:cubicBezTo>
                  <a:pt x="248348" y="13145"/>
                  <a:pt x="486117" y="25042"/>
                  <a:pt x="635698" y="0"/>
                </a:cubicBezTo>
                <a:cubicBezTo>
                  <a:pt x="785279" y="-25042"/>
                  <a:pt x="917762" y="-5537"/>
                  <a:pt x="1190244" y="0"/>
                </a:cubicBezTo>
                <a:cubicBezTo>
                  <a:pt x="1462726" y="5537"/>
                  <a:pt x="1667120" y="-21232"/>
                  <a:pt x="1947672" y="0"/>
                </a:cubicBezTo>
                <a:cubicBezTo>
                  <a:pt x="2228224" y="21232"/>
                  <a:pt x="2280631" y="-21698"/>
                  <a:pt x="2583370" y="0"/>
                </a:cubicBezTo>
                <a:cubicBezTo>
                  <a:pt x="2886109" y="21698"/>
                  <a:pt x="3022941" y="19647"/>
                  <a:pt x="3219069" y="0"/>
                </a:cubicBezTo>
                <a:cubicBezTo>
                  <a:pt x="3415197" y="-19647"/>
                  <a:pt x="3747500" y="26991"/>
                  <a:pt x="4057650" y="0"/>
                </a:cubicBezTo>
                <a:cubicBezTo>
                  <a:pt x="4056980" y="3019"/>
                  <a:pt x="4057134" y="10425"/>
                  <a:pt x="4057650" y="13716"/>
                </a:cubicBezTo>
                <a:cubicBezTo>
                  <a:pt x="3865148" y="-7885"/>
                  <a:pt x="3702543" y="44896"/>
                  <a:pt x="3381375" y="13716"/>
                </a:cubicBezTo>
                <a:cubicBezTo>
                  <a:pt x="3060208" y="-17464"/>
                  <a:pt x="2956571" y="-13250"/>
                  <a:pt x="2826830" y="13716"/>
                </a:cubicBezTo>
                <a:cubicBezTo>
                  <a:pt x="2697089" y="40682"/>
                  <a:pt x="2411031" y="38582"/>
                  <a:pt x="2150555" y="13716"/>
                </a:cubicBezTo>
                <a:cubicBezTo>
                  <a:pt x="1890080" y="-11150"/>
                  <a:pt x="1741827" y="-5187"/>
                  <a:pt x="1474280" y="13716"/>
                </a:cubicBezTo>
                <a:cubicBezTo>
                  <a:pt x="1206734" y="32619"/>
                  <a:pt x="998203" y="28763"/>
                  <a:pt x="838581" y="13716"/>
                </a:cubicBezTo>
                <a:cubicBezTo>
                  <a:pt x="678959" y="-1331"/>
                  <a:pt x="187101" y="-17784"/>
                  <a:pt x="0" y="13716"/>
                </a:cubicBezTo>
                <a:cubicBezTo>
                  <a:pt x="-114" y="7033"/>
                  <a:pt x="103" y="3429"/>
                  <a:pt x="0" y="0"/>
                </a:cubicBezTo>
                <a:close/>
              </a:path>
            </a:pathLst>
          </a:custGeom>
          <a:solidFill>
            <a:schemeClr val="accent2"/>
          </a:solidFill>
          <a:ln w="41275" cap="rnd">
            <a:solidFill>
              <a:schemeClr val="accent2"/>
            </a:solidFill>
            <a:round/>
            <a:extLst>
              <a:ext uri="{C807C97D-BFC1-408E-A445-0C87EB9F89A2}">
                <ask:lineSketchStyleProps xmlns:ask="http://schemas.microsoft.com/office/drawing/2018/sketchyshapes" sd="1219033472">
                  <a:prstGeom prst="rect">
                    <a:avLst/>
                  </a:prstGeom>
                  <ask:type>
                    <ask:lineSketchFreehand/>
                  </ask:type>
                </ask:lineSketchStyleProps>
              </a:ext>
            </a:extLst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graphicFrame>
        <p:nvGraphicFramePr>
          <p:cNvPr id="7" name="Text Placeholder 1">
            <a:extLst>
              <a:ext uri="{FF2B5EF4-FFF2-40B4-BE49-F238E27FC236}">
                <a16:creationId xmlns:a16="http://schemas.microsoft.com/office/drawing/2014/main" id="{4D68B017-2285-49A2-AC9C-7C123DBB8E95}"/>
              </a:ext>
            </a:extLst>
          </p:cNvPr>
          <p:cNvGraphicFramePr/>
          <p:nvPr>
            <p:extLst>
              <p:ext uri="{D42A27DB-BD31-4B8C-83A1-F6EECF244321}">
                <p14:modId xmlns:p14="http://schemas.microsoft.com/office/powerpoint/2010/main" val="1814448519"/>
              </p:ext>
            </p:extLst>
          </p:nvPr>
        </p:nvGraphicFramePr>
        <p:xfrm>
          <a:off x="3486013" y="480616"/>
          <a:ext cx="5175384" cy="4152106"/>
        </p:xfrm>
        <a:graphic>
          <a:graphicData uri="http://schemas.openxmlformats.org/drawingml/2006/diagram">
            <dgm:relIds xmlns:dgm="http://schemas.openxmlformats.org/drawingml/2006/diagram" xmlns:r="http://schemas.openxmlformats.org/officeDocument/2006/relationships" r:dm="rId2" r:lo="rId3" r:qs="rId4" r:cs="rId5"/>
          </a:graphicData>
        </a:graphic>
      </p:graphicFrame>
    </p:spTree>
    <p:extLst>
      <p:ext uri="{BB962C8B-B14F-4D97-AF65-F5344CB8AC3E}">
        <p14:creationId xmlns:p14="http://schemas.microsoft.com/office/powerpoint/2010/main" val="3955201090"/>
      </p:ext>
    </p:extLst>
  </p:cSld>
  <p:clrMapOvr>
    <a:masterClrMapping/>
  </p:clrMapOvr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/>
        </a:solidFill>
        <a:effectLst/>
      </p:bgPr>
    </p:bg>
    <p:spTree>
      <p:nvGrpSpPr>
        <p:cNvPr id="1" name="">
          <a:extLst>
            <a:ext uri="{FF2B5EF4-FFF2-40B4-BE49-F238E27FC236}">
              <a16:creationId xmlns:a16="http://schemas.microsoft.com/office/drawing/2014/main" id="{2A629AE4-BF9E-8EF6-DACF-2AD7C6798340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 useBgFill="1">
        <p:nvSpPr>
          <p:cNvPr id="10" name="Rectangle 9">
            <a:extLst>
              <a:ext uri="{FF2B5EF4-FFF2-40B4-BE49-F238E27FC236}">
                <a16:creationId xmlns:a16="http://schemas.microsoft.com/office/drawing/2014/main" id="{777A147A-9ED8-46B4-8660-1B3C2AA880B5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0" y="0"/>
            <a:ext cx="9141714" cy="5143500"/>
          </a:xfrm>
          <a:prstGeom prst="rect">
            <a:avLst/>
          </a:prstGeom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5" name="Title 4">
            <a:extLst>
              <a:ext uri="{FF2B5EF4-FFF2-40B4-BE49-F238E27FC236}">
                <a16:creationId xmlns:a16="http://schemas.microsoft.com/office/drawing/2014/main" id="{28780895-CE5D-EAE8-E515-3EE66A42D011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630936" y="411480"/>
            <a:ext cx="2700645" cy="4073652"/>
          </a:xfrm>
        </p:spPr>
        <p:txBody>
          <a:bodyPr>
            <a:normAutofit/>
          </a:bodyPr>
          <a:lstStyle/>
          <a:p>
            <a:r>
              <a:rPr lang="en-US" sz="4100" dirty="0"/>
              <a:t>We should Learn To Listen</a:t>
            </a:r>
            <a:endParaRPr lang="mk-MK" sz="4100" dirty="0"/>
          </a:p>
        </p:txBody>
      </p:sp>
      <p:sp>
        <p:nvSpPr>
          <p:cNvPr id="12" name="sketch line">
            <a:extLst>
              <a:ext uri="{FF2B5EF4-FFF2-40B4-BE49-F238E27FC236}">
                <a16:creationId xmlns:a16="http://schemas.microsoft.com/office/drawing/2014/main" id="{5D6C15A0-C087-4593-8414-2B4EC1CDC3DE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 rot="5400000">
            <a:off x="1907987" y="2444036"/>
            <a:ext cx="3360420" cy="13716"/>
          </a:xfrm>
          <a:custGeom>
            <a:avLst/>
            <a:gdLst>
              <a:gd name="connsiteX0" fmla="*/ 0 w 3360420"/>
              <a:gd name="connsiteY0" fmla="*/ 0 h 13716"/>
              <a:gd name="connsiteX1" fmla="*/ 638480 w 3360420"/>
              <a:gd name="connsiteY1" fmla="*/ 0 h 13716"/>
              <a:gd name="connsiteX2" fmla="*/ 1310564 w 3360420"/>
              <a:gd name="connsiteY2" fmla="*/ 0 h 13716"/>
              <a:gd name="connsiteX3" fmla="*/ 2016252 w 3360420"/>
              <a:gd name="connsiteY3" fmla="*/ 0 h 13716"/>
              <a:gd name="connsiteX4" fmla="*/ 2721940 w 3360420"/>
              <a:gd name="connsiteY4" fmla="*/ 0 h 13716"/>
              <a:gd name="connsiteX5" fmla="*/ 3360420 w 3360420"/>
              <a:gd name="connsiteY5" fmla="*/ 0 h 13716"/>
              <a:gd name="connsiteX6" fmla="*/ 3360420 w 3360420"/>
              <a:gd name="connsiteY6" fmla="*/ 13716 h 13716"/>
              <a:gd name="connsiteX7" fmla="*/ 2621128 w 3360420"/>
              <a:gd name="connsiteY7" fmla="*/ 13716 h 13716"/>
              <a:gd name="connsiteX8" fmla="*/ 1881835 w 3360420"/>
              <a:gd name="connsiteY8" fmla="*/ 13716 h 13716"/>
              <a:gd name="connsiteX9" fmla="*/ 1209751 w 3360420"/>
              <a:gd name="connsiteY9" fmla="*/ 13716 h 13716"/>
              <a:gd name="connsiteX10" fmla="*/ 0 w 3360420"/>
              <a:gd name="connsiteY10" fmla="*/ 13716 h 13716"/>
              <a:gd name="connsiteX11" fmla="*/ 0 w 3360420"/>
              <a:gd name="connsiteY11" fmla="*/ 0 h 13716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  <a:cxn ang="0">
                <a:pos x="connsiteX8" y="connsiteY8"/>
              </a:cxn>
              <a:cxn ang="0">
                <a:pos x="connsiteX9" y="connsiteY9"/>
              </a:cxn>
              <a:cxn ang="0">
                <a:pos x="connsiteX10" y="connsiteY10"/>
              </a:cxn>
              <a:cxn ang="0">
                <a:pos x="connsiteX11" y="connsiteY11"/>
              </a:cxn>
            </a:cxnLst>
            <a:rect l="l" t="t" r="r" b="b"/>
            <a:pathLst>
              <a:path w="3360420" h="13716" fill="none" extrusionOk="0">
                <a:moveTo>
                  <a:pt x="0" y="0"/>
                </a:moveTo>
                <a:cubicBezTo>
                  <a:pt x="173390" y="25775"/>
                  <a:pt x="488191" y="-28129"/>
                  <a:pt x="638480" y="0"/>
                </a:cubicBezTo>
                <a:cubicBezTo>
                  <a:pt x="788769" y="28129"/>
                  <a:pt x="1174965" y="-28957"/>
                  <a:pt x="1310564" y="0"/>
                </a:cubicBezTo>
                <a:cubicBezTo>
                  <a:pt x="1446163" y="28957"/>
                  <a:pt x="1725466" y="-34787"/>
                  <a:pt x="2016252" y="0"/>
                </a:cubicBezTo>
                <a:cubicBezTo>
                  <a:pt x="2307038" y="34787"/>
                  <a:pt x="2437945" y="-15142"/>
                  <a:pt x="2721940" y="0"/>
                </a:cubicBezTo>
                <a:cubicBezTo>
                  <a:pt x="3005935" y="15142"/>
                  <a:pt x="3141795" y="-10480"/>
                  <a:pt x="3360420" y="0"/>
                </a:cubicBezTo>
                <a:cubicBezTo>
                  <a:pt x="3359940" y="2989"/>
                  <a:pt x="3359779" y="10166"/>
                  <a:pt x="3360420" y="13716"/>
                </a:cubicBezTo>
                <a:cubicBezTo>
                  <a:pt x="3047302" y="-18841"/>
                  <a:pt x="2960325" y="10240"/>
                  <a:pt x="2621128" y="13716"/>
                </a:cubicBezTo>
                <a:cubicBezTo>
                  <a:pt x="2281931" y="17192"/>
                  <a:pt x="2176842" y="26844"/>
                  <a:pt x="1881835" y="13716"/>
                </a:cubicBezTo>
                <a:cubicBezTo>
                  <a:pt x="1586828" y="588"/>
                  <a:pt x="1449984" y="-8996"/>
                  <a:pt x="1209751" y="13716"/>
                </a:cubicBezTo>
                <a:cubicBezTo>
                  <a:pt x="969518" y="36428"/>
                  <a:pt x="318488" y="55902"/>
                  <a:pt x="0" y="13716"/>
                </a:cubicBezTo>
                <a:cubicBezTo>
                  <a:pt x="182" y="9317"/>
                  <a:pt x="482" y="5285"/>
                  <a:pt x="0" y="0"/>
                </a:cubicBezTo>
                <a:close/>
              </a:path>
              <a:path w="3360420" h="13716" stroke="0" extrusionOk="0">
                <a:moveTo>
                  <a:pt x="0" y="0"/>
                </a:moveTo>
                <a:cubicBezTo>
                  <a:pt x="152211" y="-10113"/>
                  <a:pt x="493092" y="-25529"/>
                  <a:pt x="638480" y="0"/>
                </a:cubicBezTo>
                <a:cubicBezTo>
                  <a:pt x="783868" y="25529"/>
                  <a:pt x="1051824" y="-19092"/>
                  <a:pt x="1209751" y="0"/>
                </a:cubicBezTo>
                <a:cubicBezTo>
                  <a:pt x="1367678" y="19092"/>
                  <a:pt x="1729599" y="16071"/>
                  <a:pt x="1949044" y="0"/>
                </a:cubicBezTo>
                <a:cubicBezTo>
                  <a:pt x="2168489" y="-16071"/>
                  <a:pt x="2323758" y="-4710"/>
                  <a:pt x="2587523" y="0"/>
                </a:cubicBezTo>
                <a:cubicBezTo>
                  <a:pt x="2851288" y="4710"/>
                  <a:pt x="3195571" y="-8175"/>
                  <a:pt x="3360420" y="0"/>
                </a:cubicBezTo>
                <a:cubicBezTo>
                  <a:pt x="3359928" y="2764"/>
                  <a:pt x="3360118" y="8747"/>
                  <a:pt x="3360420" y="13716"/>
                </a:cubicBezTo>
                <a:cubicBezTo>
                  <a:pt x="3025528" y="-15604"/>
                  <a:pt x="2845368" y="35037"/>
                  <a:pt x="2688336" y="13716"/>
                </a:cubicBezTo>
                <a:cubicBezTo>
                  <a:pt x="2531304" y="-7605"/>
                  <a:pt x="2279760" y="-9642"/>
                  <a:pt x="1949044" y="13716"/>
                </a:cubicBezTo>
                <a:cubicBezTo>
                  <a:pt x="1618328" y="37074"/>
                  <a:pt x="1624903" y="7505"/>
                  <a:pt x="1377772" y="13716"/>
                </a:cubicBezTo>
                <a:cubicBezTo>
                  <a:pt x="1130641" y="19927"/>
                  <a:pt x="973925" y="-19083"/>
                  <a:pt x="705688" y="13716"/>
                </a:cubicBezTo>
                <a:cubicBezTo>
                  <a:pt x="437451" y="46515"/>
                  <a:pt x="236989" y="-13738"/>
                  <a:pt x="0" y="13716"/>
                </a:cubicBezTo>
                <a:cubicBezTo>
                  <a:pt x="614" y="9981"/>
                  <a:pt x="600" y="5402"/>
                  <a:pt x="0" y="0"/>
                </a:cubicBezTo>
                <a:close/>
              </a:path>
            </a:pathLst>
          </a:custGeom>
          <a:solidFill>
            <a:schemeClr val="accent2"/>
          </a:solidFill>
          <a:ln w="41275" cap="rnd">
            <a:solidFill>
              <a:schemeClr val="accent2"/>
            </a:solidFill>
            <a:round/>
            <a:extLst>
              <a:ext uri="{C807C97D-BFC1-408E-A445-0C87EB9F89A2}">
                <ask:lineSketchStyleProps xmlns:ask="http://schemas.microsoft.com/office/drawing/2018/sketchyshapes" sd="1219033472">
                  <a:prstGeom prst="rect">
                    <a:avLst/>
                  </a:prstGeom>
                  <ask:type>
                    <ask:lineSketchFreehand/>
                  </ask:type>
                </ask:lineSketchStyleProps>
              </a:ext>
            </a:extLst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2" name="Text Placeholder 1">
            <a:extLst>
              <a:ext uri="{FF2B5EF4-FFF2-40B4-BE49-F238E27FC236}">
                <a16:creationId xmlns:a16="http://schemas.microsoft.com/office/drawing/2014/main" id="{CCAD516E-2CC4-A770-B33D-1D5F8ED5C708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3844813" y="414068"/>
            <a:ext cx="4668251" cy="4073652"/>
          </a:xfrm>
        </p:spPr>
        <p:txBody>
          <a:bodyPr anchor="ctr">
            <a:normAutofit/>
          </a:bodyPr>
          <a:lstStyle/>
          <a:p>
            <a:pPr marL="228600" indent="-228600">
              <a:spcAft>
                <a:spcPts val="800"/>
              </a:spcAft>
              <a:buFont typeface="+mj-lt"/>
              <a:buAutoNum type="arabicPeriod"/>
            </a:pPr>
            <a:r>
              <a:rPr lang="en-US" sz="900" kern="100" dirty="0">
                <a:effectLst/>
              </a:rPr>
              <a:t>Non-Verbal Cues (Body Language): Maintain eye contact, Nod occasionally, Lean slightly forward to show engagement, Avoid distractions (e.g., put away your phone, stop multitasking) </a:t>
            </a:r>
          </a:p>
          <a:p>
            <a:pPr marL="228600" indent="-228600">
              <a:spcAft>
                <a:spcPts val="800"/>
              </a:spcAft>
              <a:buFont typeface="+mj-lt"/>
              <a:buAutoNum type="arabicPeriod"/>
            </a:pPr>
            <a:r>
              <a:rPr lang="en-US" sz="900" kern="100" dirty="0"/>
              <a:t>Verbal Affirmations: </a:t>
            </a:r>
            <a:r>
              <a:rPr lang="en-US" sz="900" kern="100" dirty="0">
                <a:effectLst/>
              </a:rPr>
              <a:t>Use short verbal acknowledgments like: I see, That makes sense, Go on; Reflect key points: So, what you're saying is…; Ask clarifying questions: What did you mean when you said…?</a:t>
            </a:r>
          </a:p>
          <a:p>
            <a:pPr marL="228600" indent="-228600">
              <a:spcAft>
                <a:spcPts val="800"/>
              </a:spcAft>
              <a:buFont typeface="+mj-lt"/>
              <a:buAutoNum type="arabicPeriod"/>
            </a:pPr>
            <a:r>
              <a:rPr lang="en-US" sz="900" kern="100" dirty="0">
                <a:effectLst/>
              </a:rPr>
              <a:t>Paraphrasing &amp; Summarizing: Repeat their message in your own words: It sounds like you're feeling frustrated because…“ Summarize longer discussions: *"So the main points you mentioned are…"*  </a:t>
            </a:r>
          </a:p>
          <a:p>
            <a:pPr marL="228600" indent="-228600">
              <a:spcAft>
                <a:spcPts val="800"/>
              </a:spcAft>
              <a:buFont typeface="+mj-lt"/>
              <a:buAutoNum type="arabicPeriod"/>
            </a:pPr>
            <a:r>
              <a:rPr lang="en-US" sz="900" kern="100" dirty="0">
                <a:effectLst/>
              </a:rPr>
              <a:t>Emotional Validation: Acknowledge their feelings: That must have been really difficult, I can see why you’d feel that way, </a:t>
            </a:r>
          </a:p>
          <a:p>
            <a:pPr marL="228600" indent="-228600">
              <a:spcAft>
                <a:spcPts val="800"/>
              </a:spcAft>
              <a:buFont typeface="+mj-lt"/>
              <a:buAutoNum type="arabicPeriod"/>
            </a:pPr>
            <a:r>
              <a:rPr lang="en-US" sz="900" kern="100" dirty="0">
                <a:effectLst/>
              </a:rPr>
              <a:t>Avoid Interrupting: Let them finish their thoughts before responding, Pause for a second before replying to, ensure they’re done.  </a:t>
            </a:r>
          </a:p>
          <a:p>
            <a:pPr marL="228600" indent="-228600">
              <a:spcAft>
                <a:spcPts val="800"/>
              </a:spcAft>
              <a:buFont typeface="+mj-lt"/>
              <a:buAutoNum type="arabicPeriod"/>
            </a:pPr>
            <a:r>
              <a:rPr lang="en-US" sz="900" kern="100" dirty="0">
                <a:effectLst/>
              </a:rPr>
              <a:t>Follow Up Later: Reference past conversations: Last time we spoke, you mentioned… How is that going?</a:t>
            </a:r>
            <a:endParaRPr lang="en-US" sz="900" kern="100" dirty="0"/>
          </a:p>
          <a:p>
            <a:pPr marL="0" indent="0">
              <a:spcAft>
                <a:spcPts val="800"/>
              </a:spcAft>
              <a:buNone/>
            </a:pPr>
            <a:r>
              <a:rPr lang="en-US" sz="900" kern="100" dirty="0">
                <a:effectLst/>
              </a:rPr>
              <a:t>And most important:</a:t>
            </a:r>
          </a:p>
          <a:p>
            <a:pPr marL="0" indent="0">
              <a:spcAft>
                <a:spcPts val="800"/>
              </a:spcAft>
              <a:buNone/>
            </a:pPr>
            <a:r>
              <a:rPr lang="en-US" sz="2400" b="1" kern="100" dirty="0"/>
              <a:t>Lear who we should listen!!!</a:t>
            </a:r>
            <a:endParaRPr lang="en-US" sz="2400" b="1" kern="100" dirty="0">
              <a:effectLst/>
            </a:endParaRPr>
          </a:p>
        </p:txBody>
      </p:sp>
    </p:spTree>
    <p:extLst>
      <p:ext uri="{BB962C8B-B14F-4D97-AF65-F5344CB8AC3E}">
        <p14:creationId xmlns:p14="http://schemas.microsoft.com/office/powerpoint/2010/main" val="1328384228"/>
      </p:ext>
    </p:extLst>
  </p:cSld>
  <p:clrMapOvr>
    <a:masterClrMapping/>
  </p:clrMapOvr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 useBgFill="1">
        <p:nvSpPr>
          <p:cNvPr id="9" name="Rectangle 8">
            <a:extLst>
              <a:ext uri="{FF2B5EF4-FFF2-40B4-BE49-F238E27FC236}">
                <a16:creationId xmlns:a16="http://schemas.microsoft.com/office/drawing/2014/main" id="{4D24BFD5-D814-402B-B6C4-EEF6AE14B0F2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0" y="0"/>
            <a:ext cx="9141714" cy="5143500"/>
          </a:xfrm>
          <a:prstGeom prst="rect">
            <a:avLst/>
          </a:prstGeom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4" name="Text Placeholder 13"/>
          <p:cNvSpPr txBox="1">
            <a:spLocks/>
          </p:cNvSpPr>
          <p:nvPr/>
        </p:nvSpPr>
        <p:spPr>
          <a:xfrm>
            <a:off x="628650" y="841771"/>
            <a:ext cx="4711446" cy="3101578"/>
          </a:xfrm>
          <a:prstGeom prst="rect">
            <a:avLst/>
          </a:prstGeom>
        </p:spPr>
        <p:txBody>
          <a:bodyPr vert="horz" lIns="91440" tIns="45720" rIns="91440" bIns="45720" rtlCol="0" anchor="b">
            <a:normAutofit/>
          </a:bodyPr>
          <a:lstStyle>
            <a:lvl1pPr marL="0" indent="0" algn="l" defTabSz="457200" rtl="0" eaLnBrk="1" latinLnBrk="0" hangingPunct="1">
              <a:lnSpc>
                <a:spcPct val="90000"/>
              </a:lnSpc>
              <a:spcBef>
                <a:spcPct val="20000"/>
              </a:spcBef>
              <a:buFontTx/>
              <a:buNone/>
              <a:defRPr sz="3600" kern="1200" baseline="0">
                <a:solidFill>
                  <a:srgbClr val="6CB004"/>
                </a:solidFill>
                <a:latin typeface="Verdana"/>
                <a:ea typeface="+mn-ea"/>
                <a:cs typeface="Verdana"/>
              </a:defRPr>
            </a:lvl1pPr>
            <a:lvl2pPr marL="742950" indent="-285750" algn="l" defTabSz="457200" rtl="0" eaLnBrk="1" latinLnBrk="0" hangingPunct="1">
              <a:spcBef>
                <a:spcPct val="20000"/>
              </a:spcBef>
              <a:buFont typeface="Arial"/>
              <a:buChar char="–"/>
              <a:defRPr sz="2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1143000" indent="-228600" algn="l" defTabSz="457200" rtl="0" eaLnBrk="1" latinLnBrk="0" hangingPunct="1">
              <a:spcBef>
                <a:spcPct val="20000"/>
              </a:spcBef>
              <a:buFont typeface="Arial"/>
              <a:buChar char="•"/>
              <a:defRPr sz="24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600200" indent="-228600" algn="l" defTabSz="457200" rtl="0" eaLnBrk="1" latinLnBrk="0" hangingPunct="1">
              <a:spcBef>
                <a:spcPct val="20000"/>
              </a:spcBef>
              <a:buFont typeface="Arial"/>
              <a:buChar char="–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2057400" indent="-228600" algn="l" defTabSz="457200" rtl="0" eaLnBrk="1" latinLnBrk="0" hangingPunct="1">
              <a:spcBef>
                <a:spcPct val="20000"/>
              </a:spcBef>
              <a:buFont typeface="Arial"/>
              <a:buChar char="»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514600" indent="-228600" algn="l" defTabSz="457200" rtl="0" eaLnBrk="1" latinLnBrk="0" hangingPunct="1">
              <a:spcBef>
                <a:spcPct val="20000"/>
              </a:spcBef>
              <a:buFont typeface="Arial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971800" indent="-228600" algn="l" defTabSz="457200" rtl="0" eaLnBrk="1" latinLnBrk="0" hangingPunct="1">
              <a:spcBef>
                <a:spcPct val="20000"/>
              </a:spcBef>
              <a:buFont typeface="Arial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429000" indent="-228600" algn="l" defTabSz="457200" rtl="0" eaLnBrk="1" latinLnBrk="0" hangingPunct="1">
              <a:spcBef>
                <a:spcPct val="20000"/>
              </a:spcBef>
              <a:buFont typeface="Arial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886200" indent="-228600" algn="l" defTabSz="457200" rtl="0" eaLnBrk="1" latinLnBrk="0" hangingPunct="1">
              <a:spcBef>
                <a:spcPct val="20000"/>
              </a:spcBef>
              <a:buFont typeface="Arial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 defTabSz="914400">
              <a:spcBef>
                <a:spcPct val="0"/>
              </a:spcBef>
              <a:spcAft>
                <a:spcPts val="600"/>
              </a:spcAft>
            </a:pPr>
            <a:r>
              <a:rPr lang="en-US" sz="5000" b="1" kern="1200">
                <a:solidFill>
                  <a:schemeClr val="tx1"/>
                </a:solidFill>
                <a:latin typeface="+mj-lt"/>
                <a:ea typeface="+mj-ea"/>
                <a:cs typeface="+mj-cs"/>
              </a:rPr>
              <a:t>Thank you</a:t>
            </a:r>
          </a:p>
        </p:txBody>
      </p:sp>
      <p:sp>
        <p:nvSpPr>
          <p:cNvPr id="11" name="Rectangle 10">
            <a:extLst>
              <a:ext uri="{FF2B5EF4-FFF2-40B4-BE49-F238E27FC236}">
                <a16:creationId xmlns:a16="http://schemas.microsoft.com/office/drawing/2014/main" id="{36FED7E8-9A97-475F-9FA4-113410D4433B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5779604" y="773463"/>
            <a:ext cx="2735746" cy="3327094"/>
          </a:xfrm>
          <a:custGeom>
            <a:avLst/>
            <a:gdLst>
              <a:gd name="connsiteX0" fmla="*/ 0 w 2735746"/>
              <a:gd name="connsiteY0" fmla="*/ 0 h 3327094"/>
              <a:gd name="connsiteX1" fmla="*/ 738651 w 2735746"/>
              <a:gd name="connsiteY1" fmla="*/ 0 h 3327094"/>
              <a:gd name="connsiteX2" fmla="*/ 1395230 w 2735746"/>
              <a:gd name="connsiteY2" fmla="*/ 0 h 3327094"/>
              <a:gd name="connsiteX3" fmla="*/ 2133882 w 2735746"/>
              <a:gd name="connsiteY3" fmla="*/ 0 h 3327094"/>
              <a:gd name="connsiteX4" fmla="*/ 2735746 w 2735746"/>
              <a:gd name="connsiteY4" fmla="*/ 0 h 3327094"/>
              <a:gd name="connsiteX5" fmla="*/ 2735746 w 2735746"/>
              <a:gd name="connsiteY5" fmla="*/ 698690 h 3327094"/>
              <a:gd name="connsiteX6" fmla="*/ 2735746 w 2735746"/>
              <a:gd name="connsiteY6" fmla="*/ 1397379 h 3327094"/>
              <a:gd name="connsiteX7" fmla="*/ 2735746 w 2735746"/>
              <a:gd name="connsiteY7" fmla="*/ 1996256 h 3327094"/>
              <a:gd name="connsiteX8" fmla="*/ 2735746 w 2735746"/>
              <a:gd name="connsiteY8" fmla="*/ 2694946 h 3327094"/>
              <a:gd name="connsiteX9" fmla="*/ 2735746 w 2735746"/>
              <a:gd name="connsiteY9" fmla="*/ 3327094 h 3327094"/>
              <a:gd name="connsiteX10" fmla="*/ 2024452 w 2735746"/>
              <a:gd name="connsiteY10" fmla="*/ 3327094 h 3327094"/>
              <a:gd name="connsiteX11" fmla="*/ 1395230 w 2735746"/>
              <a:gd name="connsiteY11" fmla="*/ 3327094 h 3327094"/>
              <a:gd name="connsiteX12" fmla="*/ 656579 w 2735746"/>
              <a:gd name="connsiteY12" fmla="*/ 3327094 h 3327094"/>
              <a:gd name="connsiteX13" fmla="*/ 0 w 2735746"/>
              <a:gd name="connsiteY13" fmla="*/ 3327094 h 3327094"/>
              <a:gd name="connsiteX14" fmla="*/ 0 w 2735746"/>
              <a:gd name="connsiteY14" fmla="*/ 2661675 h 3327094"/>
              <a:gd name="connsiteX15" fmla="*/ 0 w 2735746"/>
              <a:gd name="connsiteY15" fmla="*/ 1996256 h 3327094"/>
              <a:gd name="connsiteX16" fmla="*/ 0 w 2735746"/>
              <a:gd name="connsiteY16" fmla="*/ 1364109 h 3327094"/>
              <a:gd name="connsiteX17" fmla="*/ 0 w 2735746"/>
              <a:gd name="connsiteY17" fmla="*/ 665419 h 3327094"/>
              <a:gd name="connsiteX18" fmla="*/ 0 w 2735746"/>
              <a:gd name="connsiteY18" fmla="*/ 0 h 3327094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  <a:cxn ang="0">
                <a:pos x="connsiteX8" y="connsiteY8"/>
              </a:cxn>
              <a:cxn ang="0">
                <a:pos x="connsiteX9" y="connsiteY9"/>
              </a:cxn>
              <a:cxn ang="0">
                <a:pos x="connsiteX10" y="connsiteY10"/>
              </a:cxn>
              <a:cxn ang="0">
                <a:pos x="connsiteX11" y="connsiteY11"/>
              </a:cxn>
              <a:cxn ang="0">
                <a:pos x="connsiteX12" y="connsiteY12"/>
              </a:cxn>
              <a:cxn ang="0">
                <a:pos x="connsiteX13" y="connsiteY13"/>
              </a:cxn>
              <a:cxn ang="0">
                <a:pos x="connsiteX14" y="connsiteY14"/>
              </a:cxn>
              <a:cxn ang="0">
                <a:pos x="connsiteX15" y="connsiteY15"/>
              </a:cxn>
              <a:cxn ang="0">
                <a:pos x="connsiteX16" y="connsiteY16"/>
              </a:cxn>
              <a:cxn ang="0">
                <a:pos x="connsiteX17" y="connsiteY17"/>
              </a:cxn>
              <a:cxn ang="0">
                <a:pos x="connsiteX18" y="connsiteY18"/>
              </a:cxn>
            </a:cxnLst>
            <a:rect l="l" t="t" r="r" b="b"/>
            <a:pathLst>
              <a:path w="2735746" h="3327094" fill="none" extrusionOk="0">
                <a:moveTo>
                  <a:pt x="0" y="0"/>
                </a:moveTo>
                <a:cubicBezTo>
                  <a:pt x="360763" y="8596"/>
                  <a:pt x="472427" y="22790"/>
                  <a:pt x="738651" y="0"/>
                </a:cubicBezTo>
                <a:cubicBezTo>
                  <a:pt x="1004875" y="-22790"/>
                  <a:pt x="1129396" y="-10867"/>
                  <a:pt x="1395230" y="0"/>
                </a:cubicBezTo>
                <a:cubicBezTo>
                  <a:pt x="1661064" y="10867"/>
                  <a:pt x="1983593" y="16451"/>
                  <a:pt x="2133882" y="0"/>
                </a:cubicBezTo>
                <a:cubicBezTo>
                  <a:pt x="2284171" y="-16451"/>
                  <a:pt x="2551186" y="-20670"/>
                  <a:pt x="2735746" y="0"/>
                </a:cubicBezTo>
                <a:cubicBezTo>
                  <a:pt x="2725651" y="343886"/>
                  <a:pt x="2724779" y="529423"/>
                  <a:pt x="2735746" y="698690"/>
                </a:cubicBezTo>
                <a:cubicBezTo>
                  <a:pt x="2746714" y="867957"/>
                  <a:pt x="2748327" y="1195517"/>
                  <a:pt x="2735746" y="1397379"/>
                </a:cubicBezTo>
                <a:cubicBezTo>
                  <a:pt x="2723165" y="1599241"/>
                  <a:pt x="2731982" y="1800581"/>
                  <a:pt x="2735746" y="1996256"/>
                </a:cubicBezTo>
                <a:cubicBezTo>
                  <a:pt x="2739510" y="2191931"/>
                  <a:pt x="2708076" y="2536990"/>
                  <a:pt x="2735746" y="2694946"/>
                </a:cubicBezTo>
                <a:cubicBezTo>
                  <a:pt x="2763417" y="2852902"/>
                  <a:pt x="2735978" y="3170915"/>
                  <a:pt x="2735746" y="3327094"/>
                </a:cubicBezTo>
                <a:cubicBezTo>
                  <a:pt x="2558096" y="3327781"/>
                  <a:pt x="2210426" y="3316912"/>
                  <a:pt x="2024452" y="3327094"/>
                </a:cubicBezTo>
                <a:cubicBezTo>
                  <a:pt x="1838478" y="3337276"/>
                  <a:pt x="1544331" y="3299508"/>
                  <a:pt x="1395230" y="3327094"/>
                </a:cubicBezTo>
                <a:cubicBezTo>
                  <a:pt x="1246129" y="3354680"/>
                  <a:pt x="914605" y="3327108"/>
                  <a:pt x="656579" y="3327094"/>
                </a:cubicBezTo>
                <a:cubicBezTo>
                  <a:pt x="398553" y="3327080"/>
                  <a:pt x="201442" y="3300578"/>
                  <a:pt x="0" y="3327094"/>
                </a:cubicBezTo>
                <a:cubicBezTo>
                  <a:pt x="-23866" y="3126469"/>
                  <a:pt x="17100" y="2976613"/>
                  <a:pt x="0" y="2661675"/>
                </a:cubicBezTo>
                <a:cubicBezTo>
                  <a:pt x="-17100" y="2346737"/>
                  <a:pt x="32693" y="2179439"/>
                  <a:pt x="0" y="1996256"/>
                </a:cubicBezTo>
                <a:cubicBezTo>
                  <a:pt x="-32693" y="1813073"/>
                  <a:pt x="14344" y="1596195"/>
                  <a:pt x="0" y="1364109"/>
                </a:cubicBezTo>
                <a:cubicBezTo>
                  <a:pt x="-14344" y="1132023"/>
                  <a:pt x="20324" y="987000"/>
                  <a:pt x="0" y="665419"/>
                </a:cubicBezTo>
                <a:cubicBezTo>
                  <a:pt x="-20324" y="343838"/>
                  <a:pt x="2166" y="277514"/>
                  <a:pt x="0" y="0"/>
                </a:cubicBezTo>
                <a:close/>
              </a:path>
              <a:path w="2735746" h="3327094" stroke="0" extrusionOk="0">
                <a:moveTo>
                  <a:pt x="0" y="0"/>
                </a:moveTo>
                <a:cubicBezTo>
                  <a:pt x="209894" y="16338"/>
                  <a:pt x="375877" y="-31334"/>
                  <a:pt x="629222" y="0"/>
                </a:cubicBezTo>
                <a:cubicBezTo>
                  <a:pt x="882567" y="31334"/>
                  <a:pt x="997255" y="-29736"/>
                  <a:pt x="1258443" y="0"/>
                </a:cubicBezTo>
                <a:cubicBezTo>
                  <a:pt x="1519631" y="29736"/>
                  <a:pt x="1769008" y="-24969"/>
                  <a:pt x="1942380" y="0"/>
                </a:cubicBezTo>
                <a:cubicBezTo>
                  <a:pt x="2115752" y="24969"/>
                  <a:pt x="2487652" y="32052"/>
                  <a:pt x="2735746" y="0"/>
                </a:cubicBezTo>
                <a:cubicBezTo>
                  <a:pt x="2742249" y="305953"/>
                  <a:pt x="2766828" y="398936"/>
                  <a:pt x="2735746" y="632148"/>
                </a:cubicBezTo>
                <a:cubicBezTo>
                  <a:pt x="2704664" y="865360"/>
                  <a:pt x="2744437" y="1024509"/>
                  <a:pt x="2735746" y="1197754"/>
                </a:cubicBezTo>
                <a:cubicBezTo>
                  <a:pt x="2727055" y="1370999"/>
                  <a:pt x="2702703" y="1614653"/>
                  <a:pt x="2735746" y="1929715"/>
                </a:cubicBezTo>
                <a:cubicBezTo>
                  <a:pt x="2768789" y="2244777"/>
                  <a:pt x="2718634" y="2431770"/>
                  <a:pt x="2735746" y="2561862"/>
                </a:cubicBezTo>
                <a:cubicBezTo>
                  <a:pt x="2752858" y="2691954"/>
                  <a:pt x="2749195" y="3119464"/>
                  <a:pt x="2735746" y="3327094"/>
                </a:cubicBezTo>
                <a:cubicBezTo>
                  <a:pt x="2544692" y="3325165"/>
                  <a:pt x="2329759" y="3349534"/>
                  <a:pt x="2051810" y="3327094"/>
                </a:cubicBezTo>
                <a:cubicBezTo>
                  <a:pt x="1773861" y="3304654"/>
                  <a:pt x="1581371" y="3358098"/>
                  <a:pt x="1313158" y="3327094"/>
                </a:cubicBezTo>
                <a:cubicBezTo>
                  <a:pt x="1044945" y="3296090"/>
                  <a:pt x="924777" y="3320346"/>
                  <a:pt x="656579" y="3327094"/>
                </a:cubicBezTo>
                <a:cubicBezTo>
                  <a:pt x="388381" y="3333842"/>
                  <a:pt x="246803" y="3305418"/>
                  <a:pt x="0" y="3327094"/>
                </a:cubicBezTo>
                <a:cubicBezTo>
                  <a:pt x="-11422" y="3177284"/>
                  <a:pt x="793" y="2976067"/>
                  <a:pt x="0" y="2761488"/>
                </a:cubicBezTo>
                <a:cubicBezTo>
                  <a:pt x="-793" y="2546909"/>
                  <a:pt x="-18314" y="2257832"/>
                  <a:pt x="0" y="2129340"/>
                </a:cubicBezTo>
                <a:cubicBezTo>
                  <a:pt x="18314" y="2000848"/>
                  <a:pt x="-10076" y="1682842"/>
                  <a:pt x="0" y="1530463"/>
                </a:cubicBezTo>
                <a:cubicBezTo>
                  <a:pt x="10076" y="1378084"/>
                  <a:pt x="11899" y="1055191"/>
                  <a:pt x="0" y="898315"/>
                </a:cubicBezTo>
                <a:cubicBezTo>
                  <a:pt x="-11899" y="741439"/>
                  <a:pt x="17286" y="397692"/>
                  <a:pt x="0" y="0"/>
                </a:cubicBezTo>
                <a:close/>
              </a:path>
            </a:pathLst>
          </a:custGeom>
          <a:solidFill>
            <a:schemeClr val="accent2"/>
          </a:solidFill>
          <a:ln w="57150">
            <a:solidFill>
              <a:schemeClr val="accent2"/>
            </a:solidFill>
            <a:extLst>
              <a:ext uri="{C807C97D-BFC1-408E-A445-0C87EB9F89A2}">
                <ask:lineSketchStyleProps xmlns:ask="http://schemas.microsoft.com/office/drawing/2018/sketchyshapes" sd="687283399">
                  <a:prstGeom prst="rect">
                    <a:avLst/>
                  </a:prstGeom>
                  <ask:type>
                    <ask:lineSketchFreehand/>
                  </ask:type>
                </ask:lineSketchStyleProps>
              </a:ext>
            </a:extLst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3" name="sketch line">
            <a:extLst>
              <a:ext uri="{FF2B5EF4-FFF2-40B4-BE49-F238E27FC236}">
                <a16:creationId xmlns:a16="http://schemas.microsoft.com/office/drawing/2014/main" id="{2A39B854-4B6C-4F7F-A602-6F97770CED70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628649" y="4079983"/>
            <a:ext cx="4711446" cy="13716"/>
          </a:xfrm>
          <a:custGeom>
            <a:avLst/>
            <a:gdLst>
              <a:gd name="connsiteX0" fmla="*/ 0 w 4711446"/>
              <a:gd name="connsiteY0" fmla="*/ 0 h 13716"/>
              <a:gd name="connsiteX1" fmla="*/ 625949 w 4711446"/>
              <a:gd name="connsiteY1" fmla="*/ 0 h 13716"/>
              <a:gd name="connsiteX2" fmla="*/ 1157670 w 4711446"/>
              <a:gd name="connsiteY2" fmla="*/ 0 h 13716"/>
              <a:gd name="connsiteX3" fmla="*/ 1736504 w 4711446"/>
              <a:gd name="connsiteY3" fmla="*/ 0 h 13716"/>
              <a:gd name="connsiteX4" fmla="*/ 2456683 w 4711446"/>
              <a:gd name="connsiteY4" fmla="*/ 0 h 13716"/>
              <a:gd name="connsiteX5" fmla="*/ 3082632 w 4711446"/>
              <a:gd name="connsiteY5" fmla="*/ 0 h 13716"/>
              <a:gd name="connsiteX6" fmla="*/ 3661467 w 4711446"/>
              <a:gd name="connsiteY6" fmla="*/ 0 h 13716"/>
              <a:gd name="connsiteX7" fmla="*/ 4711446 w 4711446"/>
              <a:gd name="connsiteY7" fmla="*/ 0 h 13716"/>
              <a:gd name="connsiteX8" fmla="*/ 4711446 w 4711446"/>
              <a:gd name="connsiteY8" fmla="*/ 13716 h 13716"/>
              <a:gd name="connsiteX9" fmla="*/ 4038382 w 4711446"/>
              <a:gd name="connsiteY9" fmla="*/ 13716 h 13716"/>
              <a:gd name="connsiteX10" fmla="*/ 3459547 w 4711446"/>
              <a:gd name="connsiteY10" fmla="*/ 13716 h 13716"/>
              <a:gd name="connsiteX11" fmla="*/ 2692255 w 4711446"/>
              <a:gd name="connsiteY11" fmla="*/ 13716 h 13716"/>
              <a:gd name="connsiteX12" fmla="*/ 2066306 w 4711446"/>
              <a:gd name="connsiteY12" fmla="*/ 13716 h 13716"/>
              <a:gd name="connsiteX13" fmla="*/ 1534585 w 4711446"/>
              <a:gd name="connsiteY13" fmla="*/ 13716 h 13716"/>
              <a:gd name="connsiteX14" fmla="*/ 814407 w 4711446"/>
              <a:gd name="connsiteY14" fmla="*/ 13716 h 13716"/>
              <a:gd name="connsiteX15" fmla="*/ 0 w 4711446"/>
              <a:gd name="connsiteY15" fmla="*/ 13716 h 13716"/>
              <a:gd name="connsiteX16" fmla="*/ 0 w 4711446"/>
              <a:gd name="connsiteY16" fmla="*/ 0 h 13716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  <a:cxn ang="0">
                <a:pos x="connsiteX8" y="connsiteY8"/>
              </a:cxn>
              <a:cxn ang="0">
                <a:pos x="connsiteX9" y="connsiteY9"/>
              </a:cxn>
              <a:cxn ang="0">
                <a:pos x="connsiteX10" y="connsiteY10"/>
              </a:cxn>
              <a:cxn ang="0">
                <a:pos x="connsiteX11" y="connsiteY11"/>
              </a:cxn>
              <a:cxn ang="0">
                <a:pos x="connsiteX12" y="connsiteY12"/>
              </a:cxn>
              <a:cxn ang="0">
                <a:pos x="connsiteX13" y="connsiteY13"/>
              </a:cxn>
              <a:cxn ang="0">
                <a:pos x="connsiteX14" y="connsiteY14"/>
              </a:cxn>
              <a:cxn ang="0">
                <a:pos x="connsiteX15" y="connsiteY15"/>
              </a:cxn>
              <a:cxn ang="0">
                <a:pos x="connsiteX16" y="connsiteY16"/>
              </a:cxn>
            </a:cxnLst>
            <a:rect l="l" t="t" r="r" b="b"/>
            <a:pathLst>
              <a:path w="4711446" h="13716" fill="none" extrusionOk="0">
                <a:moveTo>
                  <a:pt x="0" y="0"/>
                </a:moveTo>
                <a:cubicBezTo>
                  <a:pt x="275996" y="-6775"/>
                  <a:pt x="430270" y="12128"/>
                  <a:pt x="625949" y="0"/>
                </a:cubicBezTo>
                <a:cubicBezTo>
                  <a:pt x="821628" y="-12128"/>
                  <a:pt x="953153" y="2170"/>
                  <a:pt x="1157670" y="0"/>
                </a:cubicBezTo>
                <a:cubicBezTo>
                  <a:pt x="1362187" y="-2170"/>
                  <a:pt x="1508708" y="24986"/>
                  <a:pt x="1736504" y="0"/>
                </a:cubicBezTo>
                <a:cubicBezTo>
                  <a:pt x="1964300" y="-24986"/>
                  <a:pt x="2114331" y="-14747"/>
                  <a:pt x="2456683" y="0"/>
                </a:cubicBezTo>
                <a:cubicBezTo>
                  <a:pt x="2799035" y="14747"/>
                  <a:pt x="2904885" y="27883"/>
                  <a:pt x="3082632" y="0"/>
                </a:cubicBezTo>
                <a:cubicBezTo>
                  <a:pt x="3260379" y="-27883"/>
                  <a:pt x="3449277" y="21284"/>
                  <a:pt x="3661467" y="0"/>
                </a:cubicBezTo>
                <a:cubicBezTo>
                  <a:pt x="3873658" y="-21284"/>
                  <a:pt x="4403906" y="12447"/>
                  <a:pt x="4711446" y="0"/>
                </a:cubicBezTo>
                <a:cubicBezTo>
                  <a:pt x="4711159" y="3379"/>
                  <a:pt x="4711654" y="9289"/>
                  <a:pt x="4711446" y="13716"/>
                </a:cubicBezTo>
                <a:cubicBezTo>
                  <a:pt x="4441704" y="9571"/>
                  <a:pt x="4312170" y="574"/>
                  <a:pt x="4038382" y="13716"/>
                </a:cubicBezTo>
                <a:cubicBezTo>
                  <a:pt x="3764594" y="26858"/>
                  <a:pt x="3716634" y="20108"/>
                  <a:pt x="3459547" y="13716"/>
                </a:cubicBezTo>
                <a:cubicBezTo>
                  <a:pt x="3202460" y="7324"/>
                  <a:pt x="2879854" y="15102"/>
                  <a:pt x="2692255" y="13716"/>
                </a:cubicBezTo>
                <a:cubicBezTo>
                  <a:pt x="2504656" y="12330"/>
                  <a:pt x="2223731" y="-7368"/>
                  <a:pt x="2066306" y="13716"/>
                </a:cubicBezTo>
                <a:cubicBezTo>
                  <a:pt x="1908881" y="34800"/>
                  <a:pt x="1781464" y="6283"/>
                  <a:pt x="1534585" y="13716"/>
                </a:cubicBezTo>
                <a:cubicBezTo>
                  <a:pt x="1287706" y="21149"/>
                  <a:pt x="979966" y="-19866"/>
                  <a:pt x="814407" y="13716"/>
                </a:cubicBezTo>
                <a:cubicBezTo>
                  <a:pt x="648848" y="47298"/>
                  <a:pt x="195527" y="9414"/>
                  <a:pt x="0" y="13716"/>
                </a:cubicBezTo>
                <a:cubicBezTo>
                  <a:pt x="-362" y="8190"/>
                  <a:pt x="-434" y="6098"/>
                  <a:pt x="0" y="0"/>
                </a:cubicBezTo>
                <a:close/>
              </a:path>
              <a:path w="4711446" h="13716" stroke="0" extrusionOk="0">
                <a:moveTo>
                  <a:pt x="0" y="0"/>
                </a:moveTo>
                <a:cubicBezTo>
                  <a:pt x="225644" y="-29218"/>
                  <a:pt x="321824" y="-13505"/>
                  <a:pt x="625949" y="0"/>
                </a:cubicBezTo>
                <a:cubicBezTo>
                  <a:pt x="930074" y="13505"/>
                  <a:pt x="1040728" y="23682"/>
                  <a:pt x="1157670" y="0"/>
                </a:cubicBezTo>
                <a:cubicBezTo>
                  <a:pt x="1274612" y="-23682"/>
                  <a:pt x="1732715" y="-38127"/>
                  <a:pt x="1924962" y="0"/>
                </a:cubicBezTo>
                <a:cubicBezTo>
                  <a:pt x="2117209" y="38127"/>
                  <a:pt x="2299261" y="17383"/>
                  <a:pt x="2550911" y="0"/>
                </a:cubicBezTo>
                <a:cubicBezTo>
                  <a:pt x="2802561" y="-17383"/>
                  <a:pt x="2873352" y="-24010"/>
                  <a:pt x="3176861" y="0"/>
                </a:cubicBezTo>
                <a:cubicBezTo>
                  <a:pt x="3480370" y="24010"/>
                  <a:pt x="3597961" y="-9070"/>
                  <a:pt x="3944153" y="0"/>
                </a:cubicBezTo>
                <a:cubicBezTo>
                  <a:pt x="4290345" y="9070"/>
                  <a:pt x="4345995" y="26854"/>
                  <a:pt x="4711446" y="0"/>
                </a:cubicBezTo>
                <a:cubicBezTo>
                  <a:pt x="4711246" y="3832"/>
                  <a:pt x="4712038" y="9314"/>
                  <a:pt x="4711446" y="13716"/>
                </a:cubicBezTo>
                <a:cubicBezTo>
                  <a:pt x="4574282" y="19325"/>
                  <a:pt x="4363770" y="38994"/>
                  <a:pt x="4132611" y="13716"/>
                </a:cubicBezTo>
                <a:cubicBezTo>
                  <a:pt x="3901452" y="-11562"/>
                  <a:pt x="3795359" y="-11899"/>
                  <a:pt x="3459547" y="13716"/>
                </a:cubicBezTo>
                <a:cubicBezTo>
                  <a:pt x="3123735" y="39331"/>
                  <a:pt x="3000502" y="-14570"/>
                  <a:pt x="2786484" y="13716"/>
                </a:cubicBezTo>
                <a:cubicBezTo>
                  <a:pt x="2572466" y="42002"/>
                  <a:pt x="2424773" y="13194"/>
                  <a:pt x="2160535" y="13716"/>
                </a:cubicBezTo>
                <a:cubicBezTo>
                  <a:pt x="1896297" y="14238"/>
                  <a:pt x="1673486" y="-11129"/>
                  <a:pt x="1393242" y="13716"/>
                </a:cubicBezTo>
                <a:cubicBezTo>
                  <a:pt x="1112998" y="38561"/>
                  <a:pt x="887393" y="34550"/>
                  <a:pt x="625949" y="13716"/>
                </a:cubicBezTo>
                <a:cubicBezTo>
                  <a:pt x="364505" y="-7118"/>
                  <a:pt x="251092" y="15069"/>
                  <a:pt x="0" y="13716"/>
                </a:cubicBezTo>
                <a:cubicBezTo>
                  <a:pt x="-475" y="8699"/>
                  <a:pt x="-565" y="4408"/>
                  <a:pt x="0" y="0"/>
                </a:cubicBezTo>
                <a:close/>
              </a:path>
            </a:pathLst>
          </a:custGeom>
          <a:solidFill>
            <a:schemeClr val="accent2"/>
          </a:solidFill>
          <a:ln w="41275" cap="rnd">
            <a:solidFill>
              <a:schemeClr val="accent2"/>
            </a:solidFill>
            <a:round/>
            <a:extLst>
              <a:ext uri="{C807C97D-BFC1-408E-A445-0C87EB9F89A2}">
                <ask:lineSketchStyleProps xmlns:ask="http://schemas.microsoft.com/office/drawing/2018/sketchyshapes" sd="1219033472">
                  <a:prstGeom prst="rect">
                    <a:avLst/>
                  </a:prstGeom>
                  <ask:type>
                    <ask:lineSketchFreehand/>
                  </ask:type>
                </ask:lineSketchStyleProps>
              </a:ext>
            </a:extLst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94535475"/>
      </p:ext>
    </p:extLst>
  </p:cSld>
  <p:clrMapOvr>
    <a:masterClrMapping/>
  </p:clrMapOvr>
</p:sld>
</file>

<file path=ppt/theme/theme1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0E2841"/>
      </a:dk2>
      <a:lt2>
        <a:srgbClr val="E8E8E8"/>
      </a:lt2>
      <a:accent1>
        <a:srgbClr val="156082"/>
      </a:accent1>
      <a:accent2>
        <a:srgbClr val="E97132"/>
      </a:accent2>
      <a:accent3>
        <a:srgbClr val="196B24"/>
      </a:accent3>
      <a:accent4>
        <a:srgbClr val="0F9ED5"/>
      </a:accent4>
      <a:accent5>
        <a:srgbClr val="A02B93"/>
      </a:accent5>
      <a:accent6>
        <a:srgbClr val="4EA72E"/>
      </a:accent6>
      <a:hlink>
        <a:srgbClr val="467886"/>
      </a:hlink>
      <a:folHlink>
        <a:srgbClr val="96607D"/>
      </a:folHlink>
    </a:clrScheme>
    <a:fontScheme name="Office">
      <a:majorFont>
        <a:latin typeface="Aptos Display" panose="02110004020202020204"/>
        <a:ea typeface=""/>
        <a:cs typeface=""/>
        <a:font script="Jpan" typeface="游ゴシック Light"/>
        <a:font script="Hang" typeface="맑은 고딕"/>
        <a:font script="Hans" typeface="等线 Light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ajorFont>
      <a:minorFont>
        <a:latin typeface="Aptos" panose="02110004020202020204"/>
        <a:ea typeface=""/>
        <a:cs typeface=""/>
        <a:font script="Jpan" typeface="游ゴシック"/>
        <a:font script="Hang" typeface="맑은 고딕"/>
        <a:font script="Hans" typeface="等线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  <a:ln w="2540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>
    <a:lnDef>
      <a:spPr/>
      <a:bodyPr/>
      <a:lstStyle/>
      <a:style>
        <a:lnRef idx="2">
          <a:schemeClr val="accent1"/>
        </a:lnRef>
        <a:fillRef idx="0">
          <a:schemeClr val="accent1"/>
        </a:fillRef>
        <a:effectRef idx="1">
          <a:schemeClr val="accent1"/>
        </a:effectRef>
        <a:fontRef idx="minor">
          <a:schemeClr val="tx1"/>
        </a:fontRef>
      </a:style>
    </a:lnDef>
  </a:objectDefaults>
  <a:extraClrSchemeLst/>
  <a:extLst>
    <a:ext uri="{05A4C25C-085E-4340-85A3-A5531E510DB2}">
      <thm15:themeFamily xmlns:thm15="http://schemas.microsoft.com/office/thememl/2012/main" name="Office Theme" id="{2E142A2C-CD16-42D6-873A-C26D2A0506FA}" vid="{1BDDFF52-6CD6-40A5-AB3C-68EB2F1E4D0A}"/>
    </a:ext>
  </a:extLst>
</a:theme>
</file>

<file path=ppt/theme/theme2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tint val="100000"/>
                <a:shade val="100000"/>
                <a:satMod val="130000"/>
              </a:schemeClr>
            </a:gs>
            <a:gs pos="100000">
              <a:schemeClr val="phClr">
                <a:tint val="50000"/>
                <a:shade val="100000"/>
                <a:satMod val="350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>
    <a:spDef>
      <a:spPr/>
      <a:bodyPr/>
      <a:lstStyle/>
      <a:style>
        <a:lnRef idx="1">
          <a:schemeClr val="accent1"/>
        </a:lnRef>
        <a:fillRef idx="3">
          <a:schemeClr val="accent1"/>
        </a:fillRef>
        <a:effectRef idx="2">
          <a:schemeClr val="accent1"/>
        </a:effectRef>
        <a:fontRef idx="minor">
          <a:schemeClr val="lt1"/>
        </a:fontRef>
      </a:style>
    </a:spDef>
    <a:lnDef>
      <a:spPr/>
      <a:bodyPr/>
      <a:lstStyle/>
      <a:style>
        <a:lnRef idx="2">
          <a:schemeClr val="accent1"/>
        </a:lnRef>
        <a:fillRef idx="0">
          <a:schemeClr val="accent1"/>
        </a:fillRef>
        <a:effectRef idx="1">
          <a:schemeClr val="accent1"/>
        </a:effectRef>
        <a:fontRef idx="minor">
          <a:schemeClr val="tx1"/>
        </a:fontRef>
      </a:style>
    </a:lnDef>
  </a:objectDefaults>
  <a:extraClrSchemeLst/>
</a:theme>
</file>

<file path=ppt/theme/theme3.xml><?xml version="1.0" encoding="utf-8"?>
<a:theme xmlns:a="http://schemas.openxmlformats.org/drawingml/2006/main" name="Office-Design">
  <a:themeElements>
    <a:clrScheme name="Offic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5B9BD5"/>
      </a:accent1>
      <a:accent2>
        <a:srgbClr val="ED7D31"/>
      </a:accent2>
      <a:accent3>
        <a:srgbClr val="A5A5A5"/>
      </a:accent3>
      <a:accent4>
        <a:srgbClr val="FFC000"/>
      </a:accent4>
      <a:accent5>
        <a:srgbClr val="4472C4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">
      <a:majorFont>
        <a:latin typeface="Calibri Light" panose="020F0302020204030204"/>
        <a:ea typeface=""/>
        <a:cs typeface=""/>
        <a:font script="Jpan" typeface="Yu Gothic Light"/>
        <a:font script="Hang" typeface="맑은 고딕"/>
        <a:font script="Hans" typeface="DengXian Light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 panose="020F0502020204030204"/>
        <a:ea typeface=""/>
        <a:cs typeface=""/>
        <a:font script="Jpan" typeface="Yu Gothic"/>
        <a:font script="Hang" typeface="맑은 고딕"/>
        <a:font script="Hans" typeface="DengXian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customXml/_rels/item1.xml.rels><?xml version="1.0" encoding="UTF-8" standalone="yes"?>
<Relationships xmlns="http://schemas.openxmlformats.org/package/2006/relationships"><Relationship Id="rId1" Type="http://schemas.openxmlformats.org/officeDocument/2006/relationships/customXmlProps" Target="itemProps1.xml"/></Relationships>
</file>

<file path=customXml/_rels/item2.xml.rels><?xml version="1.0" encoding="UTF-8" standalone="yes"?>
<Relationships xmlns="http://schemas.openxmlformats.org/package/2006/relationships"><Relationship Id="rId1" Type="http://schemas.openxmlformats.org/officeDocument/2006/relationships/customXmlProps" Target="itemProps2.xml"/></Relationships>
</file>

<file path=customXml/_rels/item3.xml.rels><?xml version="1.0" encoding="UTF-8" standalone="yes"?>
<Relationships xmlns="http://schemas.openxmlformats.org/package/2006/relationships"><Relationship Id="rId1" Type="http://schemas.openxmlformats.org/officeDocument/2006/relationships/customXmlProps" Target="itemProps3.xml"/></Relationships>
</file>

<file path=customXml/item1.xml><?xml version="1.0" encoding="utf-8"?>
<?mso-contentType ?>
<FormTemplates xmlns="http://schemas.microsoft.com/sharepoint/v3/contenttype/forms">
  <Display>DocumentLibraryForm</Display>
  <Edit>DocumentLibraryForm</Edit>
  <New>DocumentLibraryForm</New>
</FormTemplates>
</file>

<file path=customXml/item2.xml><?xml version="1.0" encoding="utf-8"?>
<ct:contentTypeSchema xmlns:ct="http://schemas.microsoft.com/office/2006/metadata/contentType" xmlns:ma="http://schemas.microsoft.com/office/2006/metadata/properties/metaAttributes" ct:_="" ma:_="" ma:contentTypeName="Document" ma:contentTypeID="0x010100D9C257F0B71E5944B40A9A48D1FE1623" ma:contentTypeVersion="0" ma:contentTypeDescription="Create a new document." ma:contentTypeScope="" ma:versionID="1ec627d8958779ef7019ed9ae171b01e">
  <xsd:schema xmlns:xsd="http://www.w3.org/2001/XMLSchema" xmlns:xs="http://www.w3.org/2001/XMLSchema" xmlns:p="http://schemas.microsoft.com/office/2006/metadata/properties" targetNamespace="http://schemas.microsoft.com/office/2006/metadata/properties" ma:root="true" ma:fieldsID="1b05d82d297216baf5b26c55225140df">
    <xsd:element name="properties">
      <xsd:complexType>
        <xsd:sequence>
          <xsd:element name="documentManagement">
            <xsd:complexType>
              <xsd:all/>
            </xsd:complexType>
          </xsd:element>
        </xsd:sequence>
      </xsd:complexType>
    </xsd:element>
  </xsd:schema>
  <xsd:schema xmlns="http://schemas.openxmlformats.org/package/2006/metadata/core-properties" xmlns:xsd="http://www.w3.org/2001/XMLSchema" xmlns:xsi="http://www.w3.org/2001/XMLSchema-instance" xmlns:dc="http://purl.org/dc/elements/1.1/" xmlns:dcterms="http://purl.org/dc/terms/" xmlns:odoc="http://schemas.microsoft.com/internal/obd" targetNamespace="http://schemas.openxmlformats.org/package/2006/metadata/core-properties" elementFormDefault="qualified" attributeFormDefault="unqualified" blockDefault="#all">
    <xsd:import namespace="http://purl.org/dc/elements/1.1/" schemaLocation="http://dublincore.org/schemas/xmls/qdc/2003/04/02/dc.xsd"/>
    <xsd:import namespace="http://purl.org/dc/terms/" schemaLocation="http://dublincore.org/schemas/xmls/qdc/2003/04/02/dcterms.xsd"/>
    <xsd:element name="coreProperties" type="CT_coreProperties"/>
    <xsd:complexType name="CT_coreProperties">
      <xsd:all>
        <xsd:element ref="dc:creator" minOccurs="0" maxOccurs="1"/>
        <xsd:element ref="dcterms:created" minOccurs="0" maxOccurs="1"/>
        <xsd:element ref="dc:identifier" minOccurs="0" maxOccurs="1"/>
        <xsd:element name="contentType" minOccurs="0" maxOccurs="1" type="xsd:string" ma:index="0" ma:displayName="Content Type"/>
        <xsd:element ref="dc:title" minOccurs="0" maxOccurs="1" ma:index="4" ma:displayName="Title"/>
        <xsd:element ref="dc:subject" minOccurs="0" maxOccurs="1"/>
        <xsd:element ref="dc:description" minOccurs="0" maxOccurs="1"/>
        <xsd:element name="keywords" minOccurs="0" maxOccurs="1" type="xsd:string"/>
        <xsd:element ref="dc:language" minOccurs="0" maxOccurs="1"/>
        <xsd:element name="category" minOccurs="0" maxOccurs="1" type="xsd:string"/>
        <xsd:element name="version" minOccurs="0" maxOccurs="1" type="xsd:string"/>
        <xsd:element name="revision" minOccurs="0" maxOccurs="1" type="xsd:string">
          <xsd:annotation>
            <xsd:documentation>
                        This value indicates the number of saves or revisions. The application is responsible for updating this value after each revision.
                    </xsd:documentation>
          </xsd:annotation>
        </xsd:element>
        <xsd:element name="lastModifiedBy" minOccurs="0" maxOccurs="1" type="xsd:string"/>
        <xsd:element ref="dcterms:modified" minOccurs="0" maxOccurs="1"/>
        <xsd:element name="contentStatus" minOccurs="0" maxOccurs="1" type="xsd:string"/>
      </xsd:all>
    </xsd:complexType>
  </xsd:schema>
  <xs:schema xmlns:pc="http://schemas.microsoft.com/office/infopath/2007/PartnerControls" xmlns:xs="http://www.w3.org/2001/XMLSchema" targetNamespace="http://schemas.microsoft.com/office/infopath/2007/PartnerControls" elementFormDefault="qualified" attributeFormDefault="unqualified">
    <xs:element name="Person">
      <xs:complexType>
        <xs:sequence>
          <xs:element ref="pc:DisplayName" minOccurs="0"/>
          <xs:element ref="pc:AccountId" minOccurs="0"/>
          <xs:element ref="pc:AccountType" minOccurs="0"/>
        </xs:sequence>
      </xs:complexType>
    </xs:element>
    <xs:element name="DisplayName" type="xs:string"/>
    <xs:element name="AccountId" type="xs:string"/>
    <xs:element name="AccountType" type="xs:string"/>
    <xs:element name="BDCAssociatedEntity">
      <xs:complexType>
        <xs:sequence>
          <xs:element ref="pc:BDCEntity" minOccurs="0" maxOccurs="unbounded"/>
        </xs:sequence>
        <xs:attribute ref="pc:EntityNamespace"/>
        <xs:attribute ref="pc:EntityName"/>
        <xs:attribute ref="pc:SystemInstanceName"/>
        <xs:attribute ref="pc:AssociationName"/>
      </xs:complexType>
    </xs:element>
    <xs:attribute name="EntityNamespace" type="xs:string"/>
    <xs:attribute name="EntityName" type="xs:string"/>
    <xs:attribute name="SystemInstanceName" type="xs:string"/>
    <xs:attribute name="AssociationName" type="xs:string"/>
    <xs:element name="BDCEntity">
      <xs:complexType>
        <xs:sequence>
          <xs:element ref="pc:EntityDisplayName" minOccurs="0"/>
          <xs:element ref="pc:EntityInstanceReference" minOccurs="0"/>
          <xs:element ref="pc:EntityId1" minOccurs="0"/>
          <xs:element ref="pc:EntityId2" minOccurs="0"/>
          <xs:element ref="pc:EntityId3" minOccurs="0"/>
          <xs:element ref="pc:EntityId4" minOccurs="0"/>
          <xs:element ref="pc:EntityId5" minOccurs="0"/>
        </xs:sequence>
      </xs:complexType>
    </xs:element>
    <xs:element name="EntityDisplayName" type="xs:string"/>
    <xs:element name="EntityInstanceReference" type="xs:string"/>
    <xs:element name="EntityId1" type="xs:string"/>
    <xs:element name="EntityId2" type="xs:string"/>
    <xs:element name="EntityId3" type="xs:string"/>
    <xs:element name="EntityId4" type="xs:string"/>
    <xs:element name="EntityId5" type="xs:string"/>
    <xs:element name="Terms">
      <xs:complexType>
        <xs:sequence>
          <xs:element ref="pc:TermInfo" minOccurs="0" maxOccurs="unbounded"/>
        </xs:sequence>
      </xs:complexType>
    </xs:element>
    <xs:element name="TermInfo">
      <xs:complexType>
        <xs:sequence>
          <xs:element ref="pc:TermName" minOccurs="0"/>
          <xs:element ref="pc:TermId" minOccurs="0"/>
        </xs:sequence>
      </xs:complexType>
    </xs:element>
    <xs:element name="TermName" type="xs:string"/>
    <xs:element name="TermId" type="xs:string"/>
  </xs:schema>
</ct:contentTypeSchema>
</file>

<file path=customXml/item3.xml><?xml version="1.0" encoding="utf-8"?>
<p:properties xmlns:p="http://schemas.microsoft.com/office/2006/metadata/properties" xmlns:xsi="http://www.w3.org/2001/XMLSchema-instance" xmlns:pc="http://schemas.microsoft.com/office/infopath/2007/PartnerControls">
  <documentManagement/>
</p:properties>
</file>

<file path=customXml/itemProps1.xml><?xml version="1.0" encoding="utf-8"?>
<ds:datastoreItem xmlns:ds="http://schemas.openxmlformats.org/officeDocument/2006/customXml" ds:itemID="{95ED0F8C-174D-463A-9257-192DDB27B704}">
  <ds:schemaRefs>
    <ds:schemaRef ds:uri="http://schemas.microsoft.com/sharepoint/v3/contenttype/forms"/>
  </ds:schemaRefs>
</ds:datastoreItem>
</file>

<file path=customXml/itemProps2.xml><?xml version="1.0" encoding="utf-8"?>
<ds:datastoreItem xmlns:ds="http://schemas.openxmlformats.org/officeDocument/2006/customXml" ds:itemID="{76222D78-FFE1-4868-8E61-14C285E121FD}">
  <ds:schemaRefs>
    <ds:schemaRef ds:uri="http://schemas.microsoft.com/office/2006/metadata/contentType"/>
    <ds:schemaRef ds:uri="http://schemas.microsoft.com/office/2006/metadata/properties/metaAttributes"/>
    <ds:schemaRef ds:uri="http://www.w3.org/2001/XMLSchema"/>
    <ds:schemaRef ds:uri="http://schemas.microsoft.com/office/2006/metadata/properties"/>
    <ds:schemaRef ds:uri="http://schemas.openxmlformats.org/package/2006/metadata/core-properties"/>
    <ds:schemaRef ds:uri="http://purl.org/dc/elements/1.1/"/>
    <ds:schemaRef ds:uri="http://purl.org/dc/terms/"/>
    <ds:schemaRef ds:uri="http://schemas.microsoft.com/internal/obd"/>
    <ds:schemaRef ds:uri="http://schemas.microsoft.com/office/infopath/2007/PartnerControls"/>
  </ds:schemaRefs>
</ds:datastoreItem>
</file>

<file path=customXml/itemProps3.xml><?xml version="1.0" encoding="utf-8"?>
<ds:datastoreItem xmlns:ds="http://schemas.openxmlformats.org/officeDocument/2006/customXml" ds:itemID="{E5DE6C0D-8E67-4472-87D6-FE18503A7D0A}">
  <ds:schemaRefs>
    <ds:schemaRef ds:uri="http://schemas.openxmlformats.org/package/2006/metadata/core-properties"/>
    <ds:schemaRef ds:uri="http://purl.org/dc/terms/"/>
    <ds:schemaRef ds:uri="http://schemas.microsoft.com/office/2006/documentManagement/types"/>
    <ds:schemaRef ds:uri="http://purl.org/dc/elements/1.1/"/>
    <ds:schemaRef ds:uri="http://www.w3.org/XML/1998/namespace"/>
    <ds:schemaRef ds:uri="http://schemas.microsoft.com/office/2006/metadata/properties"/>
    <ds:schemaRef ds:uri="http://schemas.microsoft.com/office/infopath/2007/PartnerControls"/>
    <ds:schemaRef ds:uri="http://purl.org/dc/dcmitype/"/>
  </ds:schemaRefs>
</ds:datastoreItem>
</file>

<file path=docProps/app.xml><?xml version="1.0" encoding="utf-8"?>
<Properties xmlns="http://schemas.openxmlformats.org/officeDocument/2006/extended-properties" xmlns:vt="http://schemas.openxmlformats.org/officeDocument/2006/docPropsVTypes">
  <Template/>
  <TotalTime>2662</TotalTime>
  <Words>932</Words>
  <Application>Microsoft Office PowerPoint</Application>
  <PresentationFormat>On-screen Show (16:9)</PresentationFormat>
  <Paragraphs>69</Paragraphs>
  <Slides>12</Slides>
  <Notes>0</Notes>
  <HiddenSlides>0</HiddenSlides>
  <MMClips>0</MMClips>
  <ScaleCrop>false</ScaleCrop>
  <HeadingPairs>
    <vt:vector size="6" baseType="variant">
      <vt:variant>
        <vt:lpstr>Fonts Used</vt:lpstr>
      </vt:variant>
      <vt:variant>
        <vt:i4>6</vt:i4>
      </vt:variant>
      <vt:variant>
        <vt:lpstr>Theme</vt:lpstr>
      </vt:variant>
      <vt:variant>
        <vt:i4>1</vt:i4>
      </vt:variant>
      <vt:variant>
        <vt:lpstr>Slide Titles</vt:lpstr>
      </vt:variant>
      <vt:variant>
        <vt:i4>12</vt:i4>
      </vt:variant>
    </vt:vector>
  </HeadingPairs>
  <TitlesOfParts>
    <vt:vector size="19" baseType="lpstr">
      <vt:lpstr>Aptos</vt:lpstr>
      <vt:lpstr>Aptos Display</vt:lpstr>
      <vt:lpstr>Arial</vt:lpstr>
      <vt:lpstr>Calibri</vt:lpstr>
      <vt:lpstr>Verdana</vt:lpstr>
      <vt:lpstr>Wingdings</vt:lpstr>
      <vt:lpstr>Office Theme</vt:lpstr>
      <vt:lpstr>PowerPoint Presentation</vt:lpstr>
      <vt:lpstr>Core Regulatory Framework</vt:lpstr>
      <vt:lpstr>Emerging Trends &amp; Laws</vt:lpstr>
      <vt:lpstr>Future Challenges &amp; Opportunities</vt:lpstr>
      <vt:lpstr>Conclusion &amp; Outlook</vt:lpstr>
      <vt:lpstr>But WAIT!!!</vt:lpstr>
      <vt:lpstr>What About Consumer Expectations</vt:lpstr>
      <vt:lpstr>And What About Perceptions of EU Regulation Effectiveness</vt:lpstr>
      <vt:lpstr>And What About Emerging Consumer Concerns (2025–2030)</vt:lpstr>
      <vt:lpstr>Are we even listening? 3 Major Historical Gaps</vt:lpstr>
      <vt:lpstr>We should Learn To Listen</vt:lpstr>
      <vt:lpstr>PowerPoint Presentation</vt:lpstr>
    </vt:vector>
  </TitlesOfParts>
  <Manager/>
  <Company/>
  <LinksUpToDate>false</LinksUpToDate>
  <SharedDoc>false</SharedDoc>
  <HyperlinkBase/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Pylon</dc:title>
  <dc:subject/>
  <dc:creator>Dragan Chepujnoski</dc:creator>
  <cp:keywords/>
  <dc:description>Power Point Master Template for internal use only</dc:description>
  <cp:lastModifiedBy>Vladimir Ristevski</cp:lastModifiedBy>
  <cp:revision>240</cp:revision>
  <cp:lastPrinted>2017-11-07T17:31:20Z</cp:lastPrinted>
  <dcterms:created xsi:type="dcterms:W3CDTF">2017-12-04T16:06:14Z</dcterms:created>
  <dcterms:modified xsi:type="dcterms:W3CDTF">2025-05-19T15:41:27Z</dcterms:modified>
  <cp:category/>
</cp:coreProperties>
</file>

<file path=docProps/custom.xml><?xml version="1.0" encoding="utf-8"?>
<Properties xmlns="http://schemas.openxmlformats.org/officeDocument/2006/custom-properties" xmlns:vt="http://schemas.openxmlformats.org/officeDocument/2006/docPropsVTypes">
  <property fmtid="{D5CDD505-2E9C-101B-9397-08002B2CF9AE}" pid="2" name="ContentTypeId">
    <vt:lpwstr>0x010100D9C257F0B71E5944B40A9A48D1FE1623</vt:lpwstr>
  </property>
</Properties>
</file>