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50" r:id="rId2"/>
  </p:sldMasterIdLst>
  <p:notesMasterIdLst>
    <p:notesMasterId r:id="rId21"/>
  </p:notesMasterIdLst>
  <p:sldIdLst>
    <p:sldId id="256" r:id="rId3"/>
    <p:sldId id="281" r:id="rId4"/>
    <p:sldId id="284" r:id="rId5"/>
    <p:sldId id="298" r:id="rId6"/>
    <p:sldId id="282" r:id="rId7"/>
    <p:sldId id="286" r:id="rId8"/>
    <p:sldId id="288" r:id="rId9"/>
    <p:sldId id="283" r:id="rId10"/>
    <p:sldId id="291" r:id="rId11"/>
    <p:sldId id="292" r:id="rId12"/>
    <p:sldId id="293" r:id="rId13"/>
    <p:sldId id="289" r:id="rId14"/>
    <p:sldId id="294" r:id="rId15"/>
    <p:sldId id="295" r:id="rId16"/>
    <p:sldId id="296" r:id="rId17"/>
    <p:sldId id="297" r:id="rId18"/>
    <p:sldId id="287" r:id="rId19"/>
    <p:sldId id="272" r:id="rId20"/>
  </p:sldIdLst>
  <p:sldSz cx="9144000" cy="5143500" type="screen16x9"/>
  <p:notesSz cx="6858000" cy="9144000"/>
  <p:defaultTextStyle>
    <a:defPPr>
      <a:defRPr lang="hu-H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NMHH" initials="NMHH" lastIdx="11" clrIdx="0">
    <p:extLst>
      <p:ext uri="{19B8F6BF-5375-455C-9EA6-DF929625EA0E}">
        <p15:presenceInfo xmlns:p15="http://schemas.microsoft.com/office/powerpoint/2012/main" userId="NMHH" providerId="None"/>
      </p:ext>
    </p:extLst>
  </p:cmAuthor>
  <p:cmAuthor id="2" name="Kulin Ferenc" initials="KF" lastIdx="4" clrIdx="1">
    <p:extLst>
      <p:ext uri="{19B8F6BF-5375-455C-9EA6-DF929625EA0E}">
        <p15:presenceInfo xmlns:p15="http://schemas.microsoft.com/office/powerpoint/2012/main" userId="S-1-5-21-1162178211-2151550688-2708348573-11954"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clrMru>
    <a:srgbClr val="0556A5"/>
    <a:srgbClr val="3BA2DB"/>
    <a:srgbClr val="43515A"/>
    <a:srgbClr val="E6F0F5"/>
    <a:srgbClr val="43525A"/>
    <a:srgbClr val="86939F"/>
    <a:srgbClr val="F47D20"/>
    <a:srgbClr val="808285"/>
    <a:srgbClr val="8C2578"/>
    <a:srgbClr val="F38232"/>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8FB837D-C827-4EFA-A057-4D05807E0F7C}" styleName="Themed Style 1 - Accent 6">
    <a:tblBg>
      <a:fillRef idx="2">
        <a:schemeClr val="accent6"/>
      </a:fillRef>
      <a:effectRef idx="1">
        <a:schemeClr val="accent6"/>
      </a:effectRef>
    </a:tblBg>
    <a:wholeTbl>
      <a:tcTxStyle>
        <a:fontRef idx="minor">
          <a:scrgbClr r="0" g="0" b="0"/>
        </a:fontRef>
        <a:schemeClr val="dk1"/>
      </a:tcTxStyle>
      <a:tcStyle>
        <a:tcBdr>
          <a:left>
            <a:lnRef idx="1">
              <a:schemeClr val="accent6"/>
            </a:lnRef>
          </a:left>
          <a:right>
            <a:lnRef idx="1">
              <a:schemeClr val="accent6"/>
            </a:lnRef>
          </a:right>
          <a:top>
            <a:lnRef idx="1">
              <a:schemeClr val="accent6"/>
            </a:lnRef>
          </a:top>
          <a:bottom>
            <a:lnRef idx="1">
              <a:schemeClr val="accent6"/>
            </a:lnRef>
          </a:bottom>
          <a:insideH>
            <a:lnRef idx="1">
              <a:schemeClr val="accent6"/>
            </a:lnRef>
          </a:insideH>
          <a:insideV>
            <a:lnRef idx="1">
              <a:schemeClr val="accent6"/>
            </a:lnRef>
          </a:insideV>
        </a:tcBdr>
        <a:fill>
          <a:noFill/>
        </a:fill>
      </a:tcStyle>
    </a:wholeTbl>
    <a:band1H>
      <a:tcStyle>
        <a:tcBdr/>
        <a:fill>
          <a:solidFill>
            <a:schemeClr val="accent6">
              <a:alpha val="40000"/>
            </a:schemeClr>
          </a:solidFill>
        </a:fill>
      </a:tcStyle>
    </a:band1H>
    <a:band2H>
      <a:tcStyle>
        <a:tcBdr/>
      </a:tcStyle>
    </a:band2H>
    <a:band1V>
      <a:tcStyle>
        <a:tcBdr>
          <a:top>
            <a:lnRef idx="1">
              <a:schemeClr val="accent6"/>
            </a:lnRef>
          </a:top>
          <a:bottom>
            <a:lnRef idx="1">
              <a:schemeClr val="accent6"/>
            </a:lnRef>
          </a:bottom>
        </a:tcBdr>
        <a:fill>
          <a:solidFill>
            <a:schemeClr val="accent6">
              <a:alpha val="40000"/>
            </a:schemeClr>
          </a:solidFill>
        </a:fill>
      </a:tcStyle>
    </a:band1V>
    <a:band2V>
      <a:tcStyle>
        <a:tcBdr/>
      </a:tcStyle>
    </a:band2V>
    <a:lastCol>
      <a:tcTxStyle b="on"/>
      <a:tcStyle>
        <a:tcBdr>
          <a:left>
            <a:lnRef idx="2">
              <a:schemeClr val="accent6"/>
            </a:lnRef>
          </a:left>
          <a:right>
            <a:lnRef idx="1">
              <a:schemeClr val="accent6"/>
            </a:lnRef>
          </a:right>
          <a:top>
            <a:lnRef idx="1">
              <a:schemeClr val="accent6"/>
            </a:lnRef>
          </a:top>
          <a:bottom>
            <a:lnRef idx="1">
              <a:schemeClr val="accent6"/>
            </a:lnRef>
          </a:bottom>
          <a:insideH>
            <a:lnRef idx="1">
              <a:schemeClr val="accent6"/>
            </a:lnRef>
          </a:insideH>
          <a:insideV>
            <a:ln>
              <a:noFill/>
            </a:ln>
          </a:insideV>
        </a:tcBdr>
      </a:tcStyle>
    </a:lastCol>
    <a:firstCol>
      <a:tcTxStyle b="on"/>
      <a:tcStyle>
        <a:tcBdr>
          <a:left>
            <a:lnRef idx="1">
              <a:schemeClr val="accent6"/>
            </a:lnRef>
          </a:left>
          <a:right>
            <a:lnRef idx="2">
              <a:schemeClr val="accent6"/>
            </a:lnRef>
          </a:right>
          <a:top>
            <a:lnRef idx="1">
              <a:schemeClr val="accent6"/>
            </a:lnRef>
          </a:top>
          <a:bottom>
            <a:lnRef idx="1">
              <a:schemeClr val="accent6"/>
            </a:lnRef>
          </a:bottom>
          <a:insideH>
            <a:lnRef idx="1">
              <a:schemeClr val="accent6"/>
            </a:lnRef>
          </a:insideH>
          <a:insideV>
            <a:ln>
              <a:noFill/>
            </a:ln>
          </a:insideV>
        </a:tcBdr>
      </a:tcStyle>
    </a:firstCol>
    <a:lastRow>
      <a:tcTxStyle b="on"/>
      <a:tcStyle>
        <a:tcBdr>
          <a:left>
            <a:lnRef idx="1">
              <a:schemeClr val="accent6"/>
            </a:lnRef>
          </a:left>
          <a:right>
            <a:lnRef idx="1">
              <a:schemeClr val="accent6"/>
            </a:lnRef>
          </a:right>
          <a:top>
            <a:lnRef idx="2">
              <a:schemeClr val="accent6"/>
            </a:lnRef>
          </a:top>
          <a:bottom>
            <a:lnRef idx="2">
              <a:schemeClr val="accent6"/>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6"/>
            </a:lnRef>
          </a:left>
          <a:right>
            <a:lnRef idx="1">
              <a:schemeClr val="accent6"/>
            </a:lnRef>
          </a:right>
          <a:top>
            <a:lnRef idx="1">
              <a:schemeClr val="accent6"/>
            </a:lnRef>
          </a:top>
          <a:bottom>
            <a:lnRef idx="2">
              <a:schemeClr val="lt1"/>
            </a:lnRef>
          </a:bottom>
          <a:insideH>
            <a:ln>
              <a:noFill/>
            </a:ln>
          </a:insideH>
          <a:insideV>
            <a:ln>
              <a:noFill/>
            </a:ln>
          </a:insideV>
        </a:tcBdr>
        <a:fill>
          <a:solidFill>
            <a:schemeClr val="accent6"/>
          </a:solidFill>
        </a:fill>
      </a:tcStyle>
    </a:firstRow>
  </a:tblStyle>
  <a:tblStyle styleId="{3B4B98B0-60AC-42C2-AFA5-B58CD77FA1E5}" styleName="Világos stílus 1 – 1. jelölőszín">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 styleId="{9D7B26C5-4107-4FEC-AEDC-1716B250A1EF}" styleName="Világos stílus 1">
    <a:wholeTbl>
      <a:tcTxStyle>
        <a:fontRef idx="minor">
          <a:scrgbClr r="0" g="0" b="0"/>
        </a:fontRef>
        <a:schemeClr val="tx1"/>
      </a:tcTxStyle>
      <a:tcStyle>
        <a:tcBdr>
          <a:left>
            <a:ln>
              <a:noFill/>
            </a:ln>
          </a:left>
          <a:right>
            <a:ln>
              <a:noFill/>
            </a:ln>
          </a:right>
          <a:top>
            <a:ln w="12700" cmpd="sng">
              <a:solidFill>
                <a:schemeClr val="tx1"/>
              </a:solidFill>
            </a:ln>
          </a:top>
          <a:bottom>
            <a:ln w="12700" cmpd="sng">
              <a:solidFill>
                <a:schemeClr val="tx1"/>
              </a:solidFill>
            </a:ln>
          </a:bottom>
          <a:insideH>
            <a:ln>
              <a:noFill/>
            </a:ln>
          </a:insideH>
          <a:insideV>
            <a:ln>
              <a:noFill/>
            </a:ln>
          </a:insideV>
        </a:tcBdr>
        <a:fill>
          <a:noFill/>
        </a:fill>
      </a:tcStyle>
    </a:wholeTbl>
    <a:band1H>
      <a:tcStyle>
        <a:tcBdr/>
        <a:fill>
          <a:solidFill>
            <a:schemeClr val="tx1">
              <a:alpha val="20000"/>
            </a:schemeClr>
          </a:solidFill>
        </a:fill>
      </a:tcStyle>
    </a:band1H>
    <a:band2H>
      <a:tcStyle>
        <a:tcBdr/>
      </a:tcStyle>
    </a:band2H>
    <a:band1V>
      <a:tcStyle>
        <a:tcBdr/>
        <a:fill>
          <a:solidFill>
            <a:schemeClr val="tx1">
              <a:alpha val="20000"/>
            </a:schemeClr>
          </a:solidFill>
        </a:fill>
      </a:tcStyle>
    </a:band1V>
    <a:lastCol>
      <a:tcTxStyle b="on"/>
      <a:tcStyle>
        <a:tcBdr/>
      </a:tcStyle>
    </a:lastCol>
    <a:firstCol>
      <a:tcTxStyle b="on"/>
      <a:tcStyle>
        <a:tcBdr/>
      </a:tcStyle>
    </a:firstCol>
    <a:lastRow>
      <a:tcTxStyle b="on"/>
      <a:tcStyle>
        <a:tcBdr>
          <a:top>
            <a:ln w="12700" cmpd="sng">
              <a:solidFill>
                <a:schemeClr val="tx1"/>
              </a:solidFill>
            </a:ln>
          </a:top>
        </a:tcBdr>
        <a:fill>
          <a:noFill/>
        </a:fill>
      </a:tcStyle>
    </a:lastRow>
    <a:firstRow>
      <a:tcTxStyle b="on"/>
      <a:tcStyle>
        <a:tcBdr>
          <a:bottom>
            <a:ln w="12700" cmpd="sng">
              <a:solidFill>
                <a:schemeClr val="tx1"/>
              </a:solidFill>
            </a:ln>
          </a:bottom>
        </a:tcBdr>
        <a:fill>
          <a:noFill/>
        </a:fill>
      </a:tcStyle>
    </a:firstRow>
  </a:tblStyle>
  <a:tblStyle styleId="{2D5ABB26-0587-4C30-8999-92F81FD0307C}" styleName="Stílus és rács nélkül">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940675A-B579-460E-94D1-54222C63F5DA}" styleName="Nincs stílus, csak rács">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585" autoAdjust="0"/>
    <p:restoredTop sz="68521" autoAdjust="0"/>
  </p:normalViewPr>
  <p:slideViewPr>
    <p:cSldViewPr>
      <p:cViewPr varScale="1">
        <p:scale>
          <a:sx n="82" d="100"/>
          <a:sy n="82" d="100"/>
        </p:scale>
        <p:origin x="614" y="53"/>
      </p:cViewPr>
      <p:guideLst>
        <p:guide orient="horz" pos="1620"/>
        <p:guide pos="2880"/>
      </p:guideLst>
    </p:cSldViewPr>
  </p:slideViewPr>
  <p:outlineViewPr>
    <p:cViewPr>
      <p:scale>
        <a:sx n="33" d="100"/>
        <a:sy n="33" d="100"/>
      </p:scale>
      <p:origin x="0" y="0"/>
    </p:cViewPr>
  </p:outlin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tableStyles" Target="tableStyles.xml"/><Relationship Id="rId3" Type="http://schemas.openxmlformats.org/officeDocument/2006/relationships/slide" Target="slides/slide1.xml"/><Relationship Id="rId21" Type="http://schemas.openxmlformats.org/officeDocument/2006/relationships/notesMaster" Target="notesMasters/notesMaster1.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viewProps" Target="viewProp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presProps" Target="presProps.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commentAuthors" Target="commentAuthor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hu-HU"/>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8D0C848E-EDB7-4DC0-B415-F47A9B57CED6}" type="datetimeFigureOut">
              <a:rPr lang="hu-HU" smtClean="0"/>
              <a:t>2025. 05. 15.</a:t>
            </a:fld>
            <a:endParaRPr lang="hu-HU"/>
          </a:p>
        </p:txBody>
      </p:sp>
      <p:sp>
        <p:nvSpPr>
          <p:cNvPr id="4" name="Slide Image Placeholder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0" anchor="ctr"/>
          <a:lstStyle/>
          <a:p>
            <a:endParaRPr lang="hu-HU"/>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hu-HU"/>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hu-HU"/>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FFC10266-C85D-433E-8E55-E58D74041270}" type="slidenum">
              <a:rPr lang="hu-HU" smtClean="0"/>
              <a:t>‹#›</a:t>
            </a:fld>
            <a:endParaRPr lang="hu-HU"/>
          </a:p>
        </p:txBody>
      </p:sp>
    </p:spTree>
    <p:extLst>
      <p:ext uri="{BB962C8B-B14F-4D97-AF65-F5344CB8AC3E}">
        <p14:creationId xmlns:p14="http://schemas.microsoft.com/office/powerpoint/2010/main" val="134874666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iakép helye 1"/>
          <p:cNvSpPr>
            <a:spLocks noGrp="1" noRot="1" noChangeAspect="1"/>
          </p:cNvSpPr>
          <p:nvPr>
            <p:ph type="sldImg"/>
          </p:nvPr>
        </p:nvSpPr>
        <p:spPr/>
      </p:sp>
      <p:sp>
        <p:nvSpPr>
          <p:cNvPr id="3" name="Jegyzetek helye 2"/>
          <p:cNvSpPr>
            <a:spLocks noGrp="1"/>
          </p:cNvSpPr>
          <p:nvPr>
            <p:ph type="body" idx="1"/>
          </p:nvPr>
        </p:nvSpPr>
        <p:spPr/>
        <p:txBody>
          <a:bodyPr/>
          <a:lstStyle/>
          <a:p>
            <a:endParaRPr lang="hu-HU"/>
          </a:p>
        </p:txBody>
      </p:sp>
      <p:sp>
        <p:nvSpPr>
          <p:cNvPr id="4" name="Dia számának helye 3"/>
          <p:cNvSpPr>
            <a:spLocks noGrp="1"/>
          </p:cNvSpPr>
          <p:nvPr>
            <p:ph type="sldNum" sz="quarter" idx="5"/>
          </p:nvPr>
        </p:nvSpPr>
        <p:spPr/>
        <p:txBody>
          <a:bodyPr/>
          <a:lstStyle/>
          <a:p>
            <a:fld id="{FFC10266-C85D-433E-8E55-E58D74041270}" type="slidenum">
              <a:rPr lang="hu-HU" smtClean="0"/>
              <a:t>1</a:t>
            </a:fld>
            <a:endParaRPr lang="hu-HU"/>
          </a:p>
        </p:txBody>
      </p:sp>
    </p:spTree>
    <p:extLst>
      <p:ext uri="{BB962C8B-B14F-4D97-AF65-F5344CB8AC3E}">
        <p14:creationId xmlns:p14="http://schemas.microsoft.com/office/powerpoint/2010/main" val="51271097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iakép helye 1"/>
          <p:cNvSpPr>
            <a:spLocks noGrp="1" noRot="1" noChangeAspect="1"/>
          </p:cNvSpPr>
          <p:nvPr>
            <p:ph type="sldImg"/>
          </p:nvPr>
        </p:nvSpPr>
        <p:spPr/>
      </p:sp>
      <p:sp>
        <p:nvSpPr>
          <p:cNvPr id="3" name="Jegyzetek helye 2"/>
          <p:cNvSpPr>
            <a:spLocks noGrp="1"/>
          </p:cNvSpPr>
          <p:nvPr>
            <p:ph type="body" idx="1"/>
          </p:nvPr>
        </p:nvSpPr>
        <p:spPr/>
        <p:txBody>
          <a:bodyPr/>
          <a:lstStyle/>
          <a:p>
            <a:endParaRPr lang="hu-HU"/>
          </a:p>
        </p:txBody>
      </p:sp>
      <p:sp>
        <p:nvSpPr>
          <p:cNvPr id="4" name="Dia számának helye 3"/>
          <p:cNvSpPr>
            <a:spLocks noGrp="1"/>
          </p:cNvSpPr>
          <p:nvPr>
            <p:ph type="sldNum" sz="quarter" idx="5"/>
          </p:nvPr>
        </p:nvSpPr>
        <p:spPr/>
        <p:txBody>
          <a:bodyPr/>
          <a:lstStyle/>
          <a:p>
            <a:fld id="{FFC10266-C85D-433E-8E55-E58D74041270}" type="slidenum">
              <a:rPr lang="hu-HU" smtClean="0"/>
              <a:t>2</a:t>
            </a:fld>
            <a:endParaRPr lang="hu-HU"/>
          </a:p>
        </p:txBody>
      </p:sp>
    </p:spTree>
    <p:extLst>
      <p:ext uri="{BB962C8B-B14F-4D97-AF65-F5344CB8AC3E}">
        <p14:creationId xmlns:p14="http://schemas.microsoft.com/office/powerpoint/2010/main" val="216453381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iakép helye 1"/>
          <p:cNvSpPr>
            <a:spLocks noGrp="1" noRot="1" noChangeAspect="1"/>
          </p:cNvSpPr>
          <p:nvPr>
            <p:ph type="sldImg"/>
          </p:nvPr>
        </p:nvSpPr>
        <p:spPr/>
      </p:sp>
      <p:sp>
        <p:nvSpPr>
          <p:cNvPr id="3" name="Jegyzetek helye 2"/>
          <p:cNvSpPr>
            <a:spLocks noGrp="1"/>
          </p:cNvSpPr>
          <p:nvPr>
            <p:ph type="body" idx="1"/>
          </p:nvPr>
        </p:nvSpPr>
        <p:spPr/>
        <p:txBody>
          <a:bodyPr/>
          <a:lstStyle/>
          <a:p>
            <a:endParaRPr lang="hu-HU"/>
          </a:p>
        </p:txBody>
      </p:sp>
      <p:sp>
        <p:nvSpPr>
          <p:cNvPr id="4" name="Dia számának helye 3"/>
          <p:cNvSpPr>
            <a:spLocks noGrp="1"/>
          </p:cNvSpPr>
          <p:nvPr>
            <p:ph type="sldNum" sz="quarter" idx="5"/>
          </p:nvPr>
        </p:nvSpPr>
        <p:spPr/>
        <p:txBody>
          <a:bodyPr/>
          <a:lstStyle/>
          <a:p>
            <a:fld id="{FFC10266-C85D-433E-8E55-E58D74041270}" type="slidenum">
              <a:rPr lang="hu-HU" smtClean="0"/>
              <a:t>5</a:t>
            </a:fld>
            <a:endParaRPr lang="hu-HU"/>
          </a:p>
        </p:txBody>
      </p:sp>
    </p:spTree>
    <p:extLst>
      <p:ext uri="{BB962C8B-B14F-4D97-AF65-F5344CB8AC3E}">
        <p14:creationId xmlns:p14="http://schemas.microsoft.com/office/powerpoint/2010/main" val="370193665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iakép helye 1"/>
          <p:cNvSpPr>
            <a:spLocks noGrp="1" noRot="1" noChangeAspect="1"/>
          </p:cNvSpPr>
          <p:nvPr>
            <p:ph type="sldImg"/>
          </p:nvPr>
        </p:nvSpPr>
        <p:spPr/>
      </p:sp>
      <p:sp>
        <p:nvSpPr>
          <p:cNvPr id="3" name="Jegyzetek helye 2"/>
          <p:cNvSpPr>
            <a:spLocks noGrp="1"/>
          </p:cNvSpPr>
          <p:nvPr>
            <p:ph type="body" idx="1"/>
          </p:nvPr>
        </p:nvSpPr>
        <p:spPr/>
        <p:txBody>
          <a:bodyPr/>
          <a:lstStyle/>
          <a:p>
            <a:endParaRPr lang="hu-HU"/>
          </a:p>
        </p:txBody>
      </p:sp>
      <p:sp>
        <p:nvSpPr>
          <p:cNvPr id="4" name="Dia számának helye 3"/>
          <p:cNvSpPr>
            <a:spLocks noGrp="1"/>
          </p:cNvSpPr>
          <p:nvPr>
            <p:ph type="sldNum" sz="quarter" idx="5"/>
          </p:nvPr>
        </p:nvSpPr>
        <p:spPr/>
        <p:txBody>
          <a:bodyPr/>
          <a:lstStyle/>
          <a:p>
            <a:fld id="{FFC10266-C85D-433E-8E55-E58D74041270}" type="slidenum">
              <a:rPr lang="hu-HU" smtClean="0"/>
              <a:t>6</a:t>
            </a:fld>
            <a:endParaRPr lang="hu-HU"/>
          </a:p>
        </p:txBody>
      </p:sp>
    </p:spTree>
    <p:extLst>
      <p:ext uri="{BB962C8B-B14F-4D97-AF65-F5344CB8AC3E}">
        <p14:creationId xmlns:p14="http://schemas.microsoft.com/office/powerpoint/2010/main" val="69384346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iakép helye 1"/>
          <p:cNvSpPr>
            <a:spLocks noGrp="1" noRot="1" noChangeAspect="1"/>
          </p:cNvSpPr>
          <p:nvPr>
            <p:ph type="sldImg"/>
          </p:nvPr>
        </p:nvSpPr>
        <p:spPr/>
      </p:sp>
      <p:sp>
        <p:nvSpPr>
          <p:cNvPr id="3" name="Jegyzetek helye 2"/>
          <p:cNvSpPr>
            <a:spLocks noGrp="1"/>
          </p:cNvSpPr>
          <p:nvPr>
            <p:ph type="body" idx="1"/>
          </p:nvPr>
        </p:nvSpPr>
        <p:spPr/>
        <p:txBody>
          <a:bodyPr/>
          <a:lstStyle/>
          <a:p>
            <a:endParaRPr lang="hu-HU"/>
          </a:p>
        </p:txBody>
      </p:sp>
      <p:sp>
        <p:nvSpPr>
          <p:cNvPr id="4" name="Dia számának helye 3"/>
          <p:cNvSpPr>
            <a:spLocks noGrp="1"/>
          </p:cNvSpPr>
          <p:nvPr>
            <p:ph type="sldNum" sz="quarter" idx="5"/>
          </p:nvPr>
        </p:nvSpPr>
        <p:spPr/>
        <p:txBody>
          <a:bodyPr/>
          <a:lstStyle/>
          <a:p>
            <a:fld id="{FFC10266-C85D-433E-8E55-E58D74041270}" type="slidenum">
              <a:rPr lang="hu-HU" smtClean="0"/>
              <a:t>7</a:t>
            </a:fld>
            <a:endParaRPr lang="hu-HU"/>
          </a:p>
        </p:txBody>
      </p:sp>
    </p:spTree>
    <p:extLst>
      <p:ext uri="{BB962C8B-B14F-4D97-AF65-F5344CB8AC3E}">
        <p14:creationId xmlns:p14="http://schemas.microsoft.com/office/powerpoint/2010/main" val="95987205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iakép helye 1"/>
          <p:cNvSpPr>
            <a:spLocks noGrp="1" noRot="1" noChangeAspect="1"/>
          </p:cNvSpPr>
          <p:nvPr>
            <p:ph type="sldImg"/>
          </p:nvPr>
        </p:nvSpPr>
        <p:spPr/>
      </p:sp>
      <p:sp>
        <p:nvSpPr>
          <p:cNvPr id="3" name="Jegyzetek helye 2"/>
          <p:cNvSpPr>
            <a:spLocks noGrp="1"/>
          </p:cNvSpPr>
          <p:nvPr>
            <p:ph type="body" idx="1"/>
          </p:nvPr>
        </p:nvSpPr>
        <p:spPr/>
        <p:txBody>
          <a:bodyPr/>
          <a:lstStyle/>
          <a:p>
            <a:pPr marL="0" indent="0">
              <a:buFontTx/>
              <a:buNone/>
            </a:pPr>
            <a:endParaRPr lang="hu-HU"/>
          </a:p>
        </p:txBody>
      </p:sp>
      <p:sp>
        <p:nvSpPr>
          <p:cNvPr id="4" name="Dia számának helye 3"/>
          <p:cNvSpPr>
            <a:spLocks noGrp="1"/>
          </p:cNvSpPr>
          <p:nvPr>
            <p:ph type="sldNum" sz="quarter" idx="5"/>
          </p:nvPr>
        </p:nvSpPr>
        <p:spPr/>
        <p:txBody>
          <a:bodyPr/>
          <a:lstStyle/>
          <a:p>
            <a:fld id="{FFC10266-C85D-433E-8E55-E58D74041270}" type="slidenum">
              <a:rPr lang="hu-HU" smtClean="0"/>
              <a:t>8</a:t>
            </a:fld>
            <a:endParaRPr lang="hu-HU"/>
          </a:p>
        </p:txBody>
      </p:sp>
    </p:spTree>
    <p:extLst>
      <p:ext uri="{BB962C8B-B14F-4D97-AF65-F5344CB8AC3E}">
        <p14:creationId xmlns:p14="http://schemas.microsoft.com/office/powerpoint/2010/main" val="296574331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iakép helye 1"/>
          <p:cNvSpPr>
            <a:spLocks noGrp="1" noRot="1" noChangeAspect="1"/>
          </p:cNvSpPr>
          <p:nvPr>
            <p:ph type="sldImg"/>
          </p:nvPr>
        </p:nvSpPr>
        <p:spPr/>
      </p:sp>
      <p:sp>
        <p:nvSpPr>
          <p:cNvPr id="3" name="Jegyzetek helye 2"/>
          <p:cNvSpPr>
            <a:spLocks noGrp="1"/>
          </p:cNvSpPr>
          <p:nvPr>
            <p:ph type="body" idx="1"/>
          </p:nvPr>
        </p:nvSpPr>
        <p:spPr/>
        <p:txBody>
          <a:bodyPr/>
          <a:lstStyle/>
          <a:p>
            <a:endParaRPr lang="hu-HU"/>
          </a:p>
        </p:txBody>
      </p:sp>
      <p:sp>
        <p:nvSpPr>
          <p:cNvPr id="4" name="Dia számának helye 3"/>
          <p:cNvSpPr>
            <a:spLocks noGrp="1"/>
          </p:cNvSpPr>
          <p:nvPr>
            <p:ph type="sldNum" sz="quarter" idx="5"/>
          </p:nvPr>
        </p:nvSpPr>
        <p:spPr/>
        <p:txBody>
          <a:bodyPr/>
          <a:lstStyle/>
          <a:p>
            <a:fld id="{FFC10266-C85D-433E-8E55-E58D74041270}" type="slidenum">
              <a:rPr lang="hu-HU" smtClean="0"/>
              <a:t>9</a:t>
            </a:fld>
            <a:endParaRPr lang="hu-HU"/>
          </a:p>
        </p:txBody>
      </p:sp>
    </p:spTree>
    <p:extLst>
      <p:ext uri="{BB962C8B-B14F-4D97-AF65-F5344CB8AC3E}">
        <p14:creationId xmlns:p14="http://schemas.microsoft.com/office/powerpoint/2010/main" val="306769467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2.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Master" Target="../slideMasters/slideMaster2.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Master" Target="../slideMasters/slideMaster2.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7.jpg"/><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376610" y="2139702"/>
            <a:ext cx="7128792" cy="1026114"/>
          </a:xfrm>
        </p:spPr>
        <p:txBody>
          <a:bodyPr anchor="b">
            <a:noAutofit/>
          </a:bodyPr>
          <a:lstStyle>
            <a:lvl1pPr algn="l">
              <a:lnSpc>
                <a:spcPts val="3700"/>
              </a:lnSpc>
              <a:defRPr sz="4000">
                <a:solidFill>
                  <a:schemeClr val="bg1"/>
                </a:solidFill>
              </a:defRPr>
            </a:lvl1pPr>
          </a:lstStyle>
          <a:p>
            <a:endParaRPr lang="hu-HU" dirty="0"/>
          </a:p>
        </p:txBody>
      </p:sp>
      <p:sp>
        <p:nvSpPr>
          <p:cNvPr id="3" name="Subtitle 2"/>
          <p:cNvSpPr>
            <a:spLocks noGrp="1"/>
          </p:cNvSpPr>
          <p:nvPr>
            <p:ph type="subTitle" idx="1"/>
          </p:nvPr>
        </p:nvSpPr>
        <p:spPr>
          <a:xfrm>
            <a:off x="1376610" y="3111810"/>
            <a:ext cx="7128792" cy="648072"/>
          </a:xfrm>
        </p:spPr>
        <p:txBody>
          <a:bodyPr>
            <a:noAutofit/>
          </a:bodyPr>
          <a:lstStyle>
            <a:lvl1pPr marL="0" indent="0" algn="l">
              <a:lnSpc>
                <a:spcPts val="3700"/>
              </a:lnSpc>
              <a:spcBef>
                <a:spcPts val="0"/>
              </a:spcBef>
              <a:buNone/>
              <a:defRPr sz="3000" b="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a:t>Click to edit Master subtitle style</a:t>
            </a:r>
            <a:endParaRPr lang="hu-HU" dirty="0"/>
          </a:p>
        </p:txBody>
      </p:sp>
      <p:sp>
        <p:nvSpPr>
          <p:cNvPr id="8" name="Text Placeholder 3"/>
          <p:cNvSpPr>
            <a:spLocks noGrp="1"/>
          </p:cNvSpPr>
          <p:nvPr>
            <p:ph type="body" sz="half" idx="2"/>
          </p:nvPr>
        </p:nvSpPr>
        <p:spPr>
          <a:xfrm>
            <a:off x="1376610" y="4407954"/>
            <a:ext cx="4896544" cy="486054"/>
          </a:xfrm>
        </p:spPr>
        <p:txBody>
          <a:bodyPr>
            <a:normAutofit/>
          </a:bodyPr>
          <a:lstStyle>
            <a:lvl1pPr marL="0" indent="0">
              <a:lnSpc>
                <a:spcPts val="900"/>
              </a:lnSpc>
              <a:buNone/>
              <a:defRPr sz="20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11" name="Text Placeholder 3"/>
          <p:cNvSpPr>
            <a:spLocks noGrp="1"/>
          </p:cNvSpPr>
          <p:nvPr>
            <p:ph type="body" sz="half" idx="13"/>
          </p:nvPr>
        </p:nvSpPr>
        <p:spPr>
          <a:xfrm>
            <a:off x="1376610" y="4018807"/>
            <a:ext cx="4896544" cy="281135"/>
          </a:xfrm>
        </p:spPr>
        <p:txBody>
          <a:bodyPr>
            <a:noAutofit/>
          </a:bodyPr>
          <a:lstStyle>
            <a:lvl1pPr marL="0" indent="0">
              <a:buNone/>
              <a:defRPr lang="en-US" sz="2500" b="1" kern="1200" dirty="0" smtClean="0">
                <a:solidFill>
                  <a:schemeClr val="bg1"/>
                </a:solidFill>
                <a:latin typeface="+mn-lt"/>
                <a:ea typeface="+mn-ea"/>
                <a:cs typeface="+mn-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68710073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_Title Slide">
    <p:spTree>
      <p:nvGrpSpPr>
        <p:cNvPr id="1" name=""/>
        <p:cNvGrpSpPr/>
        <p:nvPr/>
      </p:nvGrpSpPr>
      <p:grpSpPr>
        <a:xfrm>
          <a:off x="0" y="0"/>
          <a:ext cx="0" cy="0"/>
          <a:chOff x="0" y="0"/>
          <a:chExt cx="0" cy="0"/>
        </a:xfrm>
      </p:grpSpPr>
      <p:sp>
        <p:nvSpPr>
          <p:cNvPr id="9" name="Title 1"/>
          <p:cNvSpPr txBox="1">
            <a:spLocks/>
          </p:cNvSpPr>
          <p:nvPr userDrawn="1"/>
        </p:nvSpPr>
        <p:spPr>
          <a:xfrm>
            <a:off x="1376610" y="2139702"/>
            <a:ext cx="7128792" cy="1026114"/>
          </a:xfrm>
          <a:prstGeom prst="rect">
            <a:avLst/>
          </a:prstGeom>
        </p:spPr>
        <p:txBody>
          <a:bodyPr vert="horz" lIns="91440" tIns="45720" rIns="91440" bIns="45720" rtlCol="0" anchor="b">
            <a:noAutofit/>
          </a:bodyPr>
          <a:lstStyle>
            <a:lvl1pPr algn="l" defTabSz="914400" rtl="0" eaLnBrk="1" latinLnBrk="0" hangingPunct="1">
              <a:lnSpc>
                <a:spcPts val="3700"/>
              </a:lnSpc>
              <a:spcBef>
                <a:spcPct val="0"/>
              </a:spcBef>
              <a:buNone/>
              <a:defRPr sz="3000" kern="1200">
                <a:solidFill>
                  <a:schemeClr val="bg1"/>
                </a:solidFill>
                <a:latin typeface="+mj-lt"/>
                <a:ea typeface="+mj-ea"/>
                <a:cs typeface="+mj-cs"/>
              </a:defRPr>
            </a:lvl1pPr>
          </a:lstStyle>
          <a:p>
            <a:r>
              <a:rPr lang="hu-HU" dirty="0" err="1"/>
              <a:t>Thank</a:t>
            </a:r>
            <a:r>
              <a:rPr lang="hu-HU" dirty="0"/>
              <a:t> </a:t>
            </a:r>
            <a:r>
              <a:rPr lang="hu-HU" dirty="0" err="1"/>
              <a:t>you</a:t>
            </a:r>
            <a:r>
              <a:rPr lang="hu-HU" dirty="0"/>
              <a:t> </a:t>
            </a:r>
            <a:r>
              <a:rPr lang="hu-HU" dirty="0" err="1"/>
              <a:t>for</a:t>
            </a:r>
            <a:r>
              <a:rPr lang="hu-HU" dirty="0"/>
              <a:t> </a:t>
            </a:r>
            <a:r>
              <a:rPr lang="hu-HU" dirty="0" err="1"/>
              <a:t>your</a:t>
            </a:r>
            <a:r>
              <a:rPr lang="hu-HU" dirty="0"/>
              <a:t> </a:t>
            </a:r>
            <a:r>
              <a:rPr lang="hu-HU" dirty="0" err="1"/>
              <a:t>attention</a:t>
            </a:r>
            <a:endParaRPr lang="hu-HU" dirty="0"/>
          </a:p>
        </p:txBody>
      </p:sp>
    </p:spTree>
    <p:extLst>
      <p:ext uri="{BB962C8B-B14F-4D97-AF65-F5344CB8AC3E}">
        <p14:creationId xmlns:p14="http://schemas.microsoft.com/office/powerpoint/2010/main" val="402919945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3_Title Slide">
    <p:spTree>
      <p:nvGrpSpPr>
        <p:cNvPr id="1" name=""/>
        <p:cNvGrpSpPr/>
        <p:nvPr/>
      </p:nvGrpSpPr>
      <p:grpSpPr>
        <a:xfrm>
          <a:off x="0" y="0"/>
          <a:ext cx="0" cy="0"/>
          <a:chOff x="0" y="0"/>
          <a:chExt cx="0" cy="0"/>
        </a:xfrm>
      </p:grpSpPr>
      <p:pic>
        <p:nvPicPr>
          <p:cNvPr id="6" name="Picture 5"/>
          <p:cNvPicPr>
            <a:picLocks/>
          </p:cNvPicPr>
          <p:nvPr userDrawn="1"/>
        </p:nvPicPr>
        <p:blipFill>
          <a:blip r:embed="rId2">
            <a:extLst>
              <a:ext uri="{28A0092B-C50C-407E-A947-70E740481C1C}">
                <a14:useLocalDpi xmlns:a14="http://schemas.microsoft.com/office/drawing/2010/main" val="0"/>
              </a:ext>
            </a:extLst>
          </a:blip>
          <a:srcRect/>
          <a:stretch/>
        </p:blipFill>
        <p:spPr>
          <a:xfrm>
            <a:off x="0" y="0"/>
            <a:ext cx="9183600" cy="5155200"/>
          </a:xfrm>
          <a:prstGeom prst="rect">
            <a:avLst/>
          </a:prstGeom>
        </p:spPr>
      </p:pic>
      <p:sp>
        <p:nvSpPr>
          <p:cNvPr id="2" name="Title 1"/>
          <p:cNvSpPr>
            <a:spLocks noGrp="1"/>
          </p:cNvSpPr>
          <p:nvPr>
            <p:ph type="ctrTitle"/>
          </p:nvPr>
        </p:nvSpPr>
        <p:spPr>
          <a:xfrm>
            <a:off x="1376610" y="2139702"/>
            <a:ext cx="7128792" cy="1026114"/>
          </a:xfrm>
          <a:prstGeom prst="rect">
            <a:avLst/>
          </a:prstGeom>
        </p:spPr>
        <p:txBody>
          <a:bodyPr anchor="b">
            <a:noAutofit/>
          </a:bodyPr>
          <a:lstStyle>
            <a:lvl1pPr algn="l">
              <a:lnSpc>
                <a:spcPts val="3700"/>
              </a:lnSpc>
              <a:defRPr sz="4000">
                <a:solidFill>
                  <a:schemeClr val="bg1"/>
                </a:solidFill>
              </a:defRPr>
            </a:lvl1pPr>
          </a:lstStyle>
          <a:p>
            <a:endParaRPr lang="hu-HU" dirty="0"/>
          </a:p>
        </p:txBody>
      </p:sp>
      <p:sp>
        <p:nvSpPr>
          <p:cNvPr id="3" name="Subtitle 2"/>
          <p:cNvSpPr>
            <a:spLocks noGrp="1"/>
          </p:cNvSpPr>
          <p:nvPr>
            <p:ph type="subTitle" idx="1"/>
          </p:nvPr>
        </p:nvSpPr>
        <p:spPr>
          <a:xfrm>
            <a:off x="1376610" y="3111810"/>
            <a:ext cx="7128792" cy="648072"/>
          </a:xfrm>
          <a:prstGeom prst="rect">
            <a:avLst/>
          </a:prstGeom>
        </p:spPr>
        <p:txBody>
          <a:bodyPr>
            <a:noAutofit/>
          </a:bodyPr>
          <a:lstStyle>
            <a:lvl1pPr marL="0" indent="0" algn="l">
              <a:lnSpc>
                <a:spcPts val="3700"/>
              </a:lnSpc>
              <a:spcBef>
                <a:spcPts val="0"/>
              </a:spcBef>
              <a:buNone/>
              <a:defRPr sz="3000" b="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a:t>Click to edit Master subtitle style</a:t>
            </a:r>
            <a:endParaRPr lang="hu-HU" dirty="0"/>
          </a:p>
        </p:txBody>
      </p:sp>
      <p:sp>
        <p:nvSpPr>
          <p:cNvPr id="7" name="Text Placeholder 3"/>
          <p:cNvSpPr>
            <a:spLocks noGrp="1"/>
          </p:cNvSpPr>
          <p:nvPr>
            <p:ph type="body" sz="half" idx="2"/>
          </p:nvPr>
        </p:nvSpPr>
        <p:spPr>
          <a:xfrm>
            <a:off x="1376610" y="4407954"/>
            <a:ext cx="4896544" cy="486054"/>
          </a:xfrm>
          <a:prstGeom prst="rect">
            <a:avLst/>
          </a:prstGeom>
        </p:spPr>
        <p:txBody>
          <a:bodyPr>
            <a:normAutofit/>
          </a:bodyPr>
          <a:lstStyle>
            <a:lvl1pPr marL="0" indent="0">
              <a:lnSpc>
                <a:spcPts val="900"/>
              </a:lnSpc>
              <a:buNone/>
              <a:defRPr sz="20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9" name="Text Placeholder 3"/>
          <p:cNvSpPr>
            <a:spLocks noGrp="1"/>
          </p:cNvSpPr>
          <p:nvPr>
            <p:ph type="body" sz="half" idx="13"/>
          </p:nvPr>
        </p:nvSpPr>
        <p:spPr>
          <a:xfrm>
            <a:off x="1376610" y="4018807"/>
            <a:ext cx="4896544" cy="281135"/>
          </a:xfrm>
          <a:prstGeom prst="rect">
            <a:avLst/>
          </a:prstGeom>
        </p:spPr>
        <p:txBody>
          <a:bodyPr>
            <a:noAutofit/>
          </a:bodyPr>
          <a:lstStyle>
            <a:lvl1pPr marL="0" indent="0">
              <a:buNone/>
              <a:defRPr lang="en-US" sz="2500" b="1" kern="1200" dirty="0" smtClean="0">
                <a:solidFill>
                  <a:schemeClr val="bg1"/>
                </a:solidFill>
                <a:latin typeface="+mn-lt"/>
                <a:ea typeface="+mn-ea"/>
                <a:cs typeface="+mn-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369965841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4_Title Slide">
    <p:spTree>
      <p:nvGrpSpPr>
        <p:cNvPr id="1" name=""/>
        <p:cNvGrpSpPr/>
        <p:nvPr/>
      </p:nvGrpSpPr>
      <p:grpSpPr>
        <a:xfrm>
          <a:off x="0" y="0"/>
          <a:ext cx="0" cy="0"/>
          <a:chOff x="0" y="0"/>
          <a:chExt cx="0" cy="0"/>
        </a:xfrm>
      </p:grpSpPr>
      <p:pic>
        <p:nvPicPr>
          <p:cNvPr id="6" name="Picture 5"/>
          <p:cNvPicPr>
            <a:picLocks/>
          </p:cNvPicPr>
          <p:nvPr userDrawn="1"/>
        </p:nvPicPr>
        <p:blipFill>
          <a:blip r:embed="rId2">
            <a:extLst>
              <a:ext uri="{28A0092B-C50C-407E-A947-70E740481C1C}">
                <a14:useLocalDpi xmlns:a14="http://schemas.microsoft.com/office/drawing/2010/main" val="0"/>
              </a:ext>
            </a:extLst>
          </a:blip>
          <a:srcRect/>
          <a:stretch/>
        </p:blipFill>
        <p:spPr>
          <a:xfrm>
            <a:off x="0" y="0"/>
            <a:ext cx="9180000" cy="5155200"/>
          </a:xfrm>
          <a:prstGeom prst="rect">
            <a:avLst/>
          </a:prstGeom>
        </p:spPr>
      </p:pic>
      <p:sp>
        <p:nvSpPr>
          <p:cNvPr id="2" name="Title 1"/>
          <p:cNvSpPr>
            <a:spLocks noGrp="1"/>
          </p:cNvSpPr>
          <p:nvPr>
            <p:ph type="ctrTitle"/>
          </p:nvPr>
        </p:nvSpPr>
        <p:spPr>
          <a:xfrm>
            <a:off x="1376610" y="2139702"/>
            <a:ext cx="7128792" cy="1026114"/>
          </a:xfrm>
          <a:prstGeom prst="rect">
            <a:avLst/>
          </a:prstGeom>
        </p:spPr>
        <p:txBody>
          <a:bodyPr anchor="b">
            <a:noAutofit/>
          </a:bodyPr>
          <a:lstStyle>
            <a:lvl1pPr algn="l">
              <a:lnSpc>
                <a:spcPts val="3700"/>
              </a:lnSpc>
              <a:defRPr sz="4000">
                <a:solidFill>
                  <a:schemeClr val="bg1"/>
                </a:solidFill>
              </a:defRPr>
            </a:lvl1pPr>
          </a:lstStyle>
          <a:p>
            <a:endParaRPr lang="hu-HU" dirty="0"/>
          </a:p>
        </p:txBody>
      </p:sp>
      <p:sp>
        <p:nvSpPr>
          <p:cNvPr id="3" name="Subtitle 2"/>
          <p:cNvSpPr>
            <a:spLocks noGrp="1"/>
          </p:cNvSpPr>
          <p:nvPr>
            <p:ph type="subTitle" idx="1"/>
          </p:nvPr>
        </p:nvSpPr>
        <p:spPr>
          <a:xfrm>
            <a:off x="1376610" y="3111810"/>
            <a:ext cx="7128792" cy="648072"/>
          </a:xfrm>
          <a:prstGeom prst="rect">
            <a:avLst/>
          </a:prstGeom>
        </p:spPr>
        <p:txBody>
          <a:bodyPr>
            <a:noAutofit/>
          </a:bodyPr>
          <a:lstStyle>
            <a:lvl1pPr marL="0" indent="0" algn="l">
              <a:lnSpc>
                <a:spcPts val="3700"/>
              </a:lnSpc>
              <a:spcBef>
                <a:spcPts val="0"/>
              </a:spcBef>
              <a:buNone/>
              <a:defRPr sz="3000" b="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a:t>Click to edit Master subtitle style</a:t>
            </a:r>
            <a:endParaRPr lang="hu-HU" dirty="0"/>
          </a:p>
        </p:txBody>
      </p:sp>
      <p:sp>
        <p:nvSpPr>
          <p:cNvPr id="5" name="Text Placeholder 3"/>
          <p:cNvSpPr>
            <a:spLocks noGrp="1"/>
          </p:cNvSpPr>
          <p:nvPr>
            <p:ph type="body" sz="half" idx="2"/>
          </p:nvPr>
        </p:nvSpPr>
        <p:spPr>
          <a:xfrm>
            <a:off x="1376610" y="4407954"/>
            <a:ext cx="4896544" cy="486054"/>
          </a:xfrm>
          <a:prstGeom prst="rect">
            <a:avLst/>
          </a:prstGeom>
        </p:spPr>
        <p:txBody>
          <a:bodyPr>
            <a:normAutofit/>
          </a:bodyPr>
          <a:lstStyle>
            <a:lvl1pPr marL="0" indent="0">
              <a:lnSpc>
                <a:spcPts val="900"/>
              </a:lnSpc>
              <a:buNone/>
              <a:defRPr sz="20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7" name="Text Placeholder 3"/>
          <p:cNvSpPr>
            <a:spLocks noGrp="1"/>
          </p:cNvSpPr>
          <p:nvPr>
            <p:ph type="body" sz="half" idx="13"/>
          </p:nvPr>
        </p:nvSpPr>
        <p:spPr>
          <a:xfrm>
            <a:off x="1376610" y="4018807"/>
            <a:ext cx="4896544" cy="281135"/>
          </a:xfrm>
          <a:prstGeom prst="rect">
            <a:avLst/>
          </a:prstGeom>
        </p:spPr>
        <p:txBody>
          <a:bodyPr>
            <a:noAutofit/>
          </a:bodyPr>
          <a:lstStyle>
            <a:lvl1pPr marL="0" indent="0">
              <a:buNone/>
              <a:defRPr lang="en-US" sz="2500" b="1" kern="1200" dirty="0" smtClean="0">
                <a:solidFill>
                  <a:schemeClr val="bg1"/>
                </a:solidFill>
                <a:latin typeface="+mn-lt"/>
                <a:ea typeface="+mn-ea"/>
                <a:cs typeface="+mn-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429311760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5_Title Slide">
    <p:spTree>
      <p:nvGrpSpPr>
        <p:cNvPr id="1" name=""/>
        <p:cNvGrpSpPr/>
        <p:nvPr/>
      </p:nvGrpSpPr>
      <p:grpSpPr>
        <a:xfrm>
          <a:off x="0" y="0"/>
          <a:ext cx="0" cy="0"/>
          <a:chOff x="0" y="0"/>
          <a:chExt cx="0" cy="0"/>
        </a:xfrm>
      </p:grpSpPr>
      <p:pic>
        <p:nvPicPr>
          <p:cNvPr id="6" name="Picture 5"/>
          <p:cNvPicPr>
            <a:picLocks/>
          </p:cNvPicPr>
          <p:nvPr userDrawn="1"/>
        </p:nvPicPr>
        <p:blipFill>
          <a:blip r:embed="rId2">
            <a:extLst>
              <a:ext uri="{28A0092B-C50C-407E-A947-70E740481C1C}">
                <a14:useLocalDpi xmlns:a14="http://schemas.microsoft.com/office/drawing/2010/main" val="0"/>
              </a:ext>
            </a:extLst>
          </a:blip>
          <a:srcRect/>
          <a:stretch/>
        </p:blipFill>
        <p:spPr>
          <a:xfrm>
            <a:off x="0" y="0"/>
            <a:ext cx="9183600" cy="5155200"/>
          </a:xfrm>
          <a:prstGeom prst="rect">
            <a:avLst/>
          </a:prstGeom>
        </p:spPr>
      </p:pic>
      <p:sp>
        <p:nvSpPr>
          <p:cNvPr id="2" name="Title 1"/>
          <p:cNvSpPr>
            <a:spLocks noGrp="1"/>
          </p:cNvSpPr>
          <p:nvPr>
            <p:ph type="ctrTitle"/>
          </p:nvPr>
        </p:nvSpPr>
        <p:spPr>
          <a:xfrm>
            <a:off x="1376610" y="2139702"/>
            <a:ext cx="7128792" cy="1026114"/>
          </a:xfrm>
          <a:prstGeom prst="rect">
            <a:avLst/>
          </a:prstGeom>
        </p:spPr>
        <p:txBody>
          <a:bodyPr anchor="b">
            <a:noAutofit/>
          </a:bodyPr>
          <a:lstStyle>
            <a:lvl1pPr algn="l">
              <a:lnSpc>
                <a:spcPts val="3700"/>
              </a:lnSpc>
              <a:defRPr sz="4000">
                <a:solidFill>
                  <a:schemeClr val="bg1"/>
                </a:solidFill>
              </a:defRPr>
            </a:lvl1pPr>
          </a:lstStyle>
          <a:p>
            <a:endParaRPr lang="hu-HU" dirty="0"/>
          </a:p>
        </p:txBody>
      </p:sp>
      <p:sp>
        <p:nvSpPr>
          <p:cNvPr id="3" name="Subtitle 2"/>
          <p:cNvSpPr>
            <a:spLocks noGrp="1"/>
          </p:cNvSpPr>
          <p:nvPr>
            <p:ph type="subTitle" idx="1"/>
          </p:nvPr>
        </p:nvSpPr>
        <p:spPr>
          <a:xfrm>
            <a:off x="1376610" y="3111810"/>
            <a:ext cx="7128792" cy="648072"/>
          </a:xfrm>
          <a:prstGeom prst="rect">
            <a:avLst/>
          </a:prstGeom>
        </p:spPr>
        <p:txBody>
          <a:bodyPr>
            <a:noAutofit/>
          </a:bodyPr>
          <a:lstStyle>
            <a:lvl1pPr marL="0" indent="0" algn="l">
              <a:lnSpc>
                <a:spcPts val="3700"/>
              </a:lnSpc>
              <a:spcBef>
                <a:spcPts val="0"/>
              </a:spcBef>
              <a:buNone/>
              <a:defRPr sz="3000" b="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a:t>Click to edit Master subtitle style</a:t>
            </a:r>
            <a:endParaRPr lang="hu-HU" dirty="0"/>
          </a:p>
        </p:txBody>
      </p:sp>
      <p:sp>
        <p:nvSpPr>
          <p:cNvPr id="5" name="Text Placeholder 3"/>
          <p:cNvSpPr>
            <a:spLocks noGrp="1"/>
          </p:cNvSpPr>
          <p:nvPr>
            <p:ph type="body" sz="half" idx="2"/>
          </p:nvPr>
        </p:nvSpPr>
        <p:spPr>
          <a:xfrm>
            <a:off x="1376610" y="4407954"/>
            <a:ext cx="4896544" cy="486054"/>
          </a:xfrm>
          <a:prstGeom prst="rect">
            <a:avLst/>
          </a:prstGeom>
        </p:spPr>
        <p:txBody>
          <a:bodyPr>
            <a:normAutofit/>
          </a:bodyPr>
          <a:lstStyle>
            <a:lvl1pPr marL="0" indent="0">
              <a:lnSpc>
                <a:spcPts val="900"/>
              </a:lnSpc>
              <a:buNone/>
              <a:defRPr sz="20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7" name="Text Placeholder 3"/>
          <p:cNvSpPr>
            <a:spLocks noGrp="1"/>
          </p:cNvSpPr>
          <p:nvPr>
            <p:ph type="body" sz="half" idx="13"/>
          </p:nvPr>
        </p:nvSpPr>
        <p:spPr>
          <a:xfrm>
            <a:off x="1376610" y="4018807"/>
            <a:ext cx="4896544" cy="281135"/>
          </a:xfrm>
          <a:prstGeom prst="rect">
            <a:avLst/>
          </a:prstGeom>
        </p:spPr>
        <p:txBody>
          <a:bodyPr>
            <a:noAutofit/>
          </a:bodyPr>
          <a:lstStyle>
            <a:lvl1pPr marL="0" indent="0">
              <a:buNone/>
              <a:defRPr lang="en-US" sz="2500" b="1" kern="1200" dirty="0" smtClean="0">
                <a:solidFill>
                  <a:schemeClr val="bg1"/>
                </a:solidFill>
                <a:latin typeface="+mn-lt"/>
                <a:ea typeface="+mn-ea"/>
                <a:cs typeface="+mn-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336810567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6_Title Slide">
    <p:spTree>
      <p:nvGrpSpPr>
        <p:cNvPr id="1" name=""/>
        <p:cNvGrpSpPr/>
        <p:nvPr/>
      </p:nvGrpSpPr>
      <p:grpSpPr>
        <a:xfrm>
          <a:off x="0" y="0"/>
          <a:ext cx="0" cy="0"/>
          <a:chOff x="0" y="0"/>
          <a:chExt cx="0" cy="0"/>
        </a:xfrm>
      </p:grpSpPr>
      <p:pic>
        <p:nvPicPr>
          <p:cNvPr id="6" name="Picture 5"/>
          <p:cNvPicPr>
            <a:picLocks/>
          </p:cNvPicPr>
          <p:nvPr userDrawn="1"/>
        </p:nvPicPr>
        <p:blipFill>
          <a:blip r:embed="rId2">
            <a:extLst>
              <a:ext uri="{28A0092B-C50C-407E-A947-70E740481C1C}">
                <a14:useLocalDpi xmlns:a14="http://schemas.microsoft.com/office/drawing/2010/main" val="0"/>
              </a:ext>
            </a:extLst>
          </a:blip>
          <a:srcRect/>
          <a:stretch/>
        </p:blipFill>
        <p:spPr>
          <a:xfrm>
            <a:off x="0" y="0"/>
            <a:ext cx="9183600" cy="5155200"/>
          </a:xfrm>
          <a:prstGeom prst="rect">
            <a:avLst/>
          </a:prstGeom>
        </p:spPr>
      </p:pic>
      <p:sp>
        <p:nvSpPr>
          <p:cNvPr id="2" name="Title 1"/>
          <p:cNvSpPr>
            <a:spLocks noGrp="1"/>
          </p:cNvSpPr>
          <p:nvPr>
            <p:ph type="ctrTitle"/>
          </p:nvPr>
        </p:nvSpPr>
        <p:spPr>
          <a:xfrm>
            <a:off x="1376610" y="2139702"/>
            <a:ext cx="7128792" cy="1026114"/>
          </a:xfrm>
          <a:prstGeom prst="rect">
            <a:avLst/>
          </a:prstGeom>
        </p:spPr>
        <p:txBody>
          <a:bodyPr anchor="b">
            <a:noAutofit/>
          </a:bodyPr>
          <a:lstStyle>
            <a:lvl1pPr algn="l">
              <a:lnSpc>
                <a:spcPts val="3700"/>
              </a:lnSpc>
              <a:defRPr sz="4000">
                <a:solidFill>
                  <a:schemeClr val="bg1"/>
                </a:solidFill>
              </a:defRPr>
            </a:lvl1pPr>
          </a:lstStyle>
          <a:p>
            <a:endParaRPr lang="hu-HU" dirty="0"/>
          </a:p>
        </p:txBody>
      </p:sp>
      <p:sp>
        <p:nvSpPr>
          <p:cNvPr id="3" name="Subtitle 2"/>
          <p:cNvSpPr>
            <a:spLocks noGrp="1"/>
          </p:cNvSpPr>
          <p:nvPr>
            <p:ph type="subTitle" idx="1"/>
          </p:nvPr>
        </p:nvSpPr>
        <p:spPr>
          <a:xfrm>
            <a:off x="1376610" y="3111810"/>
            <a:ext cx="7128792" cy="648072"/>
          </a:xfrm>
          <a:prstGeom prst="rect">
            <a:avLst/>
          </a:prstGeom>
        </p:spPr>
        <p:txBody>
          <a:bodyPr>
            <a:noAutofit/>
          </a:bodyPr>
          <a:lstStyle>
            <a:lvl1pPr marL="0" indent="0" algn="l">
              <a:lnSpc>
                <a:spcPts val="3700"/>
              </a:lnSpc>
              <a:spcBef>
                <a:spcPts val="0"/>
              </a:spcBef>
              <a:buNone/>
              <a:defRPr sz="3000" b="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a:t>Click to edit Master subtitle style</a:t>
            </a:r>
            <a:endParaRPr lang="hu-HU" dirty="0"/>
          </a:p>
        </p:txBody>
      </p:sp>
      <p:sp>
        <p:nvSpPr>
          <p:cNvPr id="5" name="Text Placeholder 3"/>
          <p:cNvSpPr>
            <a:spLocks noGrp="1"/>
          </p:cNvSpPr>
          <p:nvPr>
            <p:ph type="body" sz="half" idx="2"/>
          </p:nvPr>
        </p:nvSpPr>
        <p:spPr>
          <a:xfrm>
            <a:off x="1376610" y="4407954"/>
            <a:ext cx="4896544" cy="486054"/>
          </a:xfrm>
          <a:prstGeom prst="rect">
            <a:avLst/>
          </a:prstGeom>
        </p:spPr>
        <p:txBody>
          <a:bodyPr>
            <a:normAutofit/>
          </a:bodyPr>
          <a:lstStyle>
            <a:lvl1pPr marL="0" indent="0">
              <a:lnSpc>
                <a:spcPts val="900"/>
              </a:lnSpc>
              <a:buNone/>
              <a:defRPr sz="20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7" name="Text Placeholder 3"/>
          <p:cNvSpPr>
            <a:spLocks noGrp="1"/>
          </p:cNvSpPr>
          <p:nvPr>
            <p:ph type="body" sz="half" idx="13"/>
          </p:nvPr>
        </p:nvSpPr>
        <p:spPr>
          <a:xfrm>
            <a:off x="1376610" y="4018807"/>
            <a:ext cx="4896544" cy="281135"/>
          </a:xfrm>
          <a:prstGeom prst="rect">
            <a:avLst/>
          </a:prstGeom>
        </p:spPr>
        <p:txBody>
          <a:bodyPr>
            <a:noAutofit/>
          </a:bodyPr>
          <a:lstStyle>
            <a:lvl1pPr marL="0" indent="0">
              <a:buNone/>
              <a:defRPr lang="en-US" sz="2500" b="1" kern="1200" dirty="0" smtClean="0">
                <a:solidFill>
                  <a:schemeClr val="bg1"/>
                </a:solidFill>
                <a:latin typeface="+mn-lt"/>
                <a:ea typeface="+mn-ea"/>
                <a:cs typeface="+mn-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64926283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7_Title Slide">
    <p:spTree>
      <p:nvGrpSpPr>
        <p:cNvPr id="1" name=""/>
        <p:cNvGrpSpPr/>
        <p:nvPr/>
      </p:nvGrpSpPr>
      <p:grpSpPr>
        <a:xfrm>
          <a:off x="0" y="0"/>
          <a:ext cx="0" cy="0"/>
          <a:chOff x="0" y="0"/>
          <a:chExt cx="0" cy="0"/>
        </a:xfrm>
      </p:grpSpPr>
      <p:pic>
        <p:nvPicPr>
          <p:cNvPr id="6" name="Picture 5"/>
          <p:cNvPicPr>
            <a:picLocks noChangeAspect="1"/>
          </p:cNvPicPr>
          <p:nvPr userDrawn="1"/>
        </p:nvPicPr>
        <p:blipFill>
          <a:blip r:embed="rId2">
            <a:extLst>
              <a:ext uri="{28A0092B-C50C-407E-A947-70E740481C1C}">
                <a14:useLocalDpi xmlns:a14="http://schemas.microsoft.com/office/drawing/2010/main" val="0"/>
              </a:ext>
            </a:extLst>
          </a:blip>
          <a:srcRect/>
          <a:stretch/>
        </p:blipFill>
        <p:spPr>
          <a:xfrm>
            <a:off x="0" y="0"/>
            <a:ext cx="9183600" cy="5153620"/>
          </a:xfrm>
          <a:prstGeom prst="rect">
            <a:avLst/>
          </a:prstGeom>
        </p:spPr>
      </p:pic>
      <p:sp>
        <p:nvSpPr>
          <p:cNvPr id="2" name="Title 1"/>
          <p:cNvSpPr>
            <a:spLocks noGrp="1"/>
          </p:cNvSpPr>
          <p:nvPr>
            <p:ph type="ctrTitle"/>
          </p:nvPr>
        </p:nvSpPr>
        <p:spPr>
          <a:xfrm>
            <a:off x="1376610" y="2139702"/>
            <a:ext cx="7128792" cy="1026114"/>
          </a:xfrm>
          <a:prstGeom prst="rect">
            <a:avLst/>
          </a:prstGeom>
        </p:spPr>
        <p:txBody>
          <a:bodyPr anchor="b">
            <a:noAutofit/>
          </a:bodyPr>
          <a:lstStyle>
            <a:lvl1pPr algn="l">
              <a:lnSpc>
                <a:spcPts val="3700"/>
              </a:lnSpc>
              <a:defRPr sz="4000">
                <a:solidFill>
                  <a:schemeClr val="bg1"/>
                </a:solidFill>
              </a:defRPr>
            </a:lvl1pPr>
          </a:lstStyle>
          <a:p>
            <a:endParaRPr lang="hu-HU" dirty="0"/>
          </a:p>
        </p:txBody>
      </p:sp>
      <p:sp>
        <p:nvSpPr>
          <p:cNvPr id="3" name="Subtitle 2"/>
          <p:cNvSpPr>
            <a:spLocks noGrp="1"/>
          </p:cNvSpPr>
          <p:nvPr>
            <p:ph type="subTitle" idx="1"/>
          </p:nvPr>
        </p:nvSpPr>
        <p:spPr>
          <a:xfrm>
            <a:off x="1376610" y="3111810"/>
            <a:ext cx="7128792" cy="648072"/>
          </a:xfrm>
          <a:prstGeom prst="rect">
            <a:avLst/>
          </a:prstGeom>
        </p:spPr>
        <p:txBody>
          <a:bodyPr>
            <a:noAutofit/>
          </a:bodyPr>
          <a:lstStyle>
            <a:lvl1pPr marL="0" indent="0" algn="l">
              <a:lnSpc>
                <a:spcPts val="3700"/>
              </a:lnSpc>
              <a:spcBef>
                <a:spcPts val="0"/>
              </a:spcBef>
              <a:buNone/>
              <a:defRPr sz="3000" b="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a:t>Click to edit Master subtitle style</a:t>
            </a:r>
            <a:endParaRPr lang="hu-HU" dirty="0"/>
          </a:p>
        </p:txBody>
      </p:sp>
      <p:sp>
        <p:nvSpPr>
          <p:cNvPr id="5" name="Text Placeholder 3"/>
          <p:cNvSpPr>
            <a:spLocks noGrp="1"/>
          </p:cNvSpPr>
          <p:nvPr>
            <p:ph type="body" sz="half" idx="2"/>
          </p:nvPr>
        </p:nvSpPr>
        <p:spPr>
          <a:xfrm>
            <a:off x="1376610" y="4407954"/>
            <a:ext cx="4896544" cy="486054"/>
          </a:xfrm>
          <a:prstGeom prst="rect">
            <a:avLst/>
          </a:prstGeom>
        </p:spPr>
        <p:txBody>
          <a:bodyPr>
            <a:normAutofit/>
          </a:bodyPr>
          <a:lstStyle>
            <a:lvl1pPr marL="0" indent="0">
              <a:lnSpc>
                <a:spcPts val="900"/>
              </a:lnSpc>
              <a:buNone/>
              <a:defRPr sz="20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7" name="Text Placeholder 3"/>
          <p:cNvSpPr>
            <a:spLocks noGrp="1"/>
          </p:cNvSpPr>
          <p:nvPr>
            <p:ph type="body" sz="half" idx="13"/>
          </p:nvPr>
        </p:nvSpPr>
        <p:spPr>
          <a:xfrm>
            <a:off x="1376610" y="4018807"/>
            <a:ext cx="4896544" cy="281135"/>
          </a:xfrm>
          <a:prstGeom prst="rect">
            <a:avLst/>
          </a:prstGeom>
        </p:spPr>
        <p:txBody>
          <a:bodyPr>
            <a:noAutofit/>
          </a:bodyPr>
          <a:lstStyle>
            <a:lvl1pPr marL="0" indent="0">
              <a:buNone/>
              <a:defRPr lang="en-US" sz="2500" b="1" kern="1200" dirty="0" smtClean="0">
                <a:solidFill>
                  <a:schemeClr val="bg1"/>
                </a:solidFill>
                <a:latin typeface="+mn-lt"/>
                <a:ea typeface="+mn-ea"/>
                <a:cs typeface="+mn-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270886380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a:xfrm>
            <a:off x="611560" y="1977684"/>
            <a:ext cx="8229600" cy="2754306"/>
          </a:xfrm>
          <a:prstGeom prst="rect">
            <a:avLst/>
          </a:prstGeom>
        </p:spPr>
        <p:txBody>
          <a:bodyPr/>
          <a:lstStyle>
            <a:lvl1pPr marL="216000" indent="-180000">
              <a:lnSpc>
                <a:spcPts val="2200"/>
              </a:lnSpc>
              <a:spcBef>
                <a:spcPts val="0"/>
              </a:spcBef>
              <a:buClr>
                <a:srgbClr val="0556A5"/>
              </a:buClr>
              <a:buFont typeface="Arial" pitchFamily="34" charset="0"/>
              <a:buChar char="•"/>
              <a:defRPr sz="2000">
                <a:solidFill>
                  <a:srgbClr val="43515A"/>
                </a:solidFill>
              </a:defRPr>
            </a:lvl1pPr>
            <a:lvl2pPr marL="540000" indent="-180000">
              <a:lnSpc>
                <a:spcPts val="2200"/>
              </a:lnSpc>
              <a:spcBef>
                <a:spcPts val="0"/>
              </a:spcBef>
              <a:buClr>
                <a:srgbClr val="0556A5"/>
              </a:buClr>
              <a:buFont typeface="Arial" pitchFamily="34" charset="0"/>
              <a:buChar char="•"/>
              <a:defRPr sz="2000">
                <a:solidFill>
                  <a:srgbClr val="43515A"/>
                </a:solidFill>
              </a:defRPr>
            </a:lvl2pPr>
            <a:lvl3pPr marL="828000" indent="-180000">
              <a:lnSpc>
                <a:spcPts val="2200"/>
              </a:lnSpc>
              <a:spcBef>
                <a:spcPts val="0"/>
              </a:spcBef>
              <a:buClr>
                <a:srgbClr val="0556A5"/>
              </a:buClr>
              <a:buFont typeface="Arial" pitchFamily="34" charset="0"/>
              <a:buChar char="•"/>
              <a:defRPr sz="2000">
                <a:solidFill>
                  <a:srgbClr val="43515A"/>
                </a:solidFill>
              </a:defRPr>
            </a:lvl3pPr>
            <a:lvl4pPr marL="1008000" indent="-180000">
              <a:lnSpc>
                <a:spcPts val="2200"/>
              </a:lnSpc>
              <a:spcBef>
                <a:spcPts val="0"/>
              </a:spcBef>
              <a:buClr>
                <a:srgbClr val="0556A5"/>
              </a:buClr>
              <a:buFont typeface="Arial" pitchFamily="34" charset="0"/>
              <a:buChar char="•"/>
              <a:defRPr sz="2000">
                <a:solidFill>
                  <a:srgbClr val="43515A"/>
                </a:solidFill>
              </a:defRPr>
            </a:lvl4pPr>
            <a:lvl5pPr marL="1188000" indent="-180000">
              <a:lnSpc>
                <a:spcPts val="2200"/>
              </a:lnSpc>
              <a:spcBef>
                <a:spcPts val="0"/>
              </a:spcBef>
              <a:buClr>
                <a:srgbClr val="0556A5"/>
              </a:buClr>
              <a:buFont typeface="Arial" pitchFamily="34" charset="0"/>
              <a:buChar char="•"/>
              <a:defRPr sz="2000">
                <a:solidFill>
                  <a:srgbClr val="43515A"/>
                </a:solidFill>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hu-HU" dirty="0"/>
          </a:p>
        </p:txBody>
      </p:sp>
      <p:sp>
        <p:nvSpPr>
          <p:cNvPr id="7" name="Text Placeholder 3"/>
          <p:cNvSpPr>
            <a:spLocks noGrp="1"/>
          </p:cNvSpPr>
          <p:nvPr>
            <p:ph type="body" sz="half" idx="2"/>
          </p:nvPr>
        </p:nvSpPr>
        <p:spPr>
          <a:xfrm>
            <a:off x="617239" y="1159075"/>
            <a:ext cx="8219256" cy="764603"/>
          </a:xfrm>
          <a:prstGeom prst="rect">
            <a:avLst/>
          </a:prstGeom>
        </p:spPr>
        <p:txBody>
          <a:bodyPr>
            <a:normAutofit/>
          </a:bodyPr>
          <a:lstStyle>
            <a:lvl1pPr marL="0" indent="0">
              <a:lnSpc>
                <a:spcPts val="22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5" name="Text Placeholder 3"/>
          <p:cNvSpPr>
            <a:spLocks noGrp="1"/>
          </p:cNvSpPr>
          <p:nvPr>
            <p:ph type="body" sz="half" idx="10" hasCustomPrompt="1"/>
          </p:nvPr>
        </p:nvSpPr>
        <p:spPr>
          <a:xfrm>
            <a:off x="2051720" y="421794"/>
            <a:ext cx="6495122" cy="216024"/>
          </a:xfrm>
          <a:prstGeom prst="rect">
            <a:avLst/>
          </a:prstGeom>
        </p:spPr>
        <p:txBody>
          <a:bodyPr tIns="0" bIns="0">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6" name="Text Placeholder 3"/>
          <p:cNvSpPr>
            <a:spLocks noGrp="1"/>
          </p:cNvSpPr>
          <p:nvPr>
            <p:ph type="body" sz="half" idx="11" hasCustomPrompt="1"/>
          </p:nvPr>
        </p:nvSpPr>
        <p:spPr>
          <a:xfrm>
            <a:off x="2051720" y="0"/>
            <a:ext cx="6495122" cy="411510"/>
          </a:xfrm>
          <a:prstGeom prst="rect">
            <a:avLst/>
          </a:prstGeom>
        </p:spPr>
        <p:txBody>
          <a:bodyPr tIns="0" bIns="0" anchor="b">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138598255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1_Title and Content">
    <p:spTree>
      <p:nvGrpSpPr>
        <p:cNvPr id="1" name=""/>
        <p:cNvGrpSpPr/>
        <p:nvPr/>
      </p:nvGrpSpPr>
      <p:grpSpPr>
        <a:xfrm>
          <a:off x="0" y="0"/>
          <a:ext cx="0" cy="0"/>
          <a:chOff x="0" y="0"/>
          <a:chExt cx="0" cy="0"/>
        </a:xfrm>
      </p:grpSpPr>
      <p:sp>
        <p:nvSpPr>
          <p:cNvPr id="7" name="Text Placeholder 3"/>
          <p:cNvSpPr>
            <a:spLocks noGrp="1"/>
          </p:cNvSpPr>
          <p:nvPr>
            <p:ph type="body" sz="half" idx="2"/>
          </p:nvPr>
        </p:nvSpPr>
        <p:spPr>
          <a:xfrm>
            <a:off x="617239" y="1159075"/>
            <a:ext cx="8219256" cy="3626921"/>
          </a:xfrm>
          <a:prstGeom prst="rect">
            <a:avLst/>
          </a:prstGeom>
        </p:spPr>
        <p:txBody>
          <a:bodyPr>
            <a:normAutofit/>
          </a:bodyPr>
          <a:lstStyle>
            <a:lvl1pPr marL="0" indent="0">
              <a:lnSpc>
                <a:spcPts val="22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6" name="Text Placeholder 3"/>
          <p:cNvSpPr>
            <a:spLocks noGrp="1"/>
          </p:cNvSpPr>
          <p:nvPr>
            <p:ph type="body" sz="half" idx="10" hasCustomPrompt="1"/>
          </p:nvPr>
        </p:nvSpPr>
        <p:spPr>
          <a:xfrm>
            <a:off x="2051720" y="421794"/>
            <a:ext cx="6495122" cy="216024"/>
          </a:xfrm>
          <a:prstGeom prst="rect">
            <a:avLst/>
          </a:prstGeom>
        </p:spPr>
        <p:txBody>
          <a:bodyPr tIns="0" bIns="0">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8" name="Text Placeholder 3"/>
          <p:cNvSpPr>
            <a:spLocks noGrp="1"/>
          </p:cNvSpPr>
          <p:nvPr>
            <p:ph type="body" sz="half" idx="11" hasCustomPrompt="1"/>
          </p:nvPr>
        </p:nvSpPr>
        <p:spPr>
          <a:xfrm>
            <a:off x="2051720" y="0"/>
            <a:ext cx="6495122" cy="411510"/>
          </a:xfrm>
          <a:prstGeom prst="rect">
            <a:avLst/>
          </a:prstGeom>
        </p:spPr>
        <p:txBody>
          <a:bodyPr tIns="0" bIns="0" anchor="b">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273924980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Section Header">
    <p:bg>
      <p:bgRef idx="1001">
        <a:schemeClr val="bg1"/>
      </p:bgRef>
    </p:bg>
    <p:spTree>
      <p:nvGrpSpPr>
        <p:cNvPr id="1" name=""/>
        <p:cNvGrpSpPr/>
        <p:nvPr/>
      </p:nvGrpSpPr>
      <p:grpSpPr>
        <a:xfrm>
          <a:off x="0" y="0"/>
          <a:ext cx="0" cy="0"/>
          <a:chOff x="0" y="0"/>
          <a:chExt cx="0" cy="0"/>
        </a:xfrm>
      </p:grpSpPr>
      <p:sp>
        <p:nvSpPr>
          <p:cNvPr id="7" name="Picture Placeholder 8"/>
          <p:cNvSpPr>
            <a:spLocks noGrp="1"/>
          </p:cNvSpPr>
          <p:nvPr>
            <p:ph type="pic" sz="quarter" idx="13"/>
          </p:nvPr>
        </p:nvSpPr>
        <p:spPr>
          <a:xfrm>
            <a:off x="0" y="813589"/>
            <a:ext cx="9144000" cy="3972407"/>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13" name="Text Placeholder 3"/>
          <p:cNvSpPr>
            <a:spLocks noGrp="1"/>
          </p:cNvSpPr>
          <p:nvPr>
            <p:ph type="body" sz="half" idx="14"/>
          </p:nvPr>
        </p:nvSpPr>
        <p:spPr>
          <a:xfrm>
            <a:off x="4788024" y="1703643"/>
            <a:ext cx="3888432" cy="1192143"/>
          </a:xfrm>
          <a:prstGeom prst="round2DiagRect">
            <a:avLst>
              <a:gd name="adj1" fmla="val 9004"/>
              <a:gd name="adj2" fmla="val 0"/>
            </a:avLst>
          </a:prstGeom>
          <a:solidFill>
            <a:schemeClr val="bg1"/>
          </a:solidFill>
        </p:spPr>
        <p:txBody>
          <a:bodyPr lIns="180000" tIns="180000" rIns="180000" bIns="180000">
            <a:normAutofit/>
          </a:bodyPr>
          <a:lstStyle>
            <a:lvl1pPr marL="0" indent="0">
              <a:lnSpc>
                <a:spcPts val="22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8" name="Text Placeholder 3"/>
          <p:cNvSpPr>
            <a:spLocks noGrp="1"/>
          </p:cNvSpPr>
          <p:nvPr>
            <p:ph type="body" sz="half" idx="10" hasCustomPrompt="1"/>
          </p:nvPr>
        </p:nvSpPr>
        <p:spPr>
          <a:xfrm>
            <a:off x="2051720" y="421794"/>
            <a:ext cx="6495122" cy="216024"/>
          </a:xfrm>
          <a:prstGeom prst="rect">
            <a:avLst/>
          </a:prstGeom>
        </p:spPr>
        <p:txBody>
          <a:bodyPr tIns="0" bIns="0">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9" name="Text Placeholder 3"/>
          <p:cNvSpPr>
            <a:spLocks noGrp="1"/>
          </p:cNvSpPr>
          <p:nvPr>
            <p:ph type="body" sz="half" idx="11" hasCustomPrompt="1"/>
          </p:nvPr>
        </p:nvSpPr>
        <p:spPr>
          <a:xfrm>
            <a:off x="2051720" y="0"/>
            <a:ext cx="6495122" cy="411510"/>
          </a:xfrm>
          <a:prstGeom prst="rect">
            <a:avLst/>
          </a:prstGeom>
        </p:spPr>
        <p:txBody>
          <a:bodyPr tIns="0" bIns="0" anchor="b">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2403983570"/>
      </p:ext>
    </p:extLst>
  </p:cSld>
  <p:clrMapOvr>
    <a:overrideClrMapping bg1="lt1" tx1="dk1" bg2="lt2" tx2="dk2" accent1="accent1" accent2="accent2" accent3="accent3" accent4="accent4" accent5="accent5" accent6="accent6" hlink="hlink" folHlink="folHlink"/>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2_Section Header">
    <p:spTree>
      <p:nvGrpSpPr>
        <p:cNvPr id="1" name=""/>
        <p:cNvGrpSpPr/>
        <p:nvPr/>
      </p:nvGrpSpPr>
      <p:grpSpPr>
        <a:xfrm>
          <a:off x="0" y="0"/>
          <a:ext cx="0" cy="0"/>
          <a:chOff x="0" y="0"/>
          <a:chExt cx="0" cy="0"/>
        </a:xfrm>
      </p:grpSpPr>
      <p:sp>
        <p:nvSpPr>
          <p:cNvPr id="9" name="Picture Placeholder 8"/>
          <p:cNvSpPr>
            <a:spLocks noGrp="1"/>
          </p:cNvSpPr>
          <p:nvPr>
            <p:ph type="pic" sz="quarter" idx="13"/>
          </p:nvPr>
        </p:nvSpPr>
        <p:spPr>
          <a:xfrm>
            <a:off x="0" y="813589"/>
            <a:ext cx="9144000" cy="3972407"/>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17" name="Text Placeholder 3"/>
          <p:cNvSpPr>
            <a:spLocks noGrp="1"/>
          </p:cNvSpPr>
          <p:nvPr>
            <p:ph type="body" sz="half" idx="2"/>
          </p:nvPr>
        </p:nvSpPr>
        <p:spPr>
          <a:xfrm>
            <a:off x="4767132" y="1491630"/>
            <a:ext cx="3909324" cy="1674186"/>
          </a:xfrm>
          <a:prstGeom prst="round2DiagRect">
            <a:avLst>
              <a:gd name="adj1" fmla="val 9004"/>
              <a:gd name="adj2" fmla="val 0"/>
            </a:avLst>
          </a:prstGeom>
          <a:solidFill>
            <a:srgbClr val="0556A5"/>
          </a:solidFill>
        </p:spPr>
        <p:txBody>
          <a:bodyPr lIns="180000" tIns="180000" rIns="180000" bIns="180000">
            <a:normAutofit/>
          </a:bodyPr>
          <a:lstStyle>
            <a:lvl1pPr marL="0" indent="0">
              <a:lnSpc>
                <a:spcPts val="2200"/>
              </a:lnSpc>
              <a:spcBef>
                <a:spcPts val="0"/>
              </a:spcBef>
              <a:buNone/>
              <a:defRPr sz="20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6" name="Text Placeholder 3"/>
          <p:cNvSpPr>
            <a:spLocks noGrp="1"/>
          </p:cNvSpPr>
          <p:nvPr>
            <p:ph type="body" sz="half" idx="10" hasCustomPrompt="1"/>
          </p:nvPr>
        </p:nvSpPr>
        <p:spPr>
          <a:xfrm>
            <a:off x="2051720" y="421794"/>
            <a:ext cx="6495122" cy="216024"/>
          </a:xfrm>
          <a:prstGeom prst="rect">
            <a:avLst/>
          </a:prstGeom>
        </p:spPr>
        <p:txBody>
          <a:bodyPr tIns="0" bIns="0">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7" name="Text Placeholder 3"/>
          <p:cNvSpPr>
            <a:spLocks noGrp="1"/>
          </p:cNvSpPr>
          <p:nvPr>
            <p:ph type="body" sz="half" idx="11" hasCustomPrompt="1"/>
          </p:nvPr>
        </p:nvSpPr>
        <p:spPr>
          <a:xfrm>
            <a:off x="2051720" y="0"/>
            <a:ext cx="6495122" cy="411510"/>
          </a:xfrm>
          <a:prstGeom prst="rect">
            <a:avLst/>
          </a:prstGeom>
        </p:spPr>
        <p:txBody>
          <a:bodyPr tIns="0" bIns="0" anchor="b">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295074334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5_Section Header">
    <p:spTree>
      <p:nvGrpSpPr>
        <p:cNvPr id="1" name=""/>
        <p:cNvGrpSpPr/>
        <p:nvPr/>
      </p:nvGrpSpPr>
      <p:grpSpPr>
        <a:xfrm>
          <a:off x="0" y="0"/>
          <a:ext cx="0" cy="0"/>
          <a:chOff x="0" y="0"/>
          <a:chExt cx="0" cy="0"/>
        </a:xfrm>
      </p:grpSpPr>
      <p:sp>
        <p:nvSpPr>
          <p:cNvPr id="9" name="Picture Placeholder 8"/>
          <p:cNvSpPr>
            <a:spLocks noGrp="1"/>
          </p:cNvSpPr>
          <p:nvPr>
            <p:ph type="pic" sz="quarter" idx="13"/>
          </p:nvPr>
        </p:nvSpPr>
        <p:spPr>
          <a:xfrm>
            <a:off x="0" y="813589"/>
            <a:ext cx="9144000" cy="3972407"/>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17" name="Text Placeholder 3"/>
          <p:cNvSpPr>
            <a:spLocks noGrp="1"/>
          </p:cNvSpPr>
          <p:nvPr>
            <p:ph type="body" sz="half" idx="2"/>
          </p:nvPr>
        </p:nvSpPr>
        <p:spPr>
          <a:xfrm>
            <a:off x="4767132" y="1491630"/>
            <a:ext cx="3909324" cy="1674186"/>
          </a:xfrm>
          <a:prstGeom prst="round2DiagRect">
            <a:avLst>
              <a:gd name="adj1" fmla="val 9004"/>
              <a:gd name="adj2" fmla="val 0"/>
            </a:avLst>
          </a:prstGeom>
          <a:solidFill>
            <a:srgbClr val="3BA2DB"/>
          </a:solidFill>
        </p:spPr>
        <p:txBody>
          <a:bodyPr lIns="180000" tIns="180000" rIns="180000" bIns="180000">
            <a:normAutofit/>
          </a:bodyPr>
          <a:lstStyle>
            <a:lvl1pPr marL="0" indent="0">
              <a:lnSpc>
                <a:spcPts val="2200"/>
              </a:lnSpc>
              <a:spcBef>
                <a:spcPts val="0"/>
              </a:spcBef>
              <a:buNone/>
              <a:defRPr sz="20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6" name="Text Placeholder 3"/>
          <p:cNvSpPr>
            <a:spLocks noGrp="1"/>
          </p:cNvSpPr>
          <p:nvPr>
            <p:ph type="body" sz="half" idx="10" hasCustomPrompt="1"/>
          </p:nvPr>
        </p:nvSpPr>
        <p:spPr>
          <a:xfrm>
            <a:off x="2051720" y="421794"/>
            <a:ext cx="6495122" cy="216024"/>
          </a:xfrm>
          <a:prstGeom prst="rect">
            <a:avLst/>
          </a:prstGeom>
        </p:spPr>
        <p:txBody>
          <a:bodyPr tIns="0" bIns="0">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7" name="Text Placeholder 3"/>
          <p:cNvSpPr>
            <a:spLocks noGrp="1"/>
          </p:cNvSpPr>
          <p:nvPr>
            <p:ph type="body" sz="half" idx="11" hasCustomPrompt="1"/>
          </p:nvPr>
        </p:nvSpPr>
        <p:spPr>
          <a:xfrm>
            <a:off x="2051720" y="0"/>
            <a:ext cx="6495122" cy="411510"/>
          </a:xfrm>
          <a:prstGeom prst="rect">
            <a:avLst/>
          </a:prstGeom>
        </p:spPr>
        <p:txBody>
          <a:bodyPr tIns="0" bIns="0" anchor="b">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138650896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6_Section Header">
    <p:spTree>
      <p:nvGrpSpPr>
        <p:cNvPr id="1" name=""/>
        <p:cNvGrpSpPr/>
        <p:nvPr/>
      </p:nvGrpSpPr>
      <p:grpSpPr>
        <a:xfrm>
          <a:off x="0" y="0"/>
          <a:ext cx="0" cy="0"/>
          <a:chOff x="0" y="0"/>
          <a:chExt cx="0" cy="0"/>
        </a:xfrm>
      </p:grpSpPr>
      <p:sp>
        <p:nvSpPr>
          <p:cNvPr id="9" name="Picture Placeholder 8"/>
          <p:cNvSpPr>
            <a:spLocks noGrp="1"/>
          </p:cNvSpPr>
          <p:nvPr>
            <p:ph type="pic" sz="quarter" idx="13"/>
          </p:nvPr>
        </p:nvSpPr>
        <p:spPr>
          <a:xfrm>
            <a:off x="0" y="813589"/>
            <a:ext cx="9144000" cy="3972407"/>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17" name="Text Placeholder 3"/>
          <p:cNvSpPr>
            <a:spLocks noGrp="1"/>
          </p:cNvSpPr>
          <p:nvPr>
            <p:ph type="body" sz="half" idx="2"/>
          </p:nvPr>
        </p:nvSpPr>
        <p:spPr>
          <a:xfrm>
            <a:off x="4767132" y="1491630"/>
            <a:ext cx="3909324" cy="1674186"/>
          </a:xfrm>
          <a:prstGeom prst="round2DiagRect">
            <a:avLst>
              <a:gd name="adj1" fmla="val 9004"/>
              <a:gd name="adj2" fmla="val 0"/>
            </a:avLst>
          </a:prstGeom>
          <a:solidFill>
            <a:srgbClr val="43525A"/>
          </a:solidFill>
        </p:spPr>
        <p:txBody>
          <a:bodyPr lIns="180000" tIns="180000" rIns="180000" bIns="180000">
            <a:normAutofit/>
          </a:bodyPr>
          <a:lstStyle>
            <a:lvl1pPr marL="0" indent="0">
              <a:lnSpc>
                <a:spcPts val="2200"/>
              </a:lnSpc>
              <a:spcBef>
                <a:spcPts val="0"/>
              </a:spcBef>
              <a:buNone/>
              <a:defRPr sz="20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6" name="Text Placeholder 3"/>
          <p:cNvSpPr>
            <a:spLocks noGrp="1"/>
          </p:cNvSpPr>
          <p:nvPr>
            <p:ph type="body" sz="half" idx="10" hasCustomPrompt="1"/>
          </p:nvPr>
        </p:nvSpPr>
        <p:spPr>
          <a:xfrm>
            <a:off x="2051720" y="421794"/>
            <a:ext cx="6495122" cy="216024"/>
          </a:xfrm>
          <a:prstGeom prst="rect">
            <a:avLst/>
          </a:prstGeom>
        </p:spPr>
        <p:txBody>
          <a:bodyPr tIns="0" bIns="0">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7" name="Text Placeholder 3"/>
          <p:cNvSpPr>
            <a:spLocks noGrp="1"/>
          </p:cNvSpPr>
          <p:nvPr>
            <p:ph type="body" sz="half" idx="11" hasCustomPrompt="1"/>
          </p:nvPr>
        </p:nvSpPr>
        <p:spPr>
          <a:xfrm>
            <a:off x="2051720" y="0"/>
            <a:ext cx="6495122" cy="411510"/>
          </a:xfrm>
          <a:prstGeom prst="rect">
            <a:avLst/>
          </a:prstGeom>
        </p:spPr>
        <p:txBody>
          <a:bodyPr tIns="0" bIns="0" anchor="b">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79451981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7_Section Header">
    <p:spTree>
      <p:nvGrpSpPr>
        <p:cNvPr id="1" name=""/>
        <p:cNvGrpSpPr/>
        <p:nvPr/>
      </p:nvGrpSpPr>
      <p:grpSpPr>
        <a:xfrm>
          <a:off x="0" y="0"/>
          <a:ext cx="0" cy="0"/>
          <a:chOff x="0" y="0"/>
          <a:chExt cx="0" cy="0"/>
        </a:xfrm>
      </p:grpSpPr>
      <p:sp>
        <p:nvSpPr>
          <p:cNvPr id="9" name="Picture Placeholder 8"/>
          <p:cNvSpPr>
            <a:spLocks noGrp="1"/>
          </p:cNvSpPr>
          <p:nvPr>
            <p:ph type="pic" sz="quarter" idx="13"/>
          </p:nvPr>
        </p:nvSpPr>
        <p:spPr>
          <a:xfrm>
            <a:off x="0" y="813589"/>
            <a:ext cx="9144000" cy="3972407"/>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17" name="Text Placeholder 3"/>
          <p:cNvSpPr>
            <a:spLocks noGrp="1"/>
          </p:cNvSpPr>
          <p:nvPr>
            <p:ph type="body" sz="half" idx="2"/>
          </p:nvPr>
        </p:nvSpPr>
        <p:spPr>
          <a:xfrm>
            <a:off x="4767132" y="1491630"/>
            <a:ext cx="3909324" cy="1674186"/>
          </a:xfrm>
          <a:prstGeom prst="round2DiagRect">
            <a:avLst>
              <a:gd name="adj1" fmla="val 9004"/>
              <a:gd name="adj2" fmla="val 0"/>
            </a:avLst>
          </a:prstGeom>
          <a:solidFill>
            <a:srgbClr val="86939F"/>
          </a:solidFill>
        </p:spPr>
        <p:txBody>
          <a:bodyPr lIns="180000" tIns="180000" rIns="180000" bIns="180000">
            <a:normAutofit/>
          </a:bodyPr>
          <a:lstStyle>
            <a:lvl1pPr marL="0" indent="0">
              <a:lnSpc>
                <a:spcPts val="2200"/>
              </a:lnSpc>
              <a:spcBef>
                <a:spcPts val="0"/>
              </a:spcBef>
              <a:buNone/>
              <a:defRPr sz="20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6" name="Text Placeholder 3"/>
          <p:cNvSpPr>
            <a:spLocks noGrp="1"/>
          </p:cNvSpPr>
          <p:nvPr>
            <p:ph type="body" sz="half" idx="10" hasCustomPrompt="1"/>
          </p:nvPr>
        </p:nvSpPr>
        <p:spPr>
          <a:xfrm>
            <a:off x="2051720" y="421794"/>
            <a:ext cx="6495122" cy="216024"/>
          </a:xfrm>
          <a:prstGeom prst="rect">
            <a:avLst/>
          </a:prstGeom>
        </p:spPr>
        <p:txBody>
          <a:bodyPr tIns="0" bIns="0">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7" name="Text Placeholder 3"/>
          <p:cNvSpPr>
            <a:spLocks noGrp="1"/>
          </p:cNvSpPr>
          <p:nvPr>
            <p:ph type="body" sz="half" idx="11" hasCustomPrompt="1"/>
          </p:nvPr>
        </p:nvSpPr>
        <p:spPr>
          <a:xfrm>
            <a:off x="2051720" y="0"/>
            <a:ext cx="6495122" cy="411510"/>
          </a:xfrm>
          <a:prstGeom prst="rect">
            <a:avLst/>
          </a:prstGeom>
        </p:spPr>
        <p:txBody>
          <a:bodyPr tIns="0" bIns="0" anchor="b">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37312181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8_Section Header">
    <p:spTree>
      <p:nvGrpSpPr>
        <p:cNvPr id="1" name=""/>
        <p:cNvGrpSpPr/>
        <p:nvPr/>
      </p:nvGrpSpPr>
      <p:grpSpPr>
        <a:xfrm>
          <a:off x="0" y="0"/>
          <a:ext cx="0" cy="0"/>
          <a:chOff x="0" y="0"/>
          <a:chExt cx="0" cy="0"/>
        </a:xfrm>
      </p:grpSpPr>
      <p:sp>
        <p:nvSpPr>
          <p:cNvPr id="9" name="Picture Placeholder 8"/>
          <p:cNvSpPr>
            <a:spLocks noGrp="1"/>
          </p:cNvSpPr>
          <p:nvPr>
            <p:ph type="pic" sz="quarter" idx="13"/>
          </p:nvPr>
        </p:nvSpPr>
        <p:spPr>
          <a:xfrm>
            <a:off x="0" y="813589"/>
            <a:ext cx="9144000" cy="3972407"/>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17" name="Text Placeholder 3"/>
          <p:cNvSpPr>
            <a:spLocks noGrp="1"/>
          </p:cNvSpPr>
          <p:nvPr>
            <p:ph type="body" sz="half" idx="2"/>
          </p:nvPr>
        </p:nvSpPr>
        <p:spPr>
          <a:xfrm>
            <a:off x="4767132" y="1491630"/>
            <a:ext cx="3909324" cy="1674186"/>
          </a:xfrm>
          <a:prstGeom prst="round2DiagRect">
            <a:avLst>
              <a:gd name="adj1" fmla="val 9004"/>
              <a:gd name="adj2" fmla="val 0"/>
            </a:avLst>
          </a:prstGeom>
          <a:solidFill>
            <a:srgbClr val="F47D20"/>
          </a:solidFill>
        </p:spPr>
        <p:txBody>
          <a:bodyPr lIns="180000" tIns="180000" rIns="180000" bIns="180000">
            <a:normAutofit/>
          </a:bodyPr>
          <a:lstStyle>
            <a:lvl1pPr marL="0" indent="0">
              <a:lnSpc>
                <a:spcPts val="2200"/>
              </a:lnSpc>
              <a:spcBef>
                <a:spcPts val="0"/>
              </a:spcBef>
              <a:buNone/>
              <a:defRPr sz="20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6" name="Text Placeholder 3"/>
          <p:cNvSpPr>
            <a:spLocks noGrp="1"/>
          </p:cNvSpPr>
          <p:nvPr>
            <p:ph type="body" sz="half" idx="10" hasCustomPrompt="1"/>
          </p:nvPr>
        </p:nvSpPr>
        <p:spPr>
          <a:xfrm>
            <a:off x="2051720" y="421794"/>
            <a:ext cx="6495122" cy="216024"/>
          </a:xfrm>
          <a:prstGeom prst="rect">
            <a:avLst/>
          </a:prstGeom>
        </p:spPr>
        <p:txBody>
          <a:bodyPr tIns="0" bIns="0">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7" name="Text Placeholder 3"/>
          <p:cNvSpPr>
            <a:spLocks noGrp="1"/>
          </p:cNvSpPr>
          <p:nvPr>
            <p:ph type="body" sz="half" idx="11" hasCustomPrompt="1"/>
          </p:nvPr>
        </p:nvSpPr>
        <p:spPr>
          <a:xfrm>
            <a:off x="2051720" y="0"/>
            <a:ext cx="6495122" cy="411510"/>
          </a:xfrm>
          <a:prstGeom prst="rect">
            <a:avLst/>
          </a:prstGeom>
        </p:spPr>
        <p:txBody>
          <a:bodyPr tIns="0" bIns="0" anchor="b">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369718170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1_Section Header">
    <p:spTree>
      <p:nvGrpSpPr>
        <p:cNvPr id="1" name=""/>
        <p:cNvGrpSpPr/>
        <p:nvPr/>
      </p:nvGrpSpPr>
      <p:grpSpPr>
        <a:xfrm>
          <a:off x="0" y="0"/>
          <a:ext cx="0" cy="0"/>
          <a:chOff x="0" y="0"/>
          <a:chExt cx="0" cy="0"/>
        </a:xfrm>
      </p:grpSpPr>
      <p:sp>
        <p:nvSpPr>
          <p:cNvPr id="9" name="Picture Placeholder 8"/>
          <p:cNvSpPr>
            <a:spLocks noGrp="1"/>
          </p:cNvSpPr>
          <p:nvPr>
            <p:ph type="pic" sz="quarter" idx="13"/>
          </p:nvPr>
        </p:nvSpPr>
        <p:spPr>
          <a:xfrm>
            <a:off x="0" y="1887015"/>
            <a:ext cx="9144000" cy="2898981"/>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7" name="Text Placeholder 3"/>
          <p:cNvSpPr>
            <a:spLocks noGrp="1"/>
          </p:cNvSpPr>
          <p:nvPr>
            <p:ph type="body" sz="half" idx="2"/>
          </p:nvPr>
        </p:nvSpPr>
        <p:spPr>
          <a:xfrm>
            <a:off x="617239" y="1159075"/>
            <a:ext cx="8219256" cy="656591"/>
          </a:xfrm>
          <a:prstGeom prst="rect">
            <a:avLst/>
          </a:prstGeom>
        </p:spPr>
        <p:txBody>
          <a:bodyPr>
            <a:normAutofit/>
          </a:bodyPr>
          <a:lstStyle>
            <a:lvl1pPr marL="0" indent="0">
              <a:lnSpc>
                <a:spcPts val="22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10" name="Text Placeholder 3"/>
          <p:cNvSpPr>
            <a:spLocks noGrp="1"/>
          </p:cNvSpPr>
          <p:nvPr>
            <p:ph type="body" sz="half" idx="10" hasCustomPrompt="1"/>
          </p:nvPr>
        </p:nvSpPr>
        <p:spPr>
          <a:xfrm>
            <a:off x="2051720" y="421794"/>
            <a:ext cx="6495122" cy="216024"/>
          </a:xfrm>
          <a:prstGeom prst="rect">
            <a:avLst/>
          </a:prstGeom>
        </p:spPr>
        <p:txBody>
          <a:bodyPr tIns="0" bIns="0">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12" name="Text Placeholder 3"/>
          <p:cNvSpPr>
            <a:spLocks noGrp="1"/>
          </p:cNvSpPr>
          <p:nvPr>
            <p:ph type="body" sz="half" idx="11" hasCustomPrompt="1"/>
          </p:nvPr>
        </p:nvSpPr>
        <p:spPr>
          <a:xfrm>
            <a:off x="2051720" y="0"/>
            <a:ext cx="6495122" cy="411510"/>
          </a:xfrm>
          <a:prstGeom prst="rect">
            <a:avLst/>
          </a:prstGeom>
        </p:spPr>
        <p:txBody>
          <a:bodyPr tIns="0" bIns="0" anchor="b">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154249348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2_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a:xfrm>
            <a:off x="611560" y="2368353"/>
            <a:ext cx="4968552" cy="2363637"/>
          </a:xfrm>
          <a:prstGeom prst="rect">
            <a:avLst/>
          </a:prstGeom>
        </p:spPr>
        <p:txBody>
          <a:bodyPr/>
          <a:lstStyle>
            <a:lvl1pPr marL="216000" indent="-180000">
              <a:lnSpc>
                <a:spcPts val="2200"/>
              </a:lnSpc>
              <a:spcBef>
                <a:spcPts val="0"/>
              </a:spcBef>
              <a:buClr>
                <a:srgbClr val="0556A5"/>
              </a:buClr>
              <a:buFont typeface="Arial" pitchFamily="34" charset="0"/>
              <a:buChar char="•"/>
              <a:defRPr sz="2000" baseline="0">
                <a:solidFill>
                  <a:srgbClr val="43515A"/>
                </a:solidFill>
              </a:defRPr>
            </a:lvl1pPr>
            <a:lvl2pPr marL="540000" indent="-180000">
              <a:lnSpc>
                <a:spcPts val="2200"/>
              </a:lnSpc>
              <a:spcBef>
                <a:spcPts val="0"/>
              </a:spcBef>
              <a:buClr>
                <a:srgbClr val="0556A5"/>
              </a:buClr>
              <a:buFont typeface="Arial" pitchFamily="34" charset="0"/>
              <a:buChar char="•"/>
              <a:defRPr sz="2000" baseline="0">
                <a:solidFill>
                  <a:srgbClr val="43515A"/>
                </a:solidFill>
              </a:defRPr>
            </a:lvl2pPr>
            <a:lvl3pPr marL="828000" indent="-180000">
              <a:lnSpc>
                <a:spcPts val="2200"/>
              </a:lnSpc>
              <a:spcBef>
                <a:spcPts val="0"/>
              </a:spcBef>
              <a:buClr>
                <a:srgbClr val="0556A5"/>
              </a:buClr>
              <a:buFont typeface="Arial" pitchFamily="34" charset="0"/>
              <a:buChar char="•"/>
              <a:defRPr sz="2000" baseline="0">
                <a:solidFill>
                  <a:srgbClr val="43515A"/>
                </a:solidFill>
              </a:defRPr>
            </a:lvl3pPr>
            <a:lvl4pPr marL="1008000" indent="-180000">
              <a:lnSpc>
                <a:spcPts val="2200"/>
              </a:lnSpc>
              <a:spcBef>
                <a:spcPts val="0"/>
              </a:spcBef>
              <a:buClr>
                <a:srgbClr val="0556A5"/>
              </a:buClr>
              <a:buFont typeface="Arial" pitchFamily="34" charset="0"/>
              <a:buChar char="•"/>
              <a:defRPr sz="2000" baseline="0">
                <a:solidFill>
                  <a:srgbClr val="43515A"/>
                </a:solidFill>
              </a:defRPr>
            </a:lvl4pPr>
            <a:lvl5pPr marL="1188000" indent="-180000">
              <a:lnSpc>
                <a:spcPts val="2200"/>
              </a:lnSpc>
              <a:spcBef>
                <a:spcPts val="0"/>
              </a:spcBef>
              <a:buClr>
                <a:srgbClr val="0556A5"/>
              </a:buClr>
              <a:buFont typeface="Arial" pitchFamily="34" charset="0"/>
              <a:buChar char="•"/>
              <a:defRPr sz="2000" baseline="0">
                <a:solidFill>
                  <a:srgbClr val="43515A"/>
                </a:solidFill>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hu-HU" dirty="0"/>
          </a:p>
        </p:txBody>
      </p:sp>
      <p:sp>
        <p:nvSpPr>
          <p:cNvPr id="7" name="Text Placeholder 3"/>
          <p:cNvSpPr>
            <a:spLocks noGrp="1"/>
          </p:cNvSpPr>
          <p:nvPr>
            <p:ph type="body" sz="half" idx="2"/>
          </p:nvPr>
        </p:nvSpPr>
        <p:spPr>
          <a:xfrm>
            <a:off x="617240" y="1159075"/>
            <a:ext cx="4962873" cy="1142645"/>
          </a:xfrm>
          <a:prstGeom prst="rect">
            <a:avLst/>
          </a:prstGeom>
        </p:spPr>
        <p:txBody>
          <a:bodyPr>
            <a:normAutofit/>
          </a:bodyPr>
          <a:lstStyle>
            <a:lvl1pPr marL="0" indent="0">
              <a:lnSpc>
                <a:spcPts val="2200"/>
              </a:lnSpc>
              <a:spcBef>
                <a:spcPts val="0"/>
              </a:spcBef>
              <a:buNone/>
              <a:defRPr sz="20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9" name="Title 1"/>
          <p:cNvSpPr txBox="1">
            <a:spLocks/>
          </p:cNvSpPr>
          <p:nvPr userDrawn="1"/>
        </p:nvSpPr>
        <p:spPr>
          <a:xfrm>
            <a:off x="1475656" y="681540"/>
            <a:ext cx="5025752" cy="486054"/>
          </a:xfrm>
          <a:prstGeom prst="rect">
            <a:avLst/>
          </a:prstGeom>
        </p:spPr>
        <p:txBody>
          <a:bodyPr vert="horz" lIns="91440" tIns="45720" rIns="91440" bIns="45720" rtlCol="0" anchor="b">
            <a:normAutofit/>
          </a:bodyPr>
          <a:lstStyle>
            <a:lvl1pPr algn="l" defTabSz="914400" rtl="0" eaLnBrk="1" latinLnBrk="0" hangingPunct="1">
              <a:spcBef>
                <a:spcPct val="0"/>
              </a:spcBef>
              <a:buNone/>
              <a:defRPr sz="1400" kern="1200">
                <a:solidFill>
                  <a:srgbClr val="43515A"/>
                </a:solidFill>
                <a:latin typeface="+mj-lt"/>
                <a:ea typeface="+mj-ea"/>
                <a:cs typeface="+mj-cs"/>
              </a:defRPr>
            </a:lvl1pPr>
          </a:lstStyle>
          <a:p>
            <a:endParaRPr lang="hu-HU" dirty="0"/>
          </a:p>
        </p:txBody>
      </p:sp>
      <p:sp>
        <p:nvSpPr>
          <p:cNvPr id="6" name="Picture Placeholder 8"/>
          <p:cNvSpPr>
            <a:spLocks noGrp="1"/>
          </p:cNvSpPr>
          <p:nvPr>
            <p:ph type="pic" sz="quarter" idx="13"/>
          </p:nvPr>
        </p:nvSpPr>
        <p:spPr>
          <a:xfrm>
            <a:off x="5724128" y="817246"/>
            <a:ext cx="3419872" cy="3968751"/>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12" name="Text Placeholder 3"/>
          <p:cNvSpPr>
            <a:spLocks noGrp="1"/>
          </p:cNvSpPr>
          <p:nvPr>
            <p:ph type="body" sz="half" idx="10" hasCustomPrompt="1"/>
          </p:nvPr>
        </p:nvSpPr>
        <p:spPr>
          <a:xfrm>
            <a:off x="2051720" y="421794"/>
            <a:ext cx="6495122" cy="216024"/>
          </a:xfrm>
          <a:prstGeom prst="rect">
            <a:avLst/>
          </a:prstGeom>
        </p:spPr>
        <p:txBody>
          <a:bodyPr tIns="0" bIns="0">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13" name="Text Placeholder 3"/>
          <p:cNvSpPr>
            <a:spLocks noGrp="1"/>
          </p:cNvSpPr>
          <p:nvPr>
            <p:ph type="body" sz="half" idx="11" hasCustomPrompt="1"/>
          </p:nvPr>
        </p:nvSpPr>
        <p:spPr>
          <a:xfrm>
            <a:off x="2051720" y="0"/>
            <a:ext cx="6495122" cy="411510"/>
          </a:xfrm>
          <a:prstGeom prst="rect">
            <a:avLst/>
          </a:prstGeom>
        </p:spPr>
        <p:txBody>
          <a:bodyPr tIns="0" bIns="0" anchor="b">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2852703940"/>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3_Section Header">
    <p:spTree>
      <p:nvGrpSpPr>
        <p:cNvPr id="1" name=""/>
        <p:cNvGrpSpPr/>
        <p:nvPr/>
      </p:nvGrpSpPr>
      <p:grpSpPr>
        <a:xfrm>
          <a:off x="0" y="0"/>
          <a:ext cx="0" cy="0"/>
          <a:chOff x="0" y="0"/>
          <a:chExt cx="0" cy="0"/>
        </a:xfrm>
      </p:grpSpPr>
      <p:sp>
        <p:nvSpPr>
          <p:cNvPr id="9" name="Picture Placeholder 8"/>
          <p:cNvSpPr>
            <a:spLocks noGrp="1"/>
          </p:cNvSpPr>
          <p:nvPr>
            <p:ph type="pic" sz="quarter" idx="13"/>
          </p:nvPr>
        </p:nvSpPr>
        <p:spPr>
          <a:xfrm>
            <a:off x="726977" y="1213994"/>
            <a:ext cx="1794723" cy="1354561"/>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7" name="Text Placeholder 3"/>
          <p:cNvSpPr>
            <a:spLocks noGrp="1"/>
          </p:cNvSpPr>
          <p:nvPr>
            <p:ph type="body" sz="half" idx="2"/>
          </p:nvPr>
        </p:nvSpPr>
        <p:spPr>
          <a:xfrm>
            <a:off x="2987825" y="1154360"/>
            <a:ext cx="5843397" cy="583569"/>
          </a:xfrm>
          <a:prstGeom prst="rect">
            <a:avLst/>
          </a:prstGeom>
        </p:spPr>
        <p:txBody>
          <a:bodyPr>
            <a:normAutofit/>
          </a:bodyPr>
          <a:lstStyle>
            <a:lvl1pPr marL="0" indent="0">
              <a:lnSpc>
                <a:spcPts val="2200"/>
              </a:lnSpc>
              <a:spcBef>
                <a:spcPts val="0"/>
              </a:spcBef>
              <a:buNone/>
              <a:defRPr sz="2000">
                <a:solidFill>
                  <a:srgbClr val="0556A5"/>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6" name="Text Placeholder 3"/>
          <p:cNvSpPr>
            <a:spLocks noGrp="1"/>
          </p:cNvSpPr>
          <p:nvPr>
            <p:ph type="body" sz="half" idx="14"/>
          </p:nvPr>
        </p:nvSpPr>
        <p:spPr>
          <a:xfrm>
            <a:off x="2987825" y="1748881"/>
            <a:ext cx="5843397" cy="607301"/>
          </a:xfrm>
          <a:prstGeom prst="rect">
            <a:avLst/>
          </a:prstGeom>
        </p:spPr>
        <p:txBody>
          <a:bodyPr>
            <a:normAutofit/>
          </a:bodyPr>
          <a:lstStyle>
            <a:lvl1pPr marL="0" indent="0">
              <a:lnSpc>
                <a:spcPts val="22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8" name="Picture Placeholder 8"/>
          <p:cNvSpPr>
            <a:spLocks noGrp="1"/>
          </p:cNvSpPr>
          <p:nvPr>
            <p:ph type="pic" sz="quarter" idx="15"/>
          </p:nvPr>
        </p:nvSpPr>
        <p:spPr>
          <a:xfrm>
            <a:off x="726977" y="2999995"/>
            <a:ext cx="1794723" cy="1354561"/>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12" name="Text Placeholder 3"/>
          <p:cNvSpPr>
            <a:spLocks noGrp="1"/>
          </p:cNvSpPr>
          <p:nvPr>
            <p:ph type="body" sz="half" idx="16"/>
          </p:nvPr>
        </p:nvSpPr>
        <p:spPr>
          <a:xfrm>
            <a:off x="2993097" y="2940361"/>
            <a:ext cx="5843397" cy="583569"/>
          </a:xfrm>
          <a:prstGeom prst="rect">
            <a:avLst/>
          </a:prstGeom>
        </p:spPr>
        <p:txBody>
          <a:bodyPr>
            <a:normAutofit/>
          </a:bodyPr>
          <a:lstStyle>
            <a:lvl1pPr marL="0" indent="0">
              <a:lnSpc>
                <a:spcPts val="2200"/>
              </a:lnSpc>
              <a:spcBef>
                <a:spcPts val="0"/>
              </a:spcBef>
              <a:buNone/>
              <a:defRPr sz="2000">
                <a:solidFill>
                  <a:srgbClr val="0556A5"/>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13" name="Text Placeholder 3"/>
          <p:cNvSpPr>
            <a:spLocks noGrp="1"/>
          </p:cNvSpPr>
          <p:nvPr>
            <p:ph type="body" sz="half" idx="17"/>
          </p:nvPr>
        </p:nvSpPr>
        <p:spPr>
          <a:xfrm>
            <a:off x="2993097" y="3534883"/>
            <a:ext cx="5843397" cy="607301"/>
          </a:xfrm>
          <a:prstGeom prst="rect">
            <a:avLst/>
          </a:prstGeom>
        </p:spPr>
        <p:txBody>
          <a:bodyPr>
            <a:normAutofit/>
          </a:bodyPr>
          <a:lstStyle>
            <a:lvl1pPr marL="0" indent="0">
              <a:lnSpc>
                <a:spcPts val="22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16" name="Text Placeholder 3"/>
          <p:cNvSpPr>
            <a:spLocks noGrp="1"/>
          </p:cNvSpPr>
          <p:nvPr>
            <p:ph type="body" sz="half" idx="10" hasCustomPrompt="1"/>
          </p:nvPr>
        </p:nvSpPr>
        <p:spPr>
          <a:xfrm>
            <a:off x="2051720" y="421794"/>
            <a:ext cx="6495122" cy="216024"/>
          </a:xfrm>
          <a:prstGeom prst="rect">
            <a:avLst/>
          </a:prstGeom>
        </p:spPr>
        <p:txBody>
          <a:bodyPr tIns="0" bIns="0">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17" name="Text Placeholder 3"/>
          <p:cNvSpPr>
            <a:spLocks noGrp="1"/>
          </p:cNvSpPr>
          <p:nvPr>
            <p:ph type="body" sz="half" idx="11" hasCustomPrompt="1"/>
          </p:nvPr>
        </p:nvSpPr>
        <p:spPr>
          <a:xfrm>
            <a:off x="2051720" y="0"/>
            <a:ext cx="6495122" cy="411510"/>
          </a:xfrm>
          <a:prstGeom prst="rect">
            <a:avLst/>
          </a:prstGeom>
        </p:spPr>
        <p:txBody>
          <a:bodyPr tIns="0" bIns="0" anchor="b">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30333008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4_Section Header">
    <p:spTree>
      <p:nvGrpSpPr>
        <p:cNvPr id="1" name=""/>
        <p:cNvGrpSpPr/>
        <p:nvPr/>
      </p:nvGrpSpPr>
      <p:grpSpPr>
        <a:xfrm>
          <a:off x="0" y="0"/>
          <a:ext cx="0" cy="0"/>
          <a:chOff x="0" y="0"/>
          <a:chExt cx="0" cy="0"/>
        </a:xfrm>
      </p:grpSpPr>
      <p:sp>
        <p:nvSpPr>
          <p:cNvPr id="11" name="Picture Placeholder 8"/>
          <p:cNvSpPr>
            <a:spLocks noGrp="1"/>
          </p:cNvSpPr>
          <p:nvPr>
            <p:ph type="pic" sz="quarter" idx="13"/>
          </p:nvPr>
        </p:nvSpPr>
        <p:spPr>
          <a:xfrm>
            <a:off x="726977" y="1213994"/>
            <a:ext cx="1794723" cy="1354561"/>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14" name="Text Placeholder 3"/>
          <p:cNvSpPr>
            <a:spLocks noGrp="1"/>
          </p:cNvSpPr>
          <p:nvPr>
            <p:ph type="body" sz="half" idx="2"/>
          </p:nvPr>
        </p:nvSpPr>
        <p:spPr>
          <a:xfrm>
            <a:off x="2699793" y="1154360"/>
            <a:ext cx="1656184" cy="583569"/>
          </a:xfrm>
          <a:prstGeom prst="rect">
            <a:avLst/>
          </a:prstGeom>
        </p:spPr>
        <p:txBody>
          <a:bodyPr>
            <a:normAutofit/>
          </a:bodyPr>
          <a:lstStyle>
            <a:lvl1pPr marL="0" indent="0">
              <a:lnSpc>
                <a:spcPts val="22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15" name="Text Placeholder 3"/>
          <p:cNvSpPr>
            <a:spLocks noGrp="1"/>
          </p:cNvSpPr>
          <p:nvPr>
            <p:ph type="body" sz="half" idx="14"/>
          </p:nvPr>
        </p:nvSpPr>
        <p:spPr>
          <a:xfrm>
            <a:off x="2699794" y="1923678"/>
            <a:ext cx="1656183" cy="648072"/>
          </a:xfrm>
          <a:prstGeom prst="rect">
            <a:avLst/>
          </a:prstGeom>
        </p:spPr>
        <p:txBody>
          <a:bodyPr>
            <a:normAutofit/>
          </a:bodyPr>
          <a:lstStyle>
            <a:lvl1pPr marL="0" indent="0">
              <a:lnSpc>
                <a:spcPts val="22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16" name="Picture Placeholder 8"/>
          <p:cNvSpPr>
            <a:spLocks noGrp="1"/>
          </p:cNvSpPr>
          <p:nvPr>
            <p:ph type="pic" sz="quarter" idx="15"/>
          </p:nvPr>
        </p:nvSpPr>
        <p:spPr>
          <a:xfrm>
            <a:off x="726977" y="2909325"/>
            <a:ext cx="1794723" cy="1354561"/>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17" name="Text Placeholder 3"/>
          <p:cNvSpPr>
            <a:spLocks noGrp="1"/>
          </p:cNvSpPr>
          <p:nvPr>
            <p:ph type="body" sz="half" idx="16"/>
          </p:nvPr>
        </p:nvSpPr>
        <p:spPr>
          <a:xfrm>
            <a:off x="2699793" y="2849691"/>
            <a:ext cx="1656184" cy="583569"/>
          </a:xfrm>
          <a:prstGeom prst="rect">
            <a:avLst/>
          </a:prstGeom>
        </p:spPr>
        <p:txBody>
          <a:bodyPr>
            <a:normAutofit/>
          </a:bodyPr>
          <a:lstStyle>
            <a:lvl1pPr marL="0" indent="0">
              <a:lnSpc>
                <a:spcPts val="22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18" name="Text Placeholder 3"/>
          <p:cNvSpPr>
            <a:spLocks noGrp="1"/>
          </p:cNvSpPr>
          <p:nvPr>
            <p:ph type="body" sz="half" idx="17"/>
          </p:nvPr>
        </p:nvSpPr>
        <p:spPr>
          <a:xfrm>
            <a:off x="2699794" y="3651870"/>
            <a:ext cx="1656183" cy="615212"/>
          </a:xfrm>
          <a:prstGeom prst="rect">
            <a:avLst/>
          </a:prstGeom>
        </p:spPr>
        <p:txBody>
          <a:bodyPr>
            <a:normAutofit/>
          </a:bodyPr>
          <a:lstStyle>
            <a:lvl1pPr marL="0" indent="0">
              <a:lnSpc>
                <a:spcPts val="18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19" name="Picture Placeholder 8"/>
          <p:cNvSpPr>
            <a:spLocks noGrp="1"/>
          </p:cNvSpPr>
          <p:nvPr>
            <p:ph type="pic" sz="quarter" idx="18"/>
          </p:nvPr>
        </p:nvSpPr>
        <p:spPr>
          <a:xfrm>
            <a:off x="4816219" y="1213994"/>
            <a:ext cx="1794723" cy="1354561"/>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20" name="Text Placeholder 3"/>
          <p:cNvSpPr>
            <a:spLocks noGrp="1"/>
          </p:cNvSpPr>
          <p:nvPr>
            <p:ph type="body" sz="half" idx="19"/>
          </p:nvPr>
        </p:nvSpPr>
        <p:spPr>
          <a:xfrm>
            <a:off x="6789035" y="1154360"/>
            <a:ext cx="1656184" cy="583569"/>
          </a:xfrm>
          <a:prstGeom prst="rect">
            <a:avLst/>
          </a:prstGeom>
        </p:spPr>
        <p:txBody>
          <a:bodyPr>
            <a:normAutofit/>
          </a:bodyPr>
          <a:lstStyle>
            <a:lvl1pPr marL="0" indent="0">
              <a:lnSpc>
                <a:spcPts val="22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21" name="Text Placeholder 3"/>
          <p:cNvSpPr>
            <a:spLocks noGrp="1"/>
          </p:cNvSpPr>
          <p:nvPr>
            <p:ph type="body" sz="half" idx="20"/>
          </p:nvPr>
        </p:nvSpPr>
        <p:spPr>
          <a:xfrm>
            <a:off x="6789036" y="1923678"/>
            <a:ext cx="1656183" cy="648072"/>
          </a:xfrm>
          <a:prstGeom prst="rect">
            <a:avLst/>
          </a:prstGeom>
        </p:spPr>
        <p:txBody>
          <a:bodyPr>
            <a:normAutofit/>
          </a:bodyPr>
          <a:lstStyle>
            <a:lvl1pPr marL="0" indent="0">
              <a:lnSpc>
                <a:spcPts val="18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22" name="Picture Placeholder 8"/>
          <p:cNvSpPr>
            <a:spLocks noGrp="1"/>
          </p:cNvSpPr>
          <p:nvPr>
            <p:ph type="pic" sz="quarter" idx="21"/>
          </p:nvPr>
        </p:nvSpPr>
        <p:spPr>
          <a:xfrm>
            <a:off x="4816219" y="2909325"/>
            <a:ext cx="1794723" cy="1354561"/>
          </a:xfrm>
          <a:prstGeom prst="rect">
            <a:avLst/>
          </a:prstGeom>
          <a:solidFill>
            <a:schemeClr val="bg1">
              <a:lumMod val="85000"/>
            </a:schemeClr>
          </a:solidFill>
        </p:spPr>
        <p:txBody>
          <a:bodyPr>
            <a:normAutofit/>
          </a:bodyPr>
          <a:lstStyle>
            <a:lvl1pPr marL="0" indent="0">
              <a:buNone/>
              <a:defRPr sz="1000"/>
            </a:lvl1pPr>
          </a:lstStyle>
          <a:p>
            <a:endParaRPr lang="hu-HU" dirty="0"/>
          </a:p>
        </p:txBody>
      </p:sp>
      <p:sp>
        <p:nvSpPr>
          <p:cNvPr id="23" name="Text Placeholder 3"/>
          <p:cNvSpPr>
            <a:spLocks noGrp="1"/>
          </p:cNvSpPr>
          <p:nvPr>
            <p:ph type="body" sz="half" idx="22"/>
          </p:nvPr>
        </p:nvSpPr>
        <p:spPr>
          <a:xfrm>
            <a:off x="6789035" y="2849691"/>
            <a:ext cx="1656184" cy="583569"/>
          </a:xfrm>
          <a:prstGeom prst="rect">
            <a:avLst/>
          </a:prstGeom>
        </p:spPr>
        <p:txBody>
          <a:bodyPr>
            <a:normAutofit/>
          </a:bodyPr>
          <a:lstStyle>
            <a:lvl1pPr marL="0" indent="0">
              <a:lnSpc>
                <a:spcPts val="22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24" name="Text Placeholder 3"/>
          <p:cNvSpPr>
            <a:spLocks noGrp="1"/>
          </p:cNvSpPr>
          <p:nvPr>
            <p:ph type="body" sz="half" idx="23"/>
          </p:nvPr>
        </p:nvSpPr>
        <p:spPr>
          <a:xfrm>
            <a:off x="6789036" y="3651870"/>
            <a:ext cx="1656183" cy="615212"/>
          </a:xfrm>
          <a:prstGeom prst="rect">
            <a:avLst/>
          </a:prstGeom>
        </p:spPr>
        <p:txBody>
          <a:bodyPr>
            <a:normAutofit/>
          </a:bodyPr>
          <a:lstStyle>
            <a:lvl1pPr marL="0" indent="0">
              <a:lnSpc>
                <a:spcPts val="1800"/>
              </a:lnSpc>
              <a:spcBef>
                <a:spcPts val="0"/>
              </a:spcBef>
              <a:buNone/>
              <a:defRPr sz="2000">
                <a:solidFill>
                  <a:srgbClr val="43515A"/>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endParaRPr lang="hu-HU" dirty="0"/>
          </a:p>
        </p:txBody>
      </p:sp>
      <p:sp>
        <p:nvSpPr>
          <p:cNvPr id="28" name="Text Placeholder 3"/>
          <p:cNvSpPr>
            <a:spLocks noGrp="1"/>
          </p:cNvSpPr>
          <p:nvPr>
            <p:ph type="body" sz="half" idx="10" hasCustomPrompt="1"/>
          </p:nvPr>
        </p:nvSpPr>
        <p:spPr>
          <a:xfrm>
            <a:off x="2051720" y="421794"/>
            <a:ext cx="6495122" cy="216024"/>
          </a:xfrm>
          <a:prstGeom prst="rect">
            <a:avLst/>
          </a:prstGeom>
        </p:spPr>
        <p:txBody>
          <a:bodyPr tIns="0" bIns="0">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29" name="Text Placeholder 3"/>
          <p:cNvSpPr>
            <a:spLocks noGrp="1"/>
          </p:cNvSpPr>
          <p:nvPr>
            <p:ph type="body" sz="half" idx="11" hasCustomPrompt="1"/>
          </p:nvPr>
        </p:nvSpPr>
        <p:spPr>
          <a:xfrm>
            <a:off x="2051720" y="0"/>
            <a:ext cx="6495122" cy="411510"/>
          </a:xfrm>
          <a:prstGeom prst="rect">
            <a:avLst/>
          </a:prstGeom>
        </p:spPr>
        <p:txBody>
          <a:bodyPr tIns="0" bIns="0" anchor="b">
            <a:normAutofit/>
          </a:bodyPr>
          <a:lstStyle>
            <a:lvl1pPr marL="0" indent="0">
              <a:lnSpc>
                <a:spcPts val="2200"/>
              </a:lnSpc>
              <a:spcBef>
                <a:spcPts val="0"/>
              </a:spcBef>
              <a:buNone/>
              <a:defRPr lang="en-US" sz="2000" kern="1200" dirty="0" smtClean="0">
                <a:solidFill>
                  <a:srgbClr val="43515A"/>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Tree>
    <p:extLst>
      <p:ext uri="{BB962C8B-B14F-4D97-AF65-F5344CB8AC3E}">
        <p14:creationId xmlns:p14="http://schemas.microsoft.com/office/powerpoint/2010/main" val="1537264981"/>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4" Type="http://schemas.openxmlformats.org/officeDocument/2006/relationships/image" Target="../media/image1.jpg"/></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0.xml"/><Relationship Id="rId13" Type="http://schemas.openxmlformats.org/officeDocument/2006/relationships/slideLayout" Target="../slideLayouts/slideLayout15.xml"/><Relationship Id="rId18" Type="http://schemas.openxmlformats.org/officeDocument/2006/relationships/theme" Target="../theme/theme2.xml"/><Relationship Id="rId3" Type="http://schemas.openxmlformats.org/officeDocument/2006/relationships/slideLayout" Target="../slideLayouts/slideLayout5.xml"/><Relationship Id="rId7" Type="http://schemas.openxmlformats.org/officeDocument/2006/relationships/slideLayout" Target="../slideLayouts/slideLayout9.xml"/><Relationship Id="rId12" Type="http://schemas.openxmlformats.org/officeDocument/2006/relationships/slideLayout" Target="../slideLayouts/slideLayout14.xml"/><Relationship Id="rId17" Type="http://schemas.openxmlformats.org/officeDocument/2006/relationships/slideLayout" Target="../slideLayouts/slideLayout19.xml"/><Relationship Id="rId2" Type="http://schemas.openxmlformats.org/officeDocument/2006/relationships/slideLayout" Target="../slideLayouts/slideLayout4.xml"/><Relationship Id="rId16" Type="http://schemas.openxmlformats.org/officeDocument/2006/relationships/slideLayout" Target="../slideLayouts/slideLayout18.xml"/><Relationship Id="rId1" Type="http://schemas.openxmlformats.org/officeDocument/2006/relationships/slideLayout" Target="../slideLayouts/slideLayout3.xml"/><Relationship Id="rId6" Type="http://schemas.openxmlformats.org/officeDocument/2006/relationships/slideLayout" Target="../slideLayouts/slideLayout8.xml"/><Relationship Id="rId11" Type="http://schemas.openxmlformats.org/officeDocument/2006/relationships/slideLayout" Target="../slideLayouts/slideLayout13.xml"/><Relationship Id="rId5" Type="http://schemas.openxmlformats.org/officeDocument/2006/relationships/slideLayout" Target="../slideLayouts/slideLayout7.xml"/><Relationship Id="rId15" Type="http://schemas.openxmlformats.org/officeDocument/2006/relationships/slideLayout" Target="../slideLayouts/slideLayout17.xml"/><Relationship Id="rId10" Type="http://schemas.openxmlformats.org/officeDocument/2006/relationships/slideLayout" Target="../slideLayouts/slideLayout12.xml"/><Relationship Id="rId19" Type="http://schemas.openxmlformats.org/officeDocument/2006/relationships/image" Target="../media/image2.jpg"/><Relationship Id="rId4" Type="http://schemas.openxmlformats.org/officeDocument/2006/relationships/slideLayout" Target="../slideLayouts/slideLayout6.xml"/><Relationship Id="rId9" Type="http://schemas.openxmlformats.org/officeDocument/2006/relationships/slideLayout" Target="../slideLayouts/slideLayout11.xml"/><Relationship Id="rId14" Type="http://schemas.openxmlformats.org/officeDocument/2006/relationships/slideLayout" Target="../slideLayouts/slideLayout16.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05978"/>
            <a:ext cx="8229600" cy="857250"/>
          </a:xfrm>
          <a:prstGeom prst="rect">
            <a:avLst/>
          </a:prstGeom>
        </p:spPr>
        <p:txBody>
          <a:bodyPr vert="horz" lIns="91440" tIns="45720" rIns="91440" bIns="45720" rtlCol="0" anchor="ctr">
            <a:normAutofit/>
          </a:bodyPr>
          <a:lstStyle/>
          <a:p>
            <a:r>
              <a:rPr lang="en-US"/>
              <a:t>Click to edit Master title style</a:t>
            </a:r>
            <a:endParaRPr lang="hu-HU"/>
          </a:p>
        </p:txBody>
      </p:sp>
      <p:sp>
        <p:nvSpPr>
          <p:cNvPr id="3" name="Text Placeholder 2"/>
          <p:cNvSpPr>
            <a:spLocks noGrp="1"/>
          </p:cNvSpPr>
          <p:nvPr>
            <p:ph type="body" idx="1"/>
          </p:nvPr>
        </p:nvSpPr>
        <p:spPr>
          <a:xfrm>
            <a:off x="457200" y="1200151"/>
            <a:ext cx="8229600" cy="3394472"/>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hu-HU"/>
          </a:p>
        </p:txBody>
      </p:sp>
      <p:sp>
        <p:nvSpPr>
          <p:cNvPr id="4" name="Date Placeholder 3"/>
          <p:cNvSpPr>
            <a:spLocks noGrp="1"/>
          </p:cNvSpPr>
          <p:nvPr>
            <p:ph type="dt" sz="half" idx="2"/>
          </p:nvPr>
        </p:nvSpPr>
        <p:spPr>
          <a:xfrm>
            <a:off x="457200" y="4767263"/>
            <a:ext cx="2133600" cy="273844"/>
          </a:xfrm>
          <a:prstGeom prst="rect">
            <a:avLst/>
          </a:prstGeom>
        </p:spPr>
        <p:txBody>
          <a:bodyPr vert="horz" lIns="91440" tIns="45720" rIns="91440" bIns="45720" rtlCol="0" anchor="ctr"/>
          <a:lstStyle>
            <a:lvl1pPr algn="l">
              <a:defRPr sz="1200">
                <a:solidFill>
                  <a:schemeClr val="tx1">
                    <a:tint val="75000"/>
                  </a:schemeClr>
                </a:solidFill>
              </a:defRPr>
            </a:lvl1pPr>
          </a:lstStyle>
          <a:p>
            <a:fld id="{F1AF3929-AB66-4171-B31D-1598E0AD6067}" type="datetimeFigureOut">
              <a:rPr lang="hu-HU" smtClean="0"/>
              <a:t>2025. 05. 15.</a:t>
            </a:fld>
            <a:endParaRPr lang="hu-HU"/>
          </a:p>
        </p:txBody>
      </p:sp>
      <p:sp>
        <p:nvSpPr>
          <p:cNvPr id="5" name="Footer Placeholder 4"/>
          <p:cNvSpPr>
            <a:spLocks noGrp="1"/>
          </p:cNvSpPr>
          <p:nvPr>
            <p:ph type="ftr" sz="quarter" idx="3"/>
          </p:nvPr>
        </p:nvSpPr>
        <p:spPr>
          <a:xfrm>
            <a:off x="3124200" y="4767263"/>
            <a:ext cx="2895600" cy="273844"/>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hu-HU"/>
          </a:p>
        </p:txBody>
      </p:sp>
      <p:sp>
        <p:nvSpPr>
          <p:cNvPr id="6" name="Slide Number Placeholder 5"/>
          <p:cNvSpPr>
            <a:spLocks noGrp="1"/>
          </p:cNvSpPr>
          <p:nvPr>
            <p:ph type="sldNum" sz="quarter" idx="4"/>
          </p:nvPr>
        </p:nvSpPr>
        <p:spPr>
          <a:xfrm>
            <a:off x="6553200" y="4767263"/>
            <a:ext cx="2133600" cy="273844"/>
          </a:xfrm>
          <a:prstGeom prst="rect">
            <a:avLst/>
          </a:prstGeom>
        </p:spPr>
        <p:txBody>
          <a:bodyPr vert="horz" lIns="91440" tIns="45720" rIns="91440" bIns="45720" rtlCol="0" anchor="ctr"/>
          <a:lstStyle>
            <a:lvl1pPr algn="r">
              <a:defRPr sz="1200">
                <a:solidFill>
                  <a:schemeClr val="tx1">
                    <a:tint val="75000"/>
                  </a:schemeClr>
                </a:solidFill>
              </a:defRPr>
            </a:lvl1pPr>
          </a:lstStyle>
          <a:p>
            <a:fld id="{DC302EE8-53CF-4912-A1F7-DC7C5352E9D4}" type="slidenum">
              <a:rPr lang="hu-HU" smtClean="0"/>
              <a:t>‹#›</a:t>
            </a:fld>
            <a:endParaRPr lang="hu-HU"/>
          </a:p>
        </p:txBody>
      </p:sp>
      <p:pic>
        <p:nvPicPr>
          <p:cNvPr id="7" name="Picture 6"/>
          <p:cNvPicPr>
            <a:picLocks noChangeAspect="1"/>
          </p:cNvPicPr>
          <p:nvPr userDrawn="1"/>
        </p:nvPicPr>
        <p:blipFill>
          <a:blip r:embed="rId4">
            <a:extLst>
              <a:ext uri="{28A0092B-C50C-407E-A947-70E740481C1C}">
                <a14:useLocalDpi xmlns:a14="http://schemas.microsoft.com/office/drawing/2010/main" val="0"/>
              </a:ext>
            </a:extLst>
          </a:blip>
          <a:srcRect/>
          <a:stretch/>
        </p:blipFill>
        <p:spPr>
          <a:xfrm>
            <a:off x="0" y="0"/>
            <a:ext cx="9183600" cy="5165775"/>
          </a:xfrm>
          <a:prstGeom prst="rect">
            <a:avLst/>
          </a:prstGeom>
        </p:spPr>
      </p:pic>
    </p:spTree>
    <p:extLst>
      <p:ext uri="{BB962C8B-B14F-4D97-AF65-F5344CB8AC3E}">
        <p14:creationId xmlns:p14="http://schemas.microsoft.com/office/powerpoint/2010/main" val="10716150"/>
      </p:ext>
    </p:extLst>
  </p:cSld>
  <p:clrMap bg1="lt1" tx1="dk1" bg2="lt2" tx2="dk2" accent1="accent1" accent2="accent2" accent3="accent3" accent4="accent4" accent5="accent5" accent6="accent6" hlink="hlink" folHlink="folHlink"/>
  <p:sldLayoutIdLst>
    <p:sldLayoutId id="2147483649" r:id="rId1"/>
    <p:sldLayoutId id="2147483670" r:id="rId2"/>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hu-H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9" name="Picture 8"/>
          <p:cNvPicPr>
            <a:picLocks noChangeAspect="1"/>
          </p:cNvPicPr>
          <p:nvPr userDrawn="1"/>
        </p:nvPicPr>
        <p:blipFill>
          <a:blip r:embed="rId19">
            <a:extLst>
              <a:ext uri="{28A0092B-C50C-407E-A947-70E740481C1C}">
                <a14:useLocalDpi xmlns:a14="http://schemas.microsoft.com/office/drawing/2010/main" val="0"/>
              </a:ext>
            </a:extLst>
          </a:blip>
          <a:srcRect/>
          <a:stretch/>
        </p:blipFill>
        <p:spPr>
          <a:xfrm>
            <a:off x="0" y="9922"/>
            <a:ext cx="9161552" cy="5143500"/>
          </a:xfrm>
          <a:prstGeom prst="rect">
            <a:avLst/>
          </a:prstGeom>
        </p:spPr>
      </p:pic>
      <p:sp>
        <p:nvSpPr>
          <p:cNvPr id="12" name="Slide Number Placeholder 5"/>
          <p:cNvSpPr txBox="1">
            <a:spLocks/>
          </p:cNvSpPr>
          <p:nvPr userDrawn="1"/>
        </p:nvSpPr>
        <p:spPr>
          <a:xfrm>
            <a:off x="8532440" y="4930869"/>
            <a:ext cx="432048" cy="273844"/>
          </a:xfrm>
          <a:prstGeom prst="rect">
            <a:avLst/>
          </a:prstGeom>
        </p:spPr>
        <p:txBody>
          <a:bodyPr/>
          <a:lstStyle>
            <a:defPPr>
              <a:defRPr lang="hu-HU"/>
            </a:defPPr>
            <a:lvl1pPr marL="0" algn="r" defTabSz="914400" rtl="0" eaLnBrk="1" latinLnBrk="0" hangingPunct="1">
              <a:defRPr sz="1000" kern="1200">
                <a:solidFill>
                  <a:srgbClr val="43515A"/>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5D2C632D-FAE6-45B7-9C20-0AFFD2F99CC4}" type="slidenum">
              <a:rPr lang="hu-HU" smtClean="0"/>
              <a:t>‹#›</a:t>
            </a:fld>
            <a:endParaRPr lang="hu-HU" dirty="0"/>
          </a:p>
        </p:txBody>
      </p:sp>
    </p:spTree>
    <p:extLst>
      <p:ext uri="{BB962C8B-B14F-4D97-AF65-F5344CB8AC3E}">
        <p14:creationId xmlns:p14="http://schemas.microsoft.com/office/powerpoint/2010/main" val="3973651414"/>
      </p:ext>
    </p:extLst>
  </p:cSld>
  <p:clrMap bg1="lt1" tx1="dk1" bg2="lt2" tx2="dk2" accent1="accent1" accent2="accent2" accent3="accent3" accent4="accent4" accent5="accent5" accent6="accent6" hlink="hlink" folHlink="folHlink"/>
  <p:sldLayoutIdLst>
    <p:sldLayoutId id="2147483672" r:id="rId1"/>
    <p:sldLayoutId id="2147483673" r:id="rId2"/>
    <p:sldLayoutId id="2147483674" r:id="rId3"/>
    <p:sldLayoutId id="2147483675" r:id="rId4"/>
    <p:sldLayoutId id="2147483676" r:id="rId5"/>
    <p:sldLayoutId id="2147483652" r:id="rId6"/>
    <p:sldLayoutId id="2147483664" r:id="rId7"/>
    <p:sldLayoutId id="2147483653" r:id="rId8"/>
    <p:sldLayoutId id="2147483666" r:id="rId9"/>
    <p:sldLayoutId id="2147483677" r:id="rId10"/>
    <p:sldLayoutId id="2147483678" r:id="rId11"/>
    <p:sldLayoutId id="2147483679" r:id="rId12"/>
    <p:sldLayoutId id="2147483680" r:id="rId13"/>
    <p:sldLayoutId id="2147483665" r:id="rId14"/>
    <p:sldLayoutId id="2147483667" r:id="rId15"/>
    <p:sldLayoutId id="2147483668" r:id="rId16"/>
    <p:sldLayoutId id="2147483669" r:id="rId17"/>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hu-H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8.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4.xml.rels><?xml version="1.0" encoding="UTF-8" standalone="yes"?>
<Relationships xmlns="http://schemas.openxmlformats.org/package/2006/relationships"><Relationship Id="rId3" Type="http://schemas.openxmlformats.org/officeDocument/2006/relationships/image" Target="../media/image9.emf"/><Relationship Id="rId7" Type="http://schemas.openxmlformats.org/officeDocument/2006/relationships/image" Target="../media/image13.emf"/><Relationship Id="rId2" Type="http://schemas.openxmlformats.org/officeDocument/2006/relationships/image" Target="../media/image8.emf"/><Relationship Id="rId1" Type="http://schemas.openxmlformats.org/officeDocument/2006/relationships/slideLayout" Target="../slideLayouts/slideLayout8.xml"/><Relationship Id="rId6" Type="http://schemas.openxmlformats.org/officeDocument/2006/relationships/image" Target="../media/image12.emf"/><Relationship Id="rId5" Type="http://schemas.openxmlformats.org/officeDocument/2006/relationships/image" Target="../media/image11.emf"/><Relationship Id="rId4" Type="http://schemas.openxmlformats.org/officeDocument/2006/relationships/image" Target="../media/image10.emf"/></Relationships>
</file>

<file path=ppt/slides/_rels/slide5.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3.xml"/><Relationship Id="rId1" Type="http://schemas.openxmlformats.org/officeDocument/2006/relationships/slideLayout" Target="../slideLayouts/slideLayout8.xml"/></Relationships>
</file>

<file path=ppt/slides/_rels/slide6.xml.rels><?xml version="1.0" encoding="UTF-8" standalone="yes"?>
<Relationships xmlns="http://schemas.openxmlformats.org/package/2006/relationships"><Relationship Id="rId8" Type="http://schemas.openxmlformats.org/officeDocument/2006/relationships/image" Target="../media/image20.svg"/><Relationship Id="rId13" Type="http://schemas.openxmlformats.org/officeDocument/2006/relationships/image" Target="../media/image25.png"/><Relationship Id="rId3" Type="http://schemas.openxmlformats.org/officeDocument/2006/relationships/image" Target="../media/image15.png"/><Relationship Id="rId7" Type="http://schemas.openxmlformats.org/officeDocument/2006/relationships/image" Target="../media/image19.png"/><Relationship Id="rId12" Type="http://schemas.openxmlformats.org/officeDocument/2006/relationships/image" Target="../media/image24.svg"/><Relationship Id="rId2" Type="http://schemas.openxmlformats.org/officeDocument/2006/relationships/notesSlide" Target="../notesSlides/notesSlide4.xml"/><Relationship Id="rId1" Type="http://schemas.openxmlformats.org/officeDocument/2006/relationships/slideLayout" Target="../slideLayouts/slideLayout8.xml"/><Relationship Id="rId6" Type="http://schemas.openxmlformats.org/officeDocument/2006/relationships/image" Target="../media/image18.svg"/><Relationship Id="rId11" Type="http://schemas.openxmlformats.org/officeDocument/2006/relationships/image" Target="../media/image23.png"/><Relationship Id="rId5" Type="http://schemas.openxmlformats.org/officeDocument/2006/relationships/image" Target="../media/image17.png"/><Relationship Id="rId10" Type="http://schemas.openxmlformats.org/officeDocument/2006/relationships/image" Target="../media/image22.svg"/><Relationship Id="rId4" Type="http://schemas.openxmlformats.org/officeDocument/2006/relationships/image" Target="../media/image16.svg"/><Relationship Id="rId9" Type="http://schemas.openxmlformats.org/officeDocument/2006/relationships/image" Target="../media/image21.png"/><Relationship Id="rId14" Type="http://schemas.openxmlformats.org/officeDocument/2006/relationships/image" Target="../media/image26.svg"/></Relationships>
</file>

<file path=ppt/slides/_rels/slide7.xml.rels><?xml version="1.0" encoding="UTF-8" standalone="yes"?>
<Relationships xmlns="http://schemas.openxmlformats.org/package/2006/relationships"><Relationship Id="rId8" Type="http://schemas.openxmlformats.org/officeDocument/2006/relationships/image" Target="../media/image20.svg"/><Relationship Id="rId13" Type="http://schemas.openxmlformats.org/officeDocument/2006/relationships/image" Target="../media/image25.png"/><Relationship Id="rId3" Type="http://schemas.openxmlformats.org/officeDocument/2006/relationships/image" Target="../media/image15.png"/><Relationship Id="rId7" Type="http://schemas.openxmlformats.org/officeDocument/2006/relationships/image" Target="../media/image19.png"/><Relationship Id="rId12" Type="http://schemas.openxmlformats.org/officeDocument/2006/relationships/image" Target="../media/image24.svg"/><Relationship Id="rId2" Type="http://schemas.openxmlformats.org/officeDocument/2006/relationships/notesSlide" Target="../notesSlides/notesSlide5.xml"/><Relationship Id="rId1" Type="http://schemas.openxmlformats.org/officeDocument/2006/relationships/slideLayout" Target="../slideLayouts/slideLayout8.xml"/><Relationship Id="rId6" Type="http://schemas.openxmlformats.org/officeDocument/2006/relationships/image" Target="../media/image18.svg"/><Relationship Id="rId11" Type="http://schemas.openxmlformats.org/officeDocument/2006/relationships/image" Target="../media/image23.png"/><Relationship Id="rId5" Type="http://schemas.openxmlformats.org/officeDocument/2006/relationships/image" Target="../media/image17.png"/><Relationship Id="rId10" Type="http://schemas.openxmlformats.org/officeDocument/2006/relationships/image" Target="../media/image22.svg"/><Relationship Id="rId4" Type="http://schemas.openxmlformats.org/officeDocument/2006/relationships/image" Target="../media/image16.svg"/><Relationship Id="rId9" Type="http://schemas.openxmlformats.org/officeDocument/2006/relationships/image" Target="../media/image21.png"/><Relationship Id="rId14" Type="http://schemas.openxmlformats.org/officeDocument/2006/relationships/image" Target="../media/image26.svg"/></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8.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8.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13.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8.xml"/></Relationships>
</file>

<file path=ppt/slides/_rels/slide14.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8.xml"/></Relationships>
</file>

<file path=ppt/slides/_rels/slide15.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8.xml"/></Relationships>
</file>

<file path=ppt/slides/_rels/slide16.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8.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ctrTitle"/>
          </p:nvPr>
        </p:nvSpPr>
        <p:spPr>
          <a:xfrm>
            <a:off x="1367312" y="2139702"/>
            <a:ext cx="7128792" cy="1026114"/>
          </a:xfrm>
        </p:spPr>
        <p:txBody>
          <a:bodyPr/>
          <a:lstStyle/>
          <a:p>
            <a:r>
              <a:rPr lang="hu-HU" sz="3400"/>
              <a:t>From Data to Broadband Coverage</a:t>
            </a:r>
            <a:endParaRPr lang="hu-HU" sz="3400" dirty="0"/>
          </a:p>
        </p:txBody>
      </p:sp>
      <p:sp>
        <p:nvSpPr>
          <p:cNvPr id="8" name="Subtitle 7"/>
          <p:cNvSpPr>
            <a:spLocks noGrp="1"/>
          </p:cNvSpPr>
          <p:nvPr>
            <p:ph type="subTitle" idx="1"/>
          </p:nvPr>
        </p:nvSpPr>
        <p:spPr/>
        <p:txBody>
          <a:bodyPr/>
          <a:lstStyle/>
          <a:p>
            <a:r>
              <a:rPr lang="hu-HU" sz="2800"/>
              <a:t>Insights from the Geographic Survey</a:t>
            </a:r>
            <a:endParaRPr lang="hu-HU" sz="2800" dirty="0"/>
          </a:p>
        </p:txBody>
      </p:sp>
      <p:sp>
        <p:nvSpPr>
          <p:cNvPr id="9" name="Text Placeholder 8"/>
          <p:cNvSpPr>
            <a:spLocks noGrp="1"/>
          </p:cNvSpPr>
          <p:nvPr>
            <p:ph type="body" sz="half" idx="2"/>
          </p:nvPr>
        </p:nvSpPr>
        <p:spPr>
          <a:xfrm>
            <a:off x="1403648" y="4314495"/>
            <a:ext cx="4896544" cy="486054"/>
          </a:xfrm>
        </p:spPr>
        <p:txBody>
          <a:bodyPr>
            <a:normAutofit/>
          </a:bodyPr>
          <a:lstStyle/>
          <a:p>
            <a:r>
              <a:rPr lang="hu-HU" sz="1400"/>
              <a:t>Skopje, May 2025</a:t>
            </a:r>
          </a:p>
        </p:txBody>
      </p:sp>
      <p:sp>
        <p:nvSpPr>
          <p:cNvPr id="10" name="Text Placeholder 9"/>
          <p:cNvSpPr>
            <a:spLocks noGrp="1"/>
          </p:cNvSpPr>
          <p:nvPr>
            <p:ph type="body" sz="half" idx="13"/>
          </p:nvPr>
        </p:nvSpPr>
        <p:spPr>
          <a:xfrm>
            <a:off x="1403648" y="3961352"/>
            <a:ext cx="5688632" cy="353143"/>
          </a:xfrm>
        </p:spPr>
        <p:txBody>
          <a:bodyPr/>
          <a:lstStyle/>
          <a:p>
            <a:r>
              <a:rPr lang="hu-HU" sz="1800"/>
              <a:t>International Regulatory Conference 2025</a:t>
            </a:r>
            <a:endParaRPr lang="hu-HU" sz="1800" dirty="0"/>
          </a:p>
        </p:txBody>
      </p:sp>
    </p:spTree>
    <p:extLst>
      <p:ext uri="{BB962C8B-B14F-4D97-AF65-F5344CB8AC3E}">
        <p14:creationId xmlns:p14="http://schemas.microsoft.com/office/powerpoint/2010/main" val="236219934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zöveg helye 4">
            <a:extLst>
              <a:ext uri="{FF2B5EF4-FFF2-40B4-BE49-F238E27FC236}">
                <a16:creationId xmlns:a16="http://schemas.microsoft.com/office/drawing/2014/main" id="{7A105751-68E8-4A32-9300-D39038CB562B}"/>
              </a:ext>
            </a:extLst>
          </p:cNvPr>
          <p:cNvSpPr>
            <a:spLocks noGrp="1"/>
          </p:cNvSpPr>
          <p:nvPr>
            <p:ph type="body" sz="half" idx="11"/>
          </p:nvPr>
        </p:nvSpPr>
        <p:spPr/>
        <p:txBody>
          <a:bodyPr/>
          <a:lstStyle/>
          <a:p>
            <a:r>
              <a:rPr lang="hu-HU"/>
              <a:t>REGULATORY BACKGROUND</a:t>
            </a:r>
          </a:p>
        </p:txBody>
      </p:sp>
      <p:sp>
        <p:nvSpPr>
          <p:cNvPr id="22" name="Szövegdoboz 21">
            <a:extLst>
              <a:ext uri="{FF2B5EF4-FFF2-40B4-BE49-F238E27FC236}">
                <a16:creationId xmlns:a16="http://schemas.microsoft.com/office/drawing/2014/main" id="{24DAB6F0-61F9-42DE-AB7F-5E7E0D66205D}"/>
              </a:ext>
            </a:extLst>
          </p:cNvPr>
          <p:cNvSpPr txBox="1"/>
          <p:nvPr/>
        </p:nvSpPr>
        <p:spPr>
          <a:xfrm>
            <a:off x="544464" y="771550"/>
            <a:ext cx="7339904" cy="2159566"/>
          </a:xfrm>
          <a:prstGeom prst="rect">
            <a:avLst/>
          </a:prstGeom>
          <a:noFill/>
        </p:spPr>
        <p:txBody>
          <a:bodyPr wrap="square" rtlCol="0">
            <a:spAutoFit/>
          </a:bodyPr>
          <a:lstStyle/>
          <a:p>
            <a:pPr>
              <a:spcAft>
                <a:spcPts val="1800"/>
              </a:spcAft>
            </a:pPr>
            <a:r>
              <a:rPr lang="hu-HU" b="1">
                <a:solidFill>
                  <a:srgbClr val="43515A"/>
                </a:solidFill>
              </a:rPr>
              <a:t>EU Framework</a:t>
            </a:r>
          </a:p>
          <a:p>
            <a:pPr>
              <a:lnSpc>
                <a:spcPts val="600"/>
              </a:lnSpc>
              <a:spcAft>
                <a:spcPts val="600"/>
              </a:spcAft>
              <a:buClr>
                <a:srgbClr val="0556A5"/>
              </a:buClr>
            </a:pPr>
            <a:r>
              <a:rPr lang="hu-HU" sz="1300" b="1">
                <a:solidFill>
                  <a:srgbClr val="43515A"/>
                </a:solidFill>
              </a:rPr>
              <a:t>European Electronic Communications Code (Directive 2018/1972)  </a:t>
            </a:r>
          </a:p>
          <a:p>
            <a:pPr marL="285750" indent="-180000">
              <a:lnSpc>
                <a:spcPts val="1600"/>
              </a:lnSpc>
              <a:spcAft>
                <a:spcPts val="1200"/>
              </a:spcAft>
              <a:buClr>
                <a:srgbClr val="0556A5"/>
              </a:buClr>
              <a:buFont typeface="Arial" panose="020B0604020202020204" pitchFamily="34" charset="0"/>
              <a:buChar char="•"/>
            </a:pPr>
            <a:r>
              <a:rPr lang="en-US" sz="1300" i="1">
                <a:solidFill>
                  <a:srgbClr val="43515A"/>
                </a:solidFill>
              </a:rPr>
              <a:t>Article 22 requires Member States to conduct geographical surveys of network deployments and publish designated areas where no VHCN (or at least 100 Mbps) network is available by 21 December 2023, and at least every three years thereafter.</a:t>
            </a:r>
            <a:endParaRPr lang="hu-HU" sz="1300" i="1">
              <a:solidFill>
                <a:srgbClr val="43515A"/>
              </a:solidFill>
            </a:endParaRPr>
          </a:p>
          <a:p>
            <a:pPr>
              <a:lnSpc>
                <a:spcPts val="600"/>
              </a:lnSpc>
              <a:spcAft>
                <a:spcPts val="600"/>
              </a:spcAft>
              <a:buClr>
                <a:srgbClr val="0556A5"/>
              </a:buClr>
            </a:pPr>
            <a:r>
              <a:rPr lang="en-US" sz="1300" b="1">
                <a:solidFill>
                  <a:srgbClr val="43515A"/>
                </a:solidFill>
              </a:rPr>
              <a:t>BEREC Guidelines</a:t>
            </a:r>
            <a:r>
              <a:rPr lang="hu-HU" sz="1300" b="1">
                <a:solidFill>
                  <a:srgbClr val="43515A"/>
                </a:solidFill>
              </a:rPr>
              <a:t> on GS</a:t>
            </a:r>
          </a:p>
          <a:p>
            <a:pPr marL="285750" indent="-180000">
              <a:lnSpc>
                <a:spcPts val="1600"/>
              </a:lnSpc>
              <a:spcAft>
                <a:spcPts val="600"/>
              </a:spcAft>
              <a:buClr>
                <a:srgbClr val="0556A5"/>
              </a:buClr>
              <a:buFont typeface="Arial" panose="020B0604020202020204" pitchFamily="34" charset="0"/>
              <a:buChar char="•"/>
            </a:pPr>
            <a:r>
              <a:rPr lang="hu-HU" sz="1300" i="1">
                <a:solidFill>
                  <a:srgbClr val="43515A"/>
                </a:solidFill>
              </a:rPr>
              <a:t>Contain </a:t>
            </a:r>
            <a:r>
              <a:rPr lang="hu-HU" sz="1300" i="1" dirty="0" err="1">
                <a:solidFill>
                  <a:srgbClr val="43515A"/>
                </a:solidFill>
              </a:rPr>
              <a:t>technical</a:t>
            </a:r>
            <a:r>
              <a:rPr lang="hu-HU" sz="1300" i="1" dirty="0">
                <a:solidFill>
                  <a:srgbClr val="43515A"/>
                </a:solidFill>
              </a:rPr>
              <a:t> </a:t>
            </a:r>
            <a:r>
              <a:rPr lang="hu-HU" sz="1300" i="1" dirty="0" err="1">
                <a:solidFill>
                  <a:srgbClr val="43515A"/>
                </a:solidFill>
              </a:rPr>
              <a:t>details</a:t>
            </a:r>
            <a:r>
              <a:rPr lang="hu-HU" sz="1300" i="1" dirty="0">
                <a:solidFill>
                  <a:srgbClr val="43515A"/>
                </a:solidFill>
              </a:rPr>
              <a:t> </a:t>
            </a:r>
            <a:r>
              <a:rPr lang="hu-HU" sz="1300" i="1" dirty="0" err="1">
                <a:solidFill>
                  <a:srgbClr val="43515A"/>
                </a:solidFill>
              </a:rPr>
              <a:t>to</a:t>
            </a:r>
            <a:r>
              <a:rPr lang="hu-HU" sz="1300" i="1" dirty="0">
                <a:solidFill>
                  <a:srgbClr val="43515A"/>
                </a:solidFill>
              </a:rPr>
              <a:t> </a:t>
            </a:r>
            <a:r>
              <a:rPr lang="hu-HU" sz="1300" i="1" dirty="0" err="1">
                <a:solidFill>
                  <a:srgbClr val="43515A"/>
                </a:solidFill>
              </a:rPr>
              <a:t>ensure</a:t>
            </a:r>
            <a:r>
              <a:rPr lang="hu-HU" sz="1300" i="1" dirty="0">
                <a:solidFill>
                  <a:srgbClr val="43515A"/>
                </a:solidFill>
              </a:rPr>
              <a:t> consistent </a:t>
            </a:r>
            <a:r>
              <a:rPr lang="hu-HU" sz="1300" i="1" dirty="0" err="1">
                <a:solidFill>
                  <a:srgbClr val="43515A"/>
                </a:solidFill>
              </a:rPr>
              <a:t>implementation</a:t>
            </a:r>
            <a:r>
              <a:rPr lang="hu-HU" sz="1300" i="1" dirty="0">
                <a:solidFill>
                  <a:srgbClr val="43515A"/>
                </a:solidFill>
              </a:rPr>
              <a:t> </a:t>
            </a:r>
            <a:r>
              <a:rPr lang="hu-HU" sz="1300" i="1" dirty="0" err="1">
                <a:solidFill>
                  <a:srgbClr val="43515A"/>
                </a:solidFill>
              </a:rPr>
              <a:t>among</a:t>
            </a:r>
            <a:r>
              <a:rPr lang="hu-HU" sz="1300" i="1" dirty="0">
                <a:solidFill>
                  <a:srgbClr val="43515A"/>
                </a:solidFill>
              </a:rPr>
              <a:t> </a:t>
            </a:r>
            <a:r>
              <a:rPr lang="hu-HU" sz="1300" i="1" dirty="0" err="1">
                <a:solidFill>
                  <a:srgbClr val="43515A"/>
                </a:solidFill>
              </a:rPr>
              <a:t>member</a:t>
            </a:r>
            <a:r>
              <a:rPr lang="hu-HU" sz="1300" i="1" dirty="0">
                <a:solidFill>
                  <a:srgbClr val="43515A"/>
                </a:solidFill>
              </a:rPr>
              <a:t> </a:t>
            </a:r>
            <a:r>
              <a:rPr lang="hu-HU" sz="1300" i="1" dirty="0" err="1">
                <a:solidFill>
                  <a:srgbClr val="43515A"/>
                </a:solidFill>
              </a:rPr>
              <a:t>states</a:t>
            </a:r>
            <a:r>
              <a:rPr lang="hu-HU" sz="1300" i="1" dirty="0">
                <a:solidFill>
                  <a:srgbClr val="43515A"/>
                </a:solidFill>
              </a:rPr>
              <a:t>.</a:t>
            </a:r>
          </a:p>
          <a:p>
            <a:pPr marL="284400" indent="-180000">
              <a:lnSpc>
                <a:spcPts val="1200"/>
              </a:lnSpc>
              <a:buClr>
                <a:srgbClr val="0556A5"/>
              </a:buClr>
              <a:buFont typeface="Arial" panose="020B0604020202020204" pitchFamily="34" charset="0"/>
              <a:buChar char="•"/>
            </a:pPr>
            <a:r>
              <a:rPr lang="hu-HU" sz="1300" i="1">
                <a:solidFill>
                  <a:srgbClr val="43515A"/>
                </a:solidFill>
              </a:rPr>
              <a:t>BoR </a:t>
            </a:r>
            <a:r>
              <a:rPr lang="hu-HU" sz="1300" i="1" dirty="0">
                <a:solidFill>
                  <a:srgbClr val="43515A"/>
                </a:solidFill>
              </a:rPr>
              <a:t>(20) 42, </a:t>
            </a:r>
            <a:r>
              <a:rPr lang="hu-HU" sz="1300" i="1" dirty="0" err="1">
                <a:solidFill>
                  <a:srgbClr val="43515A"/>
                </a:solidFill>
              </a:rPr>
              <a:t>BoR</a:t>
            </a:r>
            <a:r>
              <a:rPr lang="hu-HU" sz="1300" i="1" dirty="0">
                <a:solidFill>
                  <a:srgbClr val="43515A"/>
                </a:solidFill>
              </a:rPr>
              <a:t> (21) 32, </a:t>
            </a:r>
            <a:r>
              <a:rPr lang="hu-HU" sz="1300" i="1" dirty="0" err="1">
                <a:solidFill>
                  <a:srgbClr val="43515A"/>
                </a:solidFill>
              </a:rPr>
              <a:t>BoR</a:t>
            </a:r>
            <a:r>
              <a:rPr lang="hu-HU" sz="1300" i="1" dirty="0">
                <a:solidFill>
                  <a:srgbClr val="43515A"/>
                </a:solidFill>
              </a:rPr>
              <a:t> (21) 82, </a:t>
            </a:r>
            <a:r>
              <a:rPr lang="hu-HU" sz="1300" i="1" dirty="0" err="1">
                <a:solidFill>
                  <a:srgbClr val="43515A"/>
                </a:solidFill>
              </a:rPr>
              <a:t>BoR</a:t>
            </a:r>
            <a:r>
              <a:rPr lang="hu-HU" sz="1300" i="1" dirty="0">
                <a:solidFill>
                  <a:srgbClr val="43515A"/>
                </a:solidFill>
              </a:rPr>
              <a:t> (21) 104		</a:t>
            </a:r>
          </a:p>
        </p:txBody>
      </p:sp>
      <p:sp>
        <p:nvSpPr>
          <p:cNvPr id="6" name="Szövegdoboz 5">
            <a:extLst>
              <a:ext uri="{FF2B5EF4-FFF2-40B4-BE49-F238E27FC236}">
                <a16:creationId xmlns:a16="http://schemas.microsoft.com/office/drawing/2014/main" id="{505E6EDC-6CF3-46D8-AD98-183FFEFCB17B}"/>
              </a:ext>
            </a:extLst>
          </p:cNvPr>
          <p:cNvSpPr txBox="1"/>
          <p:nvPr/>
        </p:nvSpPr>
        <p:spPr>
          <a:xfrm>
            <a:off x="544464" y="2871747"/>
            <a:ext cx="7195888" cy="2286010"/>
          </a:xfrm>
          <a:prstGeom prst="rect">
            <a:avLst/>
          </a:prstGeom>
          <a:noFill/>
        </p:spPr>
        <p:txBody>
          <a:bodyPr wrap="square" rtlCol="0">
            <a:spAutoFit/>
          </a:bodyPr>
          <a:lstStyle/>
          <a:p>
            <a:pPr>
              <a:spcAft>
                <a:spcPts val="1800"/>
              </a:spcAft>
            </a:pPr>
            <a:r>
              <a:rPr lang="hu-HU" b="1">
                <a:solidFill>
                  <a:srgbClr val="43515A"/>
                </a:solidFill>
              </a:rPr>
              <a:t>National Framework</a:t>
            </a:r>
            <a:endParaRPr lang="hu-HU" i="1">
              <a:solidFill>
                <a:srgbClr val="43515A"/>
              </a:solidFill>
            </a:endParaRPr>
          </a:p>
          <a:p>
            <a:pPr>
              <a:lnSpc>
                <a:spcPts val="600"/>
              </a:lnSpc>
              <a:spcAft>
                <a:spcPts val="600"/>
              </a:spcAft>
              <a:buClr>
                <a:srgbClr val="0556A5"/>
              </a:buClr>
            </a:pPr>
            <a:r>
              <a:rPr lang="en-US" sz="1300" b="1">
                <a:solidFill>
                  <a:srgbClr val="43515A"/>
                </a:solidFill>
              </a:rPr>
              <a:t>Act C of 2003 on Electronic Communications </a:t>
            </a:r>
            <a:r>
              <a:rPr lang="hu-HU" sz="1300" b="1">
                <a:solidFill>
                  <a:srgbClr val="43515A"/>
                </a:solidFill>
              </a:rPr>
              <a:t>(„Eht.”)</a:t>
            </a:r>
          </a:p>
          <a:p>
            <a:pPr marL="285750" indent="-180000">
              <a:lnSpc>
                <a:spcPts val="1600"/>
              </a:lnSpc>
              <a:spcAft>
                <a:spcPts val="600"/>
              </a:spcAft>
              <a:buClr>
                <a:srgbClr val="0556A5"/>
              </a:buClr>
              <a:buFont typeface="Arial" panose="020B0604020202020204" pitchFamily="34" charset="0"/>
              <a:buChar char="•"/>
            </a:pPr>
            <a:r>
              <a:rPr lang="hu-HU" sz="1300" i="1">
                <a:solidFill>
                  <a:srgbClr val="43515A"/>
                </a:solidFill>
              </a:rPr>
              <a:t>EECC has been fully implemented by December 2020.</a:t>
            </a:r>
          </a:p>
          <a:p>
            <a:pPr marL="285750" indent="-180000">
              <a:lnSpc>
                <a:spcPts val="1600"/>
              </a:lnSpc>
              <a:spcAft>
                <a:spcPts val="600"/>
              </a:spcAft>
              <a:buClr>
                <a:srgbClr val="0556A5"/>
              </a:buClr>
              <a:buFont typeface="Arial" panose="020B0604020202020204" pitchFamily="34" charset="0"/>
              <a:buChar char="•"/>
            </a:pPr>
            <a:r>
              <a:rPr lang="hu-HU" sz="1300" i="1">
                <a:solidFill>
                  <a:srgbClr val="43515A"/>
                </a:solidFill>
              </a:rPr>
              <a:t>Section 83/C prescribes conducting the GS and publishing results. </a:t>
            </a:r>
          </a:p>
          <a:p>
            <a:pPr>
              <a:lnSpc>
                <a:spcPts val="1600"/>
              </a:lnSpc>
              <a:spcAft>
                <a:spcPts val="600"/>
              </a:spcAft>
              <a:buClr>
                <a:srgbClr val="0556A5"/>
              </a:buClr>
            </a:pPr>
            <a:r>
              <a:rPr lang="en-US" sz="1300" b="1">
                <a:solidFill>
                  <a:srgbClr val="43515A"/>
                </a:solidFill>
              </a:rPr>
              <a:t>Decree 9/2020 (XII. 10.) of NMHH</a:t>
            </a:r>
            <a:r>
              <a:rPr lang="hu-HU" sz="1300" b="1">
                <a:solidFill>
                  <a:srgbClr val="43515A"/>
                </a:solidFill>
              </a:rPr>
              <a:t> </a:t>
            </a:r>
          </a:p>
          <a:p>
            <a:pPr marL="285750" indent="-180000">
              <a:lnSpc>
                <a:spcPts val="1600"/>
              </a:lnSpc>
              <a:spcAft>
                <a:spcPts val="600"/>
              </a:spcAft>
              <a:buClr>
                <a:srgbClr val="0556A5"/>
              </a:buClr>
              <a:buFont typeface="Arial" panose="020B0604020202020204" pitchFamily="34" charset="0"/>
              <a:buChar char="•"/>
            </a:pPr>
            <a:r>
              <a:rPr lang="hu-HU" sz="1300" i="1">
                <a:solidFill>
                  <a:srgbClr val="43515A"/>
                </a:solidFill>
              </a:rPr>
              <a:t>Implementing regulation, provides with technical details of the GS</a:t>
            </a:r>
          </a:p>
          <a:p>
            <a:pPr marL="493200" lvl="1">
              <a:lnSpc>
                <a:spcPts val="600"/>
              </a:lnSpc>
              <a:spcAft>
                <a:spcPts val="600"/>
              </a:spcAft>
              <a:buClr>
                <a:srgbClr val="0556A5"/>
              </a:buClr>
            </a:pPr>
            <a:endParaRPr lang="hu-HU" sz="1300" b="1">
              <a:solidFill>
                <a:srgbClr val="43515A"/>
              </a:solidFill>
            </a:endParaRPr>
          </a:p>
          <a:p>
            <a:pPr marL="360000" lvl="1">
              <a:lnSpc>
                <a:spcPts val="600"/>
              </a:lnSpc>
              <a:spcBef>
                <a:spcPts val="600"/>
              </a:spcBef>
              <a:spcAft>
                <a:spcPts val="600"/>
              </a:spcAft>
              <a:buClr>
                <a:srgbClr val="0556A5"/>
              </a:buClr>
            </a:pPr>
            <a:r>
              <a:rPr lang="hu-HU" sz="1300" i="1">
                <a:solidFill>
                  <a:srgbClr val="43515A"/>
                </a:solidFill>
              </a:rPr>
              <a:t>		</a:t>
            </a:r>
          </a:p>
        </p:txBody>
      </p:sp>
    </p:spTree>
    <p:extLst>
      <p:ext uri="{BB962C8B-B14F-4D97-AF65-F5344CB8AC3E}">
        <p14:creationId xmlns:p14="http://schemas.microsoft.com/office/powerpoint/2010/main" val="185938618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2">
                                            <p:txEl>
                                              <p:pRg st="0" end="0"/>
                                            </p:txEl>
                                          </p:spTgt>
                                        </p:tgtEl>
                                        <p:attrNameLst>
                                          <p:attrName>style.visibility</p:attrName>
                                        </p:attrNameLst>
                                      </p:cBhvr>
                                      <p:to>
                                        <p:strVal val="visible"/>
                                      </p:to>
                                    </p:set>
                                    <p:animEffect transition="in" filter="fade">
                                      <p:cBhvr>
                                        <p:cTn id="7" dur="1250"/>
                                        <p:tgtEl>
                                          <p:spTgt spid="22">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22">
                                            <p:txEl>
                                              <p:pRg st="1" end="1"/>
                                            </p:txEl>
                                          </p:spTgt>
                                        </p:tgtEl>
                                        <p:attrNameLst>
                                          <p:attrName>style.visibility</p:attrName>
                                        </p:attrNameLst>
                                      </p:cBhvr>
                                      <p:to>
                                        <p:strVal val="visible"/>
                                      </p:to>
                                    </p:set>
                                    <p:animEffect transition="in" filter="fade">
                                      <p:cBhvr>
                                        <p:cTn id="12" dur="1250"/>
                                        <p:tgtEl>
                                          <p:spTgt spid="22">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22">
                                            <p:txEl>
                                              <p:pRg st="2" end="2"/>
                                            </p:txEl>
                                          </p:spTgt>
                                        </p:tgtEl>
                                        <p:attrNameLst>
                                          <p:attrName>style.visibility</p:attrName>
                                        </p:attrNameLst>
                                      </p:cBhvr>
                                      <p:to>
                                        <p:strVal val="visible"/>
                                      </p:to>
                                    </p:set>
                                    <p:animEffect transition="in" filter="fade">
                                      <p:cBhvr>
                                        <p:cTn id="17" dur="1250"/>
                                        <p:tgtEl>
                                          <p:spTgt spid="22">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22">
                                            <p:txEl>
                                              <p:pRg st="3" end="3"/>
                                            </p:txEl>
                                          </p:spTgt>
                                        </p:tgtEl>
                                        <p:attrNameLst>
                                          <p:attrName>style.visibility</p:attrName>
                                        </p:attrNameLst>
                                      </p:cBhvr>
                                      <p:to>
                                        <p:strVal val="visible"/>
                                      </p:to>
                                    </p:set>
                                    <p:animEffect transition="in" filter="fade">
                                      <p:cBhvr>
                                        <p:cTn id="22" dur="1250"/>
                                        <p:tgtEl>
                                          <p:spTgt spid="22">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22">
                                            <p:txEl>
                                              <p:pRg st="4" end="4"/>
                                            </p:txEl>
                                          </p:spTgt>
                                        </p:tgtEl>
                                        <p:attrNameLst>
                                          <p:attrName>style.visibility</p:attrName>
                                        </p:attrNameLst>
                                      </p:cBhvr>
                                      <p:to>
                                        <p:strVal val="visible"/>
                                      </p:to>
                                    </p:set>
                                    <p:animEffect transition="in" filter="fade">
                                      <p:cBhvr>
                                        <p:cTn id="27" dur="1250"/>
                                        <p:tgtEl>
                                          <p:spTgt spid="22">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22">
                                            <p:txEl>
                                              <p:pRg st="5" end="5"/>
                                            </p:txEl>
                                          </p:spTgt>
                                        </p:tgtEl>
                                        <p:attrNameLst>
                                          <p:attrName>style.visibility</p:attrName>
                                        </p:attrNameLst>
                                      </p:cBhvr>
                                      <p:to>
                                        <p:strVal val="visible"/>
                                      </p:to>
                                    </p:set>
                                    <p:animEffect transition="in" filter="fade">
                                      <p:cBhvr>
                                        <p:cTn id="32" dur="1250"/>
                                        <p:tgtEl>
                                          <p:spTgt spid="22">
                                            <p:txEl>
                                              <p:pRg st="5" end="5"/>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6">
                                            <p:txEl>
                                              <p:pRg st="0" end="0"/>
                                            </p:txEl>
                                          </p:spTgt>
                                        </p:tgtEl>
                                        <p:attrNameLst>
                                          <p:attrName>style.visibility</p:attrName>
                                        </p:attrNameLst>
                                      </p:cBhvr>
                                      <p:to>
                                        <p:strVal val="visible"/>
                                      </p:to>
                                    </p:set>
                                    <p:animEffect transition="in" filter="fade">
                                      <p:cBhvr>
                                        <p:cTn id="37" dur="1250"/>
                                        <p:tgtEl>
                                          <p:spTgt spid="6">
                                            <p:txEl>
                                              <p:pRg st="0" end="0"/>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6">
                                            <p:txEl>
                                              <p:pRg st="1" end="1"/>
                                            </p:txEl>
                                          </p:spTgt>
                                        </p:tgtEl>
                                        <p:attrNameLst>
                                          <p:attrName>style.visibility</p:attrName>
                                        </p:attrNameLst>
                                      </p:cBhvr>
                                      <p:to>
                                        <p:strVal val="visible"/>
                                      </p:to>
                                    </p:set>
                                    <p:animEffect transition="in" filter="fade">
                                      <p:cBhvr>
                                        <p:cTn id="42" dur="1250"/>
                                        <p:tgtEl>
                                          <p:spTgt spid="6">
                                            <p:txEl>
                                              <p:pRg st="1" end="1"/>
                                            </p:txEl>
                                          </p:spTgt>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grpId="0" nodeType="clickEffect">
                                  <p:stCondLst>
                                    <p:cond delay="0"/>
                                  </p:stCondLst>
                                  <p:childTnLst>
                                    <p:set>
                                      <p:cBhvr>
                                        <p:cTn id="46" dur="1" fill="hold">
                                          <p:stCondLst>
                                            <p:cond delay="0"/>
                                          </p:stCondLst>
                                        </p:cTn>
                                        <p:tgtEl>
                                          <p:spTgt spid="6">
                                            <p:txEl>
                                              <p:pRg st="2" end="2"/>
                                            </p:txEl>
                                          </p:spTgt>
                                        </p:tgtEl>
                                        <p:attrNameLst>
                                          <p:attrName>style.visibility</p:attrName>
                                        </p:attrNameLst>
                                      </p:cBhvr>
                                      <p:to>
                                        <p:strVal val="visible"/>
                                      </p:to>
                                    </p:set>
                                    <p:animEffect transition="in" filter="fade">
                                      <p:cBhvr>
                                        <p:cTn id="47" dur="1250"/>
                                        <p:tgtEl>
                                          <p:spTgt spid="6">
                                            <p:txEl>
                                              <p:pRg st="2" end="2"/>
                                            </p:txEl>
                                          </p:spTgt>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grpId="0" nodeType="clickEffect">
                                  <p:stCondLst>
                                    <p:cond delay="0"/>
                                  </p:stCondLst>
                                  <p:childTnLst>
                                    <p:set>
                                      <p:cBhvr>
                                        <p:cTn id="51" dur="1" fill="hold">
                                          <p:stCondLst>
                                            <p:cond delay="0"/>
                                          </p:stCondLst>
                                        </p:cTn>
                                        <p:tgtEl>
                                          <p:spTgt spid="6">
                                            <p:txEl>
                                              <p:pRg st="3" end="3"/>
                                            </p:txEl>
                                          </p:spTgt>
                                        </p:tgtEl>
                                        <p:attrNameLst>
                                          <p:attrName>style.visibility</p:attrName>
                                        </p:attrNameLst>
                                      </p:cBhvr>
                                      <p:to>
                                        <p:strVal val="visible"/>
                                      </p:to>
                                    </p:set>
                                    <p:animEffect transition="in" filter="fade">
                                      <p:cBhvr>
                                        <p:cTn id="52" dur="1250"/>
                                        <p:tgtEl>
                                          <p:spTgt spid="6">
                                            <p:txEl>
                                              <p:pRg st="3" end="3"/>
                                            </p:txEl>
                                          </p:spTgt>
                                        </p:tgtEl>
                                      </p:cBhvr>
                                    </p:animEffect>
                                  </p:childTnLst>
                                </p:cTn>
                              </p:par>
                            </p:childTnLst>
                          </p:cTn>
                        </p:par>
                      </p:childTnLst>
                    </p:cTn>
                  </p:par>
                  <p:par>
                    <p:cTn id="53" fill="hold">
                      <p:stCondLst>
                        <p:cond delay="indefinite"/>
                      </p:stCondLst>
                      <p:childTnLst>
                        <p:par>
                          <p:cTn id="54" fill="hold">
                            <p:stCondLst>
                              <p:cond delay="0"/>
                            </p:stCondLst>
                            <p:childTnLst>
                              <p:par>
                                <p:cTn id="55" presetID="10" presetClass="entr" presetSubtype="0" fill="hold" grpId="0" nodeType="clickEffect">
                                  <p:stCondLst>
                                    <p:cond delay="0"/>
                                  </p:stCondLst>
                                  <p:childTnLst>
                                    <p:set>
                                      <p:cBhvr>
                                        <p:cTn id="56" dur="1" fill="hold">
                                          <p:stCondLst>
                                            <p:cond delay="0"/>
                                          </p:stCondLst>
                                        </p:cTn>
                                        <p:tgtEl>
                                          <p:spTgt spid="6">
                                            <p:txEl>
                                              <p:pRg st="4" end="4"/>
                                            </p:txEl>
                                          </p:spTgt>
                                        </p:tgtEl>
                                        <p:attrNameLst>
                                          <p:attrName>style.visibility</p:attrName>
                                        </p:attrNameLst>
                                      </p:cBhvr>
                                      <p:to>
                                        <p:strVal val="visible"/>
                                      </p:to>
                                    </p:set>
                                    <p:animEffect transition="in" filter="fade">
                                      <p:cBhvr>
                                        <p:cTn id="57" dur="1250"/>
                                        <p:tgtEl>
                                          <p:spTgt spid="6">
                                            <p:txEl>
                                              <p:pRg st="4" end="4"/>
                                            </p:txEl>
                                          </p:spTgt>
                                        </p:tgtEl>
                                      </p:cBhvr>
                                    </p:animEffect>
                                  </p:childTnLst>
                                </p:cTn>
                              </p:par>
                            </p:childTnLst>
                          </p:cTn>
                        </p:par>
                      </p:childTnLst>
                    </p:cTn>
                  </p:par>
                  <p:par>
                    <p:cTn id="58" fill="hold">
                      <p:stCondLst>
                        <p:cond delay="indefinite"/>
                      </p:stCondLst>
                      <p:childTnLst>
                        <p:par>
                          <p:cTn id="59" fill="hold">
                            <p:stCondLst>
                              <p:cond delay="0"/>
                            </p:stCondLst>
                            <p:childTnLst>
                              <p:par>
                                <p:cTn id="60" presetID="10" presetClass="entr" presetSubtype="0" fill="hold" grpId="0" nodeType="clickEffect">
                                  <p:stCondLst>
                                    <p:cond delay="0"/>
                                  </p:stCondLst>
                                  <p:childTnLst>
                                    <p:set>
                                      <p:cBhvr>
                                        <p:cTn id="61" dur="1" fill="hold">
                                          <p:stCondLst>
                                            <p:cond delay="0"/>
                                          </p:stCondLst>
                                        </p:cTn>
                                        <p:tgtEl>
                                          <p:spTgt spid="6">
                                            <p:txEl>
                                              <p:pRg st="5" end="5"/>
                                            </p:txEl>
                                          </p:spTgt>
                                        </p:tgtEl>
                                        <p:attrNameLst>
                                          <p:attrName>style.visibility</p:attrName>
                                        </p:attrNameLst>
                                      </p:cBhvr>
                                      <p:to>
                                        <p:strVal val="visible"/>
                                      </p:to>
                                    </p:set>
                                    <p:animEffect transition="in" filter="fade">
                                      <p:cBhvr>
                                        <p:cTn id="62" dur="1250"/>
                                        <p:tgtEl>
                                          <p:spTgt spid="6">
                                            <p:txEl>
                                              <p:pRg st="5" end="5"/>
                                            </p:txEl>
                                          </p:spTgt>
                                        </p:tgtEl>
                                      </p:cBhvr>
                                    </p:animEffect>
                                  </p:childTnLst>
                                </p:cTn>
                              </p:par>
                              <p:par>
                                <p:cTn id="63" presetID="10" presetClass="entr" presetSubtype="0" fill="hold" grpId="0" nodeType="withEffect">
                                  <p:stCondLst>
                                    <p:cond delay="0"/>
                                  </p:stCondLst>
                                  <p:childTnLst>
                                    <p:set>
                                      <p:cBhvr>
                                        <p:cTn id="64" dur="1" fill="hold">
                                          <p:stCondLst>
                                            <p:cond delay="0"/>
                                          </p:stCondLst>
                                        </p:cTn>
                                        <p:tgtEl>
                                          <p:spTgt spid="6">
                                            <p:txEl>
                                              <p:pRg st="7" end="7"/>
                                            </p:txEl>
                                          </p:spTgt>
                                        </p:tgtEl>
                                        <p:attrNameLst>
                                          <p:attrName>style.visibility</p:attrName>
                                        </p:attrNameLst>
                                      </p:cBhvr>
                                      <p:to>
                                        <p:strVal val="visible"/>
                                      </p:to>
                                    </p:set>
                                    <p:animEffect transition="in" filter="fade">
                                      <p:cBhvr>
                                        <p:cTn id="65" dur="1250"/>
                                        <p:tgtEl>
                                          <p:spTgt spid="6">
                                            <p:txEl>
                                              <p:pRg st="7" end="7"/>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 grpId="0" uiExpand="1" build="p"/>
      <p:bldP spid="6" grpId="0" build="p"/>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artalom helye 1">
            <a:extLst>
              <a:ext uri="{FF2B5EF4-FFF2-40B4-BE49-F238E27FC236}">
                <a16:creationId xmlns:a16="http://schemas.microsoft.com/office/drawing/2014/main" id="{82E47B90-B759-49F7-B416-C4AF8BDF99F3}"/>
              </a:ext>
            </a:extLst>
          </p:cNvPr>
          <p:cNvSpPr>
            <a:spLocks noGrp="1"/>
          </p:cNvSpPr>
          <p:nvPr>
            <p:ph idx="1"/>
          </p:nvPr>
        </p:nvSpPr>
        <p:spPr>
          <a:xfrm>
            <a:off x="462372" y="1635646"/>
            <a:ext cx="8419257" cy="2754306"/>
          </a:xfrm>
        </p:spPr>
        <p:txBody>
          <a:bodyPr/>
          <a:lstStyle/>
          <a:p>
            <a:pPr>
              <a:lnSpc>
                <a:spcPts val="2400"/>
              </a:lnSpc>
              <a:spcAft>
                <a:spcPts val="300"/>
              </a:spcAft>
            </a:pPr>
            <a:r>
              <a:rPr lang="hu-HU" sz="1600" dirty="0" err="1"/>
              <a:t>Prescribes</a:t>
            </a:r>
            <a:r>
              <a:rPr lang="hu-HU" sz="1600" b="1" dirty="0"/>
              <a:t> a</a:t>
            </a:r>
            <a:r>
              <a:rPr lang="en-US" sz="1600" b="1" dirty="0" err="1"/>
              <a:t>nnual</a:t>
            </a:r>
            <a:r>
              <a:rPr lang="en-US" sz="1600" dirty="0"/>
              <a:t> </a:t>
            </a:r>
            <a:r>
              <a:rPr lang="en-US" sz="1600" b="1" dirty="0"/>
              <a:t>publication </a:t>
            </a:r>
            <a:r>
              <a:rPr lang="en-US" sz="1600" dirty="0"/>
              <a:t>of the </a:t>
            </a:r>
            <a:r>
              <a:rPr lang="hu-HU" sz="1600" b="1" dirty="0"/>
              <a:t>R</a:t>
            </a:r>
            <a:r>
              <a:rPr lang="en-US" sz="1600" b="1" dirty="0" err="1"/>
              <a:t>egister</a:t>
            </a:r>
            <a:r>
              <a:rPr lang="en-US" sz="1600" b="1" dirty="0"/>
              <a:t> </a:t>
            </a:r>
            <a:r>
              <a:rPr lang="en-US" sz="1600" b="1"/>
              <a:t>of </a:t>
            </a:r>
            <a:r>
              <a:rPr lang="hu-HU" sz="1600" b="1"/>
              <a:t>Not Covered</a:t>
            </a:r>
            <a:r>
              <a:rPr lang="en-US" sz="1600" b="1"/>
              <a:t> </a:t>
            </a:r>
            <a:r>
              <a:rPr lang="hu-HU" sz="1600" b="1" dirty="0"/>
              <a:t>A</a:t>
            </a:r>
            <a:r>
              <a:rPr lang="en-US" sz="1600" b="1" dirty="0" err="1"/>
              <a:t>reas</a:t>
            </a:r>
            <a:r>
              <a:rPr lang="en-US" sz="1600" b="1" dirty="0"/>
              <a:t> </a:t>
            </a:r>
            <a:r>
              <a:rPr lang="en-US" sz="1600" dirty="0"/>
              <a:t>by 21 December</a:t>
            </a:r>
          </a:p>
          <a:p>
            <a:pPr>
              <a:lnSpc>
                <a:spcPts val="2400"/>
              </a:lnSpc>
              <a:spcAft>
                <a:spcPts val="300"/>
              </a:spcAft>
            </a:pPr>
            <a:r>
              <a:rPr lang="hu-HU" sz="1600" dirty="0"/>
              <a:t>B</a:t>
            </a:r>
            <a:r>
              <a:rPr lang="en-US" sz="1600" dirty="0" err="1"/>
              <a:t>ased</a:t>
            </a:r>
            <a:r>
              <a:rPr lang="en-US" sz="1600" dirty="0"/>
              <a:t> on the status as of 31 December of </a:t>
            </a:r>
            <a:r>
              <a:rPr lang="hu-HU" sz="1600" dirty="0"/>
              <a:t>Y-1</a:t>
            </a:r>
            <a:endParaRPr lang="en-US" sz="1600" dirty="0"/>
          </a:p>
          <a:p>
            <a:pPr>
              <a:lnSpc>
                <a:spcPts val="2400"/>
              </a:lnSpc>
              <a:spcAft>
                <a:spcPts val="300"/>
              </a:spcAft>
            </a:pPr>
            <a:r>
              <a:rPr lang="hu-HU" sz="1600" dirty="0"/>
              <a:t>Must </a:t>
            </a:r>
            <a:r>
              <a:rPr lang="hu-HU" sz="1600" err="1"/>
              <a:t>include</a:t>
            </a:r>
            <a:r>
              <a:rPr lang="en-US" sz="1600"/>
              <a:t> </a:t>
            </a:r>
            <a:r>
              <a:rPr lang="hu-HU" sz="1600" b="1"/>
              <a:t>forecast </a:t>
            </a:r>
            <a:r>
              <a:rPr lang="en-US" sz="1600"/>
              <a:t>of </a:t>
            </a:r>
            <a:r>
              <a:rPr lang="en-US" sz="1600" dirty="0"/>
              <a:t>projects scheduled </a:t>
            </a:r>
            <a:r>
              <a:rPr lang="en-US" sz="1600"/>
              <a:t>for </a:t>
            </a:r>
            <a:r>
              <a:rPr lang="hu-HU" sz="1600"/>
              <a:t>deployment</a:t>
            </a:r>
            <a:r>
              <a:rPr lang="en-US" sz="1600"/>
              <a:t> </a:t>
            </a:r>
            <a:r>
              <a:rPr lang="en-US" sz="1600" dirty="0"/>
              <a:t>by the </a:t>
            </a:r>
            <a:r>
              <a:rPr lang="hu-HU" sz="1600" dirty="0"/>
              <a:t>end of </a:t>
            </a:r>
            <a:r>
              <a:rPr lang="en-US" sz="1600" dirty="0"/>
              <a:t>reporting year</a:t>
            </a:r>
          </a:p>
          <a:p>
            <a:pPr>
              <a:lnSpc>
                <a:spcPts val="2400"/>
              </a:lnSpc>
              <a:spcAft>
                <a:spcPts val="300"/>
              </a:spcAft>
            </a:pPr>
            <a:r>
              <a:rPr lang="en-US" sz="1600" dirty="0"/>
              <a:t>Data to be submitted </a:t>
            </a:r>
            <a:r>
              <a:rPr lang="en-US" sz="1600"/>
              <a:t>by </a:t>
            </a:r>
            <a:r>
              <a:rPr lang="hu-HU" sz="1600"/>
              <a:t>SPs </a:t>
            </a:r>
            <a:r>
              <a:rPr lang="en-US" sz="1600" dirty="0"/>
              <a:t>by 31 March each year</a:t>
            </a:r>
          </a:p>
          <a:p>
            <a:pPr>
              <a:lnSpc>
                <a:spcPts val="2400"/>
              </a:lnSpc>
              <a:spcAft>
                <a:spcPts val="300"/>
              </a:spcAft>
            </a:pPr>
            <a:r>
              <a:rPr lang="hu-HU" sz="1600"/>
              <a:t>Digital </a:t>
            </a:r>
            <a:r>
              <a:rPr lang="hu-HU" sz="1600" b="1"/>
              <a:t>spreadsheet</a:t>
            </a:r>
            <a:r>
              <a:rPr lang="hu-HU" sz="1600"/>
              <a:t> and detailed </a:t>
            </a:r>
            <a:r>
              <a:rPr lang="hu-HU" sz="1600" b="1"/>
              <a:t>instructions</a:t>
            </a:r>
            <a:r>
              <a:rPr lang="hu-HU" sz="1600"/>
              <a:t> </a:t>
            </a:r>
            <a:r>
              <a:rPr lang="en-US" sz="1600"/>
              <a:t>to </a:t>
            </a:r>
            <a:r>
              <a:rPr lang="en-US" sz="1600" dirty="0"/>
              <a:t>be published at least </a:t>
            </a:r>
            <a:r>
              <a:rPr lang="en-US" sz="1600" b="1" dirty="0"/>
              <a:t>60 days before the reporting deadline </a:t>
            </a:r>
            <a:r>
              <a:rPr lang="en-US" sz="1600" dirty="0"/>
              <a:t>on NMHH’s website</a:t>
            </a:r>
          </a:p>
          <a:p>
            <a:pPr>
              <a:lnSpc>
                <a:spcPts val="2400"/>
              </a:lnSpc>
              <a:spcAft>
                <a:spcPts val="300"/>
              </a:spcAft>
            </a:pPr>
            <a:r>
              <a:rPr lang="en-US" sz="1600" dirty="0"/>
              <a:t>Regulatory review procedure</a:t>
            </a:r>
            <a:endParaRPr lang="hu-HU" sz="1600" dirty="0"/>
          </a:p>
        </p:txBody>
      </p:sp>
      <p:sp>
        <p:nvSpPr>
          <p:cNvPr id="3" name="Szöveg helye 2">
            <a:extLst>
              <a:ext uri="{FF2B5EF4-FFF2-40B4-BE49-F238E27FC236}">
                <a16:creationId xmlns:a16="http://schemas.microsoft.com/office/drawing/2014/main" id="{59C888D7-37E6-4BBD-9FD4-8D76EDBFF65A}"/>
              </a:ext>
            </a:extLst>
          </p:cNvPr>
          <p:cNvSpPr>
            <a:spLocks noGrp="1"/>
          </p:cNvSpPr>
          <p:nvPr>
            <p:ph type="body" sz="half" idx="2"/>
          </p:nvPr>
        </p:nvSpPr>
        <p:spPr>
          <a:xfrm>
            <a:off x="462372" y="1059582"/>
            <a:ext cx="8219256" cy="764603"/>
          </a:xfrm>
        </p:spPr>
        <p:txBody>
          <a:bodyPr/>
          <a:lstStyle/>
          <a:p>
            <a:r>
              <a:rPr lang="hu-HU" b="1"/>
              <a:t>Decree 9/2020 (XII. 10) of NMHH</a:t>
            </a:r>
          </a:p>
        </p:txBody>
      </p:sp>
      <p:sp>
        <p:nvSpPr>
          <p:cNvPr id="5" name="Szöveg helye 4">
            <a:extLst>
              <a:ext uri="{FF2B5EF4-FFF2-40B4-BE49-F238E27FC236}">
                <a16:creationId xmlns:a16="http://schemas.microsoft.com/office/drawing/2014/main" id="{688030C3-0ABF-476D-9CE0-25D534480605}"/>
              </a:ext>
            </a:extLst>
          </p:cNvPr>
          <p:cNvSpPr>
            <a:spLocks noGrp="1"/>
          </p:cNvSpPr>
          <p:nvPr>
            <p:ph type="body" sz="half" idx="11"/>
          </p:nvPr>
        </p:nvSpPr>
        <p:spPr/>
        <p:txBody>
          <a:bodyPr/>
          <a:lstStyle/>
          <a:p>
            <a:r>
              <a:rPr lang="hu-HU"/>
              <a:t>REGULATORY BACKGROUND</a:t>
            </a:r>
          </a:p>
        </p:txBody>
      </p:sp>
    </p:spTree>
    <p:extLst>
      <p:ext uri="{BB962C8B-B14F-4D97-AF65-F5344CB8AC3E}">
        <p14:creationId xmlns:p14="http://schemas.microsoft.com/office/powerpoint/2010/main" val="87829467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2">
                                            <p:txEl>
                                              <p:pRg st="0" end="0"/>
                                            </p:txEl>
                                          </p:spTgt>
                                        </p:tgtEl>
                                        <p:attrNameLst>
                                          <p:attrName>style.visibility</p:attrName>
                                        </p:attrNameLst>
                                      </p:cBhvr>
                                      <p:to>
                                        <p:strVal val="visible"/>
                                      </p:to>
                                    </p:set>
                                    <p:animEffect transition="in" filter="fade">
                                      <p:cBhvr>
                                        <p:cTn id="12" dur="1250"/>
                                        <p:tgtEl>
                                          <p:spTgt spid="2">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2">
                                            <p:txEl>
                                              <p:pRg st="1" end="1"/>
                                            </p:txEl>
                                          </p:spTgt>
                                        </p:tgtEl>
                                        <p:attrNameLst>
                                          <p:attrName>style.visibility</p:attrName>
                                        </p:attrNameLst>
                                      </p:cBhvr>
                                      <p:to>
                                        <p:strVal val="visible"/>
                                      </p:to>
                                    </p:set>
                                    <p:animEffect transition="in" filter="fade">
                                      <p:cBhvr>
                                        <p:cTn id="17" dur="1250"/>
                                        <p:tgtEl>
                                          <p:spTgt spid="2">
                                            <p:txEl>
                                              <p:pRg st="1" end="1"/>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2">
                                            <p:txEl>
                                              <p:pRg st="2" end="2"/>
                                            </p:txEl>
                                          </p:spTgt>
                                        </p:tgtEl>
                                        <p:attrNameLst>
                                          <p:attrName>style.visibility</p:attrName>
                                        </p:attrNameLst>
                                      </p:cBhvr>
                                      <p:to>
                                        <p:strVal val="visible"/>
                                      </p:to>
                                    </p:set>
                                    <p:animEffect transition="in" filter="fade">
                                      <p:cBhvr>
                                        <p:cTn id="22" dur="1250"/>
                                        <p:tgtEl>
                                          <p:spTgt spid="2">
                                            <p:txEl>
                                              <p:pRg st="2" end="2"/>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2">
                                            <p:txEl>
                                              <p:pRg st="3" end="3"/>
                                            </p:txEl>
                                          </p:spTgt>
                                        </p:tgtEl>
                                        <p:attrNameLst>
                                          <p:attrName>style.visibility</p:attrName>
                                        </p:attrNameLst>
                                      </p:cBhvr>
                                      <p:to>
                                        <p:strVal val="visible"/>
                                      </p:to>
                                    </p:set>
                                    <p:animEffect transition="in" filter="fade">
                                      <p:cBhvr>
                                        <p:cTn id="27" dur="1250"/>
                                        <p:tgtEl>
                                          <p:spTgt spid="2">
                                            <p:txEl>
                                              <p:pRg st="3" end="3"/>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2">
                                            <p:txEl>
                                              <p:pRg st="4" end="4"/>
                                            </p:txEl>
                                          </p:spTgt>
                                        </p:tgtEl>
                                        <p:attrNameLst>
                                          <p:attrName>style.visibility</p:attrName>
                                        </p:attrNameLst>
                                      </p:cBhvr>
                                      <p:to>
                                        <p:strVal val="visible"/>
                                      </p:to>
                                    </p:set>
                                    <p:animEffect transition="in" filter="fade">
                                      <p:cBhvr>
                                        <p:cTn id="32" dur="1250"/>
                                        <p:tgtEl>
                                          <p:spTgt spid="2">
                                            <p:txEl>
                                              <p:pRg st="4" end="4"/>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2">
                                            <p:txEl>
                                              <p:pRg st="5" end="5"/>
                                            </p:txEl>
                                          </p:spTgt>
                                        </p:tgtEl>
                                        <p:attrNameLst>
                                          <p:attrName>style.visibility</p:attrName>
                                        </p:attrNameLst>
                                      </p:cBhvr>
                                      <p:to>
                                        <p:strVal val="visible"/>
                                      </p:to>
                                    </p:set>
                                    <p:animEffect transition="in" filter="fade">
                                      <p:cBhvr>
                                        <p:cTn id="37" dur="1250"/>
                                        <p:tgtEl>
                                          <p:spTgt spid="2">
                                            <p:txEl>
                                              <p:pRg st="5" end="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build="p"/>
      <p:bldP spid="3" grpId="0" build="p"/>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zöveg helye 2">
            <a:extLst>
              <a:ext uri="{FF2B5EF4-FFF2-40B4-BE49-F238E27FC236}">
                <a16:creationId xmlns:a16="http://schemas.microsoft.com/office/drawing/2014/main" id="{4ECB410B-E597-4C94-836F-03148868EE70}"/>
              </a:ext>
            </a:extLst>
          </p:cNvPr>
          <p:cNvSpPr>
            <a:spLocks noGrp="1"/>
          </p:cNvSpPr>
          <p:nvPr>
            <p:ph type="body" sz="half" idx="2"/>
          </p:nvPr>
        </p:nvSpPr>
        <p:spPr>
          <a:xfrm>
            <a:off x="470968" y="1129641"/>
            <a:ext cx="8219256" cy="764603"/>
          </a:xfrm>
        </p:spPr>
        <p:txBody>
          <a:bodyPr/>
          <a:lstStyle/>
          <a:p>
            <a:r>
              <a:rPr lang="hu-HU" b="1"/>
              <a:t>First Campaign &amp; GS Timetable</a:t>
            </a:r>
          </a:p>
        </p:txBody>
      </p:sp>
      <p:sp>
        <p:nvSpPr>
          <p:cNvPr id="5" name="Szöveg helye 4">
            <a:extLst>
              <a:ext uri="{FF2B5EF4-FFF2-40B4-BE49-F238E27FC236}">
                <a16:creationId xmlns:a16="http://schemas.microsoft.com/office/drawing/2014/main" id="{08AE5D96-1B49-4213-BF01-8408F2F37E2A}"/>
              </a:ext>
            </a:extLst>
          </p:cNvPr>
          <p:cNvSpPr>
            <a:spLocks noGrp="1"/>
          </p:cNvSpPr>
          <p:nvPr>
            <p:ph type="body" sz="half" idx="11"/>
          </p:nvPr>
        </p:nvSpPr>
        <p:spPr>
          <a:xfrm>
            <a:off x="2051720" y="72008"/>
            <a:ext cx="6495122" cy="411510"/>
          </a:xfrm>
        </p:spPr>
        <p:txBody>
          <a:bodyPr/>
          <a:lstStyle/>
          <a:p>
            <a:r>
              <a:rPr lang="hu-HU"/>
              <a:t>REGULATORY BACKGROUND</a:t>
            </a:r>
          </a:p>
        </p:txBody>
      </p:sp>
      <p:sp>
        <p:nvSpPr>
          <p:cNvPr id="10" name="Szövegdoboz 9">
            <a:extLst>
              <a:ext uri="{FF2B5EF4-FFF2-40B4-BE49-F238E27FC236}">
                <a16:creationId xmlns:a16="http://schemas.microsoft.com/office/drawing/2014/main" id="{98525FCC-E406-40D3-8B33-8063770C96F7}"/>
              </a:ext>
            </a:extLst>
          </p:cNvPr>
          <p:cNvSpPr txBox="1"/>
          <p:nvPr/>
        </p:nvSpPr>
        <p:spPr>
          <a:xfrm>
            <a:off x="470968" y="1573688"/>
            <a:ext cx="7807697" cy="665375"/>
          </a:xfrm>
          <a:prstGeom prst="rect">
            <a:avLst/>
          </a:prstGeom>
          <a:noFill/>
        </p:spPr>
        <p:txBody>
          <a:bodyPr wrap="square">
            <a:spAutoFit/>
          </a:bodyPr>
          <a:lstStyle/>
          <a:p>
            <a:pPr marL="216000" indent="-180000">
              <a:lnSpc>
                <a:spcPts val="2200"/>
              </a:lnSpc>
              <a:spcAft>
                <a:spcPts val="300"/>
              </a:spcAft>
              <a:buClr>
                <a:srgbClr val="0556A5"/>
              </a:buClr>
              <a:buFont typeface="Arial" pitchFamily="34" charset="0"/>
              <a:buChar char="•"/>
            </a:pPr>
            <a:r>
              <a:rPr lang="hu-HU" sz="1600">
                <a:solidFill>
                  <a:srgbClr val="43515A"/>
                </a:solidFill>
              </a:rPr>
              <a:t>2023 S2: first GS carried out (pilot)</a:t>
            </a:r>
          </a:p>
          <a:p>
            <a:pPr marL="216000" indent="-180000">
              <a:lnSpc>
                <a:spcPts val="2200"/>
              </a:lnSpc>
              <a:spcAft>
                <a:spcPts val="300"/>
              </a:spcAft>
              <a:buClr>
                <a:srgbClr val="0556A5"/>
              </a:buClr>
              <a:buFont typeface="Arial" pitchFamily="34" charset="0"/>
              <a:buChar char="•"/>
            </a:pPr>
            <a:r>
              <a:rPr lang="hu-HU" sz="1600">
                <a:solidFill>
                  <a:srgbClr val="43515A"/>
                </a:solidFill>
              </a:rPr>
              <a:t>2024: first GS carried out with public results (in early 2025)</a:t>
            </a:r>
            <a:endParaRPr lang="en-US" sz="1600" dirty="0">
              <a:solidFill>
                <a:srgbClr val="43515A"/>
              </a:solidFill>
            </a:endParaRPr>
          </a:p>
        </p:txBody>
      </p:sp>
      <p:sp>
        <p:nvSpPr>
          <p:cNvPr id="11" name="Szöveg helye 2">
            <a:extLst>
              <a:ext uri="{FF2B5EF4-FFF2-40B4-BE49-F238E27FC236}">
                <a16:creationId xmlns:a16="http://schemas.microsoft.com/office/drawing/2014/main" id="{1CC3DD3A-86F3-4BE4-90A4-9709E806887A}"/>
              </a:ext>
            </a:extLst>
          </p:cNvPr>
          <p:cNvSpPr txBox="1">
            <a:spLocks/>
          </p:cNvSpPr>
          <p:nvPr/>
        </p:nvSpPr>
        <p:spPr>
          <a:xfrm>
            <a:off x="462372" y="2362554"/>
            <a:ext cx="8219256" cy="764603"/>
          </a:xfrm>
          <a:prstGeom prst="rect">
            <a:avLst/>
          </a:prstGeom>
        </p:spPr>
        <p:txBody>
          <a:bodyPr>
            <a:normAutofit/>
          </a:bodyPr>
          <a:lstStyle>
            <a:lvl1pPr marL="0" indent="0" algn="l" defTabSz="914400" rtl="0" eaLnBrk="1" latinLnBrk="0" hangingPunct="1">
              <a:lnSpc>
                <a:spcPts val="2200"/>
              </a:lnSpc>
              <a:spcBef>
                <a:spcPts val="0"/>
              </a:spcBef>
              <a:buFont typeface="Arial" pitchFamily="34" charset="0"/>
              <a:buNone/>
              <a:defRPr sz="2000" kern="1200">
                <a:solidFill>
                  <a:srgbClr val="43515A"/>
                </a:solidFill>
                <a:latin typeface="+mn-lt"/>
                <a:ea typeface="+mn-ea"/>
                <a:cs typeface="+mn-cs"/>
              </a:defRPr>
            </a:lvl1pPr>
            <a:lvl2pPr marL="457200" indent="0" algn="l" defTabSz="914400" rtl="0" eaLnBrk="1" latinLnBrk="0" hangingPunct="1">
              <a:spcBef>
                <a:spcPct val="20000"/>
              </a:spcBef>
              <a:buFont typeface="Arial" pitchFamily="34" charset="0"/>
              <a:buNone/>
              <a:defRPr sz="1200" kern="1200">
                <a:solidFill>
                  <a:schemeClr val="tx1"/>
                </a:solidFill>
                <a:latin typeface="+mn-lt"/>
                <a:ea typeface="+mn-ea"/>
                <a:cs typeface="+mn-cs"/>
              </a:defRPr>
            </a:lvl2pPr>
            <a:lvl3pPr marL="914400" indent="0" algn="l" defTabSz="914400" rtl="0" eaLnBrk="1" latinLnBrk="0" hangingPunct="1">
              <a:spcBef>
                <a:spcPct val="20000"/>
              </a:spcBef>
              <a:buFont typeface="Arial" pitchFamily="34" charset="0"/>
              <a:buNone/>
              <a:defRPr sz="1000" kern="1200">
                <a:solidFill>
                  <a:schemeClr val="tx1"/>
                </a:solidFill>
                <a:latin typeface="+mn-lt"/>
                <a:ea typeface="+mn-ea"/>
                <a:cs typeface="+mn-cs"/>
              </a:defRPr>
            </a:lvl3pPr>
            <a:lvl4pPr marL="13716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4pPr>
            <a:lvl5pPr marL="18288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5pPr>
            <a:lvl6pPr marL="22860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6pPr>
            <a:lvl7pPr marL="27432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7pPr>
            <a:lvl8pPr marL="32004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8pPr>
            <a:lvl9pPr marL="36576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9pPr>
          </a:lstStyle>
          <a:p>
            <a:r>
              <a:rPr lang="hu-HU" sz="1400" b="1"/>
              <a:t>Post-pilot schedule from 2024 onwards</a:t>
            </a:r>
          </a:p>
        </p:txBody>
      </p:sp>
      <p:sp>
        <p:nvSpPr>
          <p:cNvPr id="2" name="Szövegdoboz 1">
            <a:extLst>
              <a:ext uri="{FF2B5EF4-FFF2-40B4-BE49-F238E27FC236}">
                <a16:creationId xmlns:a16="http://schemas.microsoft.com/office/drawing/2014/main" id="{97638C62-244D-4FE1-A51A-70361E9543FD}"/>
              </a:ext>
            </a:extLst>
          </p:cNvPr>
          <p:cNvSpPr txBox="1"/>
          <p:nvPr/>
        </p:nvSpPr>
        <p:spPr>
          <a:xfrm>
            <a:off x="6084168" y="2859782"/>
            <a:ext cx="2736304" cy="369332"/>
          </a:xfrm>
          <a:prstGeom prst="rect">
            <a:avLst/>
          </a:prstGeom>
          <a:noFill/>
        </p:spPr>
        <p:txBody>
          <a:bodyPr wrap="square" rtlCol="0">
            <a:spAutoFit/>
          </a:bodyPr>
          <a:lstStyle/>
          <a:p>
            <a:pPr marL="0" algn="l" rtl="0" eaLnBrk="1" fontAlgn="ctr" latinLnBrk="0" hangingPunct="1">
              <a:spcBef>
                <a:spcPts val="0"/>
              </a:spcBef>
              <a:spcAft>
                <a:spcPts val="0"/>
              </a:spcAft>
            </a:pPr>
            <a:r>
              <a:rPr lang="hu-HU" sz="1800" b="0" i="0" u="none" strike="noStrike" kern="1200">
                <a:solidFill>
                  <a:srgbClr val="FFFFFF"/>
                </a:solidFill>
                <a:effectLst/>
                <a:latin typeface="Arial" panose="020B0604020202020204" pitchFamily="34" charset="0"/>
              </a:rPr>
              <a:t>(Yguides</a:t>
            </a:r>
            <a:endParaRPr lang="hu-HU" sz="1800" b="0" i="0" u="none" strike="noStrike">
              <a:effectLst/>
              <a:latin typeface="Arial" panose="020B0604020202020204" pitchFamily="34" charset="0"/>
            </a:endParaRPr>
          </a:p>
        </p:txBody>
      </p:sp>
      <p:pic>
        <p:nvPicPr>
          <p:cNvPr id="53" name="Kép 52">
            <a:extLst>
              <a:ext uri="{FF2B5EF4-FFF2-40B4-BE49-F238E27FC236}">
                <a16:creationId xmlns:a16="http://schemas.microsoft.com/office/drawing/2014/main" id="{704B73F9-94F2-44C8-95BE-3398837663F1}"/>
              </a:ext>
            </a:extLst>
          </p:cNvPr>
          <p:cNvPicPr>
            <a:picLocks noChangeAspect="1"/>
          </p:cNvPicPr>
          <p:nvPr/>
        </p:nvPicPr>
        <p:blipFill>
          <a:blip r:embed="rId2"/>
          <a:stretch>
            <a:fillRect/>
          </a:stretch>
        </p:blipFill>
        <p:spPr>
          <a:xfrm>
            <a:off x="539552" y="2800946"/>
            <a:ext cx="5405772" cy="251460"/>
          </a:xfrm>
          <a:prstGeom prst="rect">
            <a:avLst/>
          </a:prstGeom>
        </p:spPr>
      </p:pic>
      <p:pic>
        <p:nvPicPr>
          <p:cNvPr id="55" name="Kép 54">
            <a:extLst>
              <a:ext uri="{FF2B5EF4-FFF2-40B4-BE49-F238E27FC236}">
                <a16:creationId xmlns:a16="http://schemas.microsoft.com/office/drawing/2014/main" id="{022D2A23-8311-4378-903E-9E9DC1D2AF8A}"/>
              </a:ext>
            </a:extLst>
          </p:cNvPr>
          <p:cNvPicPr>
            <a:picLocks noChangeAspect="1"/>
          </p:cNvPicPr>
          <p:nvPr/>
        </p:nvPicPr>
        <p:blipFill>
          <a:blip r:embed="rId3"/>
          <a:stretch>
            <a:fillRect/>
          </a:stretch>
        </p:blipFill>
        <p:spPr>
          <a:xfrm>
            <a:off x="539552" y="3038803"/>
            <a:ext cx="5405772" cy="251460"/>
          </a:xfrm>
          <a:prstGeom prst="rect">
            <a:avLst/>
          </a:prstGeom>
        </p:spPr>
      </p:pic>
      <p:pic>
        <p:nvPicPr>
          <p:cNvPr id="57" name="Kép 56">
            <a:extLst>
              <a:ext uri="{FF2B5EF4-FFF2-40B4-BE49-F238E27FC236}">
                <a16:creationId xmlns:a16="http://schemas.microsoft.com/office/drawing/2014/main" id="{AB99119D-160C-4D54-AF2A-50D5CFC5A077}"/>
              </a:ext>
            </a:extLst>
          </p:cNvPr>
          <p:cNvPicPr>
            <a:picLocks noChangeAspect="1"/>
          </p:cNvPicPr>
          <p:nvPr/>
        </p:nvPicPr>
        <p:blipFill>
          <a:blip r:embed="rId4"/>
          <a:stretch>
            <a:fillRect/>
          </a:stretch>
        </p:blipFill>
        <p:spPr>
          <a:xfrm>
            <a:off x="539552" y="3275560"/>
            <a:ext cx="5405772" cy="251460"/>
          </a:xfrm>
          <a:prstGeom prst="rect">
            <a:avLst/>
          </a:prstGeom>
        </p:spPr>
      </p:pic>
      <p:pic>
        <p:nvPicPr>
          <p:cNvPr id="59" name="Kép 58">
            <a:extLst>
              <a:ext uri="{FF2B5EF4-FFF2-40B4-BE49-F238E27FC236}">
                <a16:creationId xmlns:a16="http://schemas.microsoft.com/office/drawing/2014/main" id="{7A1FDE95-C503-4811-8850-0BEF4E924D17}"/>
              </a:ext>
            </a:extLst>
          </p:cNvPr>
          <p:cNvPicPr>
            <a:picLocks noChangeAspect="1"/>
          </p:cNvPicPr>
          <p:nvPr/>
        </p:nvPicPr>
        <p:blipFill>
          <a:blip r:embed="rId5"/>
          <a:stretch>
            <a:fillRect/>
          </a:stretch>
        </p:blipFill>
        <p:spPr>
          <a:xfrm>
            <a:off x="539552" y="3490798"/>
            <a:ext cx="5405772" cy="251460"/>
          </a:xfrm>
          <a:prstGeom prst="rect">
            <a:avLst/>
          </a:prstGeom>
        </p:spPr>
      </p:pic>
      <p:pic>
        <p:nvPicPr>
          <p:cNvPr id="63" name="Kép 62">
            <a:extLst>
              <a:ext uri="{FF2B5EF4-FFF2-40B4-BE49-F238E27FC236}">
                <a16:creationId xmlns:a16="http://schemas.microsoft.com/office/drawing/2014/main" id="{954CBC2F-BE37-422C-9F12-6311509694A5}"/>
              </a:ext>
            </a:extLst>
          </p:cNvPr>
          <p:cNvPicPr>
            <a:picLocks noChangeAspect="1"/>
          </p:cNvPicPr>
          <p:nvPr/>
        </p:nvPicPr>
        <p:blipFill>
          <a:blip r:embed="rId6"/>
          <a:stretch>
            <a:fillRect/>
          </a:stretch>
        </p:blipFill>
        <p:spPr>
          <a:xfrm>
            <a:off x="539552" y="3727555"/>
            <a:ext cx="5405772" cy="251460"/>
          </a:xfrm>
          <a:prstGeom prst="rect">
            <a:avLst/>
          </a:prstGeom>
        </p:spPr>
      </p:pic>
      <p:pic>
        <p:nvPicPr>
          <p:cNvPr id="65" name="Kép 64">
            <a:extLst>
              <a:ext uri="{FF2B5EF4-FFF2-40B4-BE49-F238E27FC236}">
                <a16:creationId xmlns:a16="http://schemas.microsoft.com/office/drawing/2014/main" id="{0969DE17-13D7-4535-AD38-CC34C3FECAE5}"/>
              </a:ext>
            </a:extLst>
          </p:cNvPr>
          <p:cNvPicPr>
            <a:picLocks noChangeAspect="1"/>
          </p:cNvPicPr>
          <p:nvPr/>
        </p:nvPicPr>
        <p:blipFill>
          <a:blip r:embed="rId7"/>
          <a:stretch>
            <a:fillRect/>
          </a:stretch>
        </p:blipFill>
        <p:spPr>
          <a:xfrm>
            <a:off x="539552" y="3950833"/>
            <a:ext cx="5405772" cy="251460"/>
          </a:xfrm>
          <a:prstGeom prst="rect">
            <a:avLst/>
          </a:prstGeom>
        </p:spPr>
      </p:pic>
    </p:spTree>
    <p:extLst>
      <p:ext uri="{BB962C8B-B14F-4D97-AF65-F5344CB8AC3E}">
        <p14:creationId xmlns:p14="http://schemas.microsoft.com/office/powerpoint/2010/main" val="41381692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25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10">
                                            <p:txEl>
                                              <p:pRg st="0" end="0"/>
                                            </p:txEl>
                                          </p:spTgt>
                                        </p:tgtEl>
                                        <p:attrNameLst>
                                          <p:attrName>style.visibility</p:attrName>
                                        </p:attrNameLst>
                                      </p:cBhvr>
                                      <p:to>
                                        <p:strVal val="visible"/>
                                      </p:to>
                                    </p:set>
                                    <p:animEffect transition="in" filter="fade">
                                      <p:cBhvr>
                                        <p:cTn id="12" dur="1250"/>
                                        <p:tgtEl>
                                          <p:spTgt spid="10">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10">
                                            <p:txEl>
                                              <p:pRg st="1" end="1"/>
                                            </p:txEl>
                                          </p:spTgt>
                                        </p:tgtEl>
                                        <p:attrNameLst>
                                          <p:attrName>style.visibility</p:attrName>
                                        </p:attrNameLst>
                                      </p:cBhvr>
                                      <p:to>
                                        <p:strVal val="visible"/>
                                      </p:to>
                                    </p:set>
                                    <p:animEffect transition="in" filter="fade">
                                      <p:cBhvr>
                                        <p:cTn id="17" dur="1250"/>
                                        <p:tgtEl>
                                          <p:spTgt spid="10">
                                            <p:txEl>
                                              <p:pRg st="1" end="1"/>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11"/>
                                        </p:tgtEl>
                                        <p:attrNameLst>
                                          <p:attrName>style.visibility</p:attrName>
                                        </p:attrNameLst>
                                      </p:cBhvr>
                                      <p:to>
                                        <p:strVal val="visible"/>
                                      </p:to>
                                    </p:set>
                                    <p:animEffect transition="in" filter="fade">
                                      <p:cBhvr>
                                        <p:cTn id="22" dur="1250"/>
                                        <p:tgtEl>
                                          <p:spTgt spid="11"/>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53"/>
                                        </p:tgtEl>
                                        <p:attrNameLst>
                                          <p:attrName>style.visibility</p:attrName>
                                        </p:attrNameLst>
                                      </p:cBhvr>
                                      <p:to>
                                        <p:strVal val="visible"/>
                                      </p:to>
                                    </p:set>
                                    <p:animEffect transition="in" filter="fade">
                                      <p:cBhvr>
                                        <p:cTn id="27" dur="1250"/>
                                        <p:tgtEl>
                                          <p:spTgt spid="53"/>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55"/>
                                        </p:tgtEl>
                                        <p:attrNameLst>
                                          <p:attrName>style.visibility</p:attrName>
                                        </p:attrNameLst>
                                      </p:cBhvr>
                                      <p:to>
                                        <p:strVal val="visible"/>
                                      </p:to>
                                    </p:set>
                                    <p:animEffect transition="in" filter="fade">
                                      <p:cBhvr>
                                        <p:cTn id="32" dur="1250"/>
                                        <p:tgtEl>
                                          <p:spTgt spid="55"/>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nodeType="clickEffect">
                                  <p:stCondLst>
                                    <p:cond delay="0"/>
                                  </p:stCondLst>
                                  <p:childTnLst>
                                    <p:set>
                                      <p:cBhvr>
                                        <p:cTn id="36" dur="1" fill="hold">
                                          <p:stCondLst>
                                            <p:cond delay="0"/>
                                          </p:stCondLst>
                                        </p:cTn>
                                        <p:tgtEl>
                                          <p:spTgt spid="57"/>
                                        </p:tgtEl>
                                        <p:attrNameLst>
                                          <p:attrName>style.visibility</p:attrName>
                                        </p:attrNameLst>
                                      </p:cBhvr>
                                      <p:to>
                                        <p:strVal val="visible"/>
                                      </p:to>
                                    </p:set>
                                    <p:animEffect transition="in" filter="fade">
                                      <p:cBhvr>
                                        <p:cTn id="37" dur="1250"/>
                                        <p:tgtEl>
                                          <p:spTgt spid="57"/>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nodeType="clickEffect">
                                  <p:stCondLst>
                                    <p:cond delay="0"/>
                                  </p:stCondLst>
                                  <p:childTnLst>
                                    <p:set>
                                      <p:cBhvr>
                                        <p:cTn id="41" dur="1" fill="hold">
                                          <p:stCondLst>
                                            <p:cond delay="0"/>
                                          </p:stCondLst>
                                        </p:cTn>
                                        <p:tgtEl>
                                          <p:spTgt spid="59"/>
                                        </p:tgtEl>
                                        <p:attrNameLst>
                                          <p:attrName>style.visibility</p:attrName>
                                        </p:attrNameLst>
                                      </p:cBhvr>
                                      <p:to>
                                        <p:strVal val="visible"/>
                                      </p:to>
                                    </p:set>
                                    <p:animEffect transition="in" filter="fade">
                                      <p:cBhvr>
                                        <p:cTn id="42" dur="1250"/>
                                        <p:tgtEl>
                                          <p:spTgt spid="59"/>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nodeType="clickEffect">
                                  <p:stCondLst>
                                    <p:cond delay="0"/>
                                  </p:stCondLst>
                                  <p:childTnLst>
                                    <p:set>
                                      <p:cBhvr>
                                        <p:cTn id="46" dur="1" fill="hold">
                                          <p:stCondLst>
                                            <p:cond delay="0"/>
                                          </p:stCondLst>
                                        </p:cTn>
                                        <p:tgtEl>
                                          <p:spTgt spid="63"/>
                                        </p:tgtEl>
                                        <p:attrNameLst>
                                          <p:attrName>style.visibility</p:attrName>
                                        </p:attrNameLst>
                                      </p:cBhvr>
                                      <p:to>
                                        <p:strVal val="visible"/>
                                      </p:to>
                                    </p:set>
                                    <p:animEffect transition="in" filter="fade">
                                      <p:cBhvr>
                                        <p:cTn id="47" dur="1250"/>
                                        <p:tgtEl>
                                          <p:spTgt spid="63"/>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nodeType="clickEffect">
                                  <p:stCondLst>
                                    <p:cond delay="0"/>
                                  </p:stCondLst>
                                  <p:childTnLst>
                                    <p:set>
                                      <p:cBhvr>
                                        <p:cTn id="51" dur="1" fill="hold">
                                          <p:stCondLst>
                                            <p:cond delay="0"/>
                                          </p:stCondLst>
                                        </p:cTn>
                                        <p:tgtEl>
                                          <p:spTgt spid="65"/>
                                        </p:tgtEl>
                                        <p:attrNameLst>
                                          <p:attrName>style.visibility</p:attrName>
                                        </p:attrNameLst>
                                      </p:cBhvr>
                                      <p:to>
                                        <p:strVal val="visible"/>
                                      </p:to>
                                    </p:set>
                                    <p:animEffect transition="in" filter="fade">
                                      <p:cBhvr>
                                        <p:cTn id="52" dur="1250"/>
                                        <p:tgtEl>
                                          <p:spTgt spid="6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10" grpId="0" build="p"/>
      <p:bldP spid="11"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artalom helye 1">
            <a:extLst>
              <a:ext uri="{FF2B5EF4-FFF2-40B4-BE49-F238E27FC236}">
                <a16:creationId xmlns:a16="http://schemas.microsoft.com/office/drawing/2014/main" id="{61A99B9B-AB88-4B10-AEB3-594E121077BC}"/>
              </a:ext>
            </a:extLst>
          </p:cNvPr>
          <p:cNvSpPr>
            <a:spLocks noGrp="1"/>
          </p:cNvSpPr>
          <p:nvPr>
            <p:ph idx="1"/>
          </p:nvPr>
        </p:nvSpPr>
        <p:spPr>
          <a:xfrm>
            <a:off x="611560" y="843558"/>
            <a:ext cx="5976664" cy="3960440"/>
          </a:xfrm>
        </p:spPr>
        <p:txBody>
          <a:bodyPr/>
          <a:lstStyle/>
          <a:p>
            <a:pPr marL="36000" indent="0">
              <a:spcBef>
                <a:spcPts val="600"/>
              </a:spcBef>
              <a:spcAft>
                <a:spcPts val="1200"/>
              </a:spcAft>
              <a:buNone/>
            </a:pPr>
            <a:r>
              <a:rPr lang="hu-HU" b="1" dirty="0"/>
              <a:t>EHARFF: </a:t>
            </a:r>
            <a:r>
              <a:rPr lang="hu-HU" b="1" dirty="0" err="1"/>
              <a:t>the</a:t>
            </a:r>
            <a:r>
              <a:rPr lang="hu-HU" b="1" dirty="0"/>
              <a:t> GS </a:t>
            </a:r>
            <a:r>
              <a:rPr lang="hu-HU" b="1" dirty="0" err="1"/>
              <a:t>data</a:t>
            </a:r>
            <a:r>
              <a:rPr lang="hu-HU" b="1" dirty="0"/>
              <a:t> management </a:t>
            </a:r>
            <a:r>
              <a:rPr lang="hu-HU" b="1" dirty="0" err="1"/>
              <a:t>tool</a:t>
            </a:r>
            <a:endParaRPr lang="hu-HU" sz="1700" dirty="0"/>
          </a:p>
          <a:p>
            <a:pPr>
              <a:spcAft>
                <a:spcPts val="600"/>
              </a:spcAft>
            </a:pPr>
            <a:r>
              <a:rPr lang="hu-HU" sz="1600"/>
              <a:t>Dedicated </a:t>
            </a:r>
            <a:r>
              <a:rPr lang="hu-HU" sz="1600" dirty="0" err="1"/>
              <a:t>application</a:t>
            </a:r>
            <a:r>
              <a:rPr lang="hu-HU" sz="1600" dirty="0"/>
              <a:t> </a:t>
            </a:r>
            <a:r>
              <a:rPr lang="hu-HU" sz="1600" dirty="0" err="1"/>
              <a:t>for</a:t>
            </a:r>
            <a:r>
              <a:rPr lang="hu-HU" sz="1600" dirty="0"/>
              <a:t> GS </a:t>
            </a:r>
            <a:r>
              <a:rPr lang="hu-HU" sz="1600" dirty="0" err="1"/>
              <a:t>data</a:t>
            </a:r>
            <a:r>
              <a:rPr lang="hu-HU" sz="1600" dirty="0"/>
              <a:t> </a:t>
            </a:r>
            <a:r>
              <a:rPr lang="hu-HU" sz="1600" dirty="0" err="1"/>
              <a:t>collection</a:t>
            </a:r>
            <a:r>
              <a:rPr lang="hu-HU" sz="1600" dirty="0"/>
              <a:t> &amp; </a:t>
            </a:r>
            <a:r>
              <a:rPr lang="hu-HU" sz="1600" dirty="0" err="1"/>
              <a:t>processing</a:t>
            </a:r>
            <a:endParaRPr lang="hu-HU" sz="1600" dirty="0"/>
          </a:p>
          <a:p>
            <a:pPr>
              <a:spcAft>
                <a:spcPts val="600"/>
              </a:spcAft>
            </a:pPr>
            <a:r>
              <a:rPr lang="hu-HU" sz="1600" dirty="0" err="1"/>
              <a:t>Designed</a:t>
            </a:r>
            <a:r>
              <a:rPr lang="hu-HU" sz="1600" dirty="0"/>
              <a:t> </a:t>
            </a:r>
            <a:r>
              <a:rPr lang="hu-HU" sz="1600" dirty="0" err="1"/>
              <a:t>by</a:t>
            </a:r>
            <a:r>
              <a:rPr lang="hu-HU" sz="1600" dirty="0"/>
              <a:t> NMHH, </a:t>
            </a:r>
            <a:r>
              <a:rPr lang="hu-HU" sz="1600" dirty="0" err="1"/>
              <a:t>developed</a:t>
            </a:r>
            <a:r>
              <a:rPr lang="hu-HU" sz="1600" dirty="0"/>
              <a:t> </a:t>
            </a:r>
            <a:r>
              <a:rPr lang="hu-HU" sz="1600" dirty="0" err="1"/>
              <a:t>by</a:t>
            </a:r>
            <a:r>
              <a:rPr lang="hu-HU" sz="1600" dirty="0"/>
              <a:t> </a:t>
            </a:r>
            <a:r>
              <a:rPr lang="hu-HU" sz="1600" dirty="0" err="1"/>
              <a:t>external</a:t>
            </a:r>
            <a:r>
              <a:rPr lang="hu-HU" sz="1600" dirty="0"/>
              <a:t> </a:t>
            </a:r>
            <a:r>
              <a:rPr lang="hu-HU" sz="1600"/>
              <a:t>IT partner</a:t>
            </a:r>
          </a:p>
          <a:p>
            <a:pPr>
              <a:spcAft>
                <a:spcPts val="1800"/>
              </a:spcAft>
            </a:pPr>
            <a:r>
              <a:rPr lang="hu-HU" sz="1600"/>
              <a:t>Launched in 2023</a:t>
            </a:r>
          </a:p>
          <a:p>
            <a:pPr marL="36000" indent="0">
              <a:spcAft>
                <a:spcPts val="600"/>
              </a:spcAft>
              <a:buNone/>
            </a:pPr>
            <a:r>
              <a:rPr lang="hu-HU" sz="1600" b="1"/>
              <a:t>Key </a:t>
            </a:r>
            <a:r>
              <a:rPr lang="hu-HU" sz="1600" b="1" dirty="0" err="1"/>
              <a:t>features</a:t>
            </a:r>
            <a:r>
              <a:rPr lang="en-US" sz="1600" dirty="0"/>
              <a:t>:</a:t>
            </a:r>
          </a:p>
          <a:p>
            <a:pPr>
              <a:spcAft>
                <a:spcPts val="600"/>
              </a:spcAft>
            </a:pPr>
            <a:r>
              <a:rPr lang="hu-HU" sz="1600" b="1" dirty="0" err="1"/>
              <a:t>unified</a:t>
            </a:r>
            <a:r>
              <a:rPr lang="hu-HU" sz="1600" b="1" dirty="0"/>
              <a:t> management </a:t>
            </a:r>
            <a:r>
              <a:rPr lang="hu-HU" sz="1600" dirty="0"/>
              <a:t>of </a:t>
            </a:r>
            <a:r>
              <a:rPr lang="hu-HU" sz="1600" dirty="0" err="1"/>
              <a:t>data</a:t>
            </a:r>
            <a:r>
              <a:rPr lang="hu-HU" sz="1600" dirty="0"/>
              <a:t> </a:t>
            </a:r>
            <a:r>
              <a:rPr lang="hu-HU" sz="1600" dirty="0" err="1"/>
              <a:t>submissions</a:t>
            </a:r>
            <a:endParaRPr lang="hu-HU" sz="1600" dirty="0"/>
          </a:p>
          <a:p>
            <a:pPr>
              <a:spcAft>
                <a:spcPts val="600"/>
              </a:spcAft>
            </a:pPr>
            <a:r>
              <a:rPr lang="hu-HU" sz="1600" dirty="0" err="1"/>
              <a:t>creation</a:t>
            </a:r>
            <a:r>
              <a:rPr lang="hu-HU" sz="1600" dirty="0"/>
              <a:t> of </a:t>
            </a:r>
            <a:r>
              <a:rPr lang="hu-HU" sz="1600" b="1" dirty="0" err="1"/>
              <a:t>forms</a:t>
            </a:r>
            <a:r>
              <a:rPr lang="hu-HU" sz="1600" dirty="0"/>
              <a:t> and </a:t>
            </a:r>
            <a:r>
              <a:rPr lang="hu-HU" sz="1600" b="1" dirty="0" err="1"/>
              <a:t>data</a:t>
            </a:r>
            <a:r>
              <a:rPr lang="hu-HU" sz="1600" b="1" dirty="0"/>
              <a:t> </a:t>
            </a:r>
            <a:r>
              <a:rPr lang="hu-HU" sz="1600" b="1" dirty="0" err="1"/>
              <a:t>collection</a:t>
            </a:r>
            <a:r>
              <a:rPr lang="hu-HU" sz="1600" b="1" dirty="0"/>
              <a:t> </a:t>
            </a:r>
            <a:r>
              <a:rPr lang="hu-HU" sz="1600" b="1" dirty="0" err="1"/>
              <a:t>campaigns</a:t>
            </a:r>
            <a:endParaRPr lang="hu-HU" sz="1600" b="1" dirty="0"/>
          </a:p>
          <a:p>
            <a:pPr>
              <a:spcAft>
                <a:spcPts val="600"/>
              </a:spcAft>
            </a:pPr>
            <a:r>
              <a:rPr lang="hu-HU" sz="1600" dirty="0" err="1"/>
              <a:t>validation</a:t>
            </a:r>
            <a:r>
              <a:rPr lang="hu-HU" sz="1600" dirty="0"/>
              <a:t> </a:t>
            </a:r>
            <a:r>
              <a:rPr lang="hu-HU" sz="1600" dirty="0" err="1"/>
              <a:t>module</a:t>
            </a:r>
            <a:r>
              <a:rPr lang="hu-HU" sz="1600" dirty="0"/>
              <a:t> </a:t>
            </a:r>
            <a:r>
              <a:rPr lang="hu-HU" sz="1600" dirty="0" err="1"/>
              <a:t>with</a:t>
            </a:r>
            <a:r>
              <a:rPr lang="hu-HU" sz="1600" dirty="0"/>
              <a:t> </a:t>
            </a:r>
            <a:r>
              <a:rPr lang="hu-HU" sz="1600" b="1" dirty="0"/>
              <a:t>no-</a:t>
            </a:r>
            <a:r>
              <a:rPr lang="hu-HU" sz="1600" b="1" dirty="0" err="1"/>
              <a:t>code</a:t>
            </a:r>
            <a:r>
              <a:rPr lang="hu-HU" sz="1600" b="1" dirty="0"/>
              <a:t> </a:t>
            </a:r>
            <a:r>
              <a:rPr lang="hu-HU" sz="1600" b="1" dirty="0" err="1"/>
              <a:t>validation</a:t>
            </a:r>
            <a:r>
              <a:rPr lang="hu-HU" sz="1600" b="1" dirty="0"/>
              <a:t> editor</a:t>
            </a:r>
            <a:endParaRPr lang="en-US" sz="1600" b="1" dirty="0"/>
          </a:p>
          <a:p>
            <a:pPr>
              <a:spcAft>
                <a:spcPts val="600"/>
              </a:spcAft>
            </a:pPr>
            <a:r>
              <a:rPr lang="hu-HU" sz="1600" b="1" dirty="0" err="1"/>
              <a:t>integration</a:t>
            </a:r>
            <a:r>
              <a:rPr lang="hu-HU" sz="1600" dirty="0"/>
              <a:t> </a:t>
            </a:r>
            <a:r>
              <a:rPr lang="hu-HU" sz="1600" dirty="0" err="1"/>
              <a:t>with</a:t>
            </a:r>
            <a:r>
              <a:rPr lang="hu-HU" sz="1600" dirty="0"/>
              <a:t> </a:t>
            </a:r>
            <a:r>
              <a:rPr lang="hu-HU" sz="1600" dirty="0" err="1"/>
              <a:t>other</a:t>
            </a:r>
            <a:r>
              <a:rPr lang="hu-HU" sz="1600" dirty="0"/>
              <a:t> </a:t>
            </a:r>
            <a:r>
              <a:rPr lang="hu-HU" sz="1600" dirty="0" err="1"/>
              <a:t>internal</a:t>
            </a:r>
            <a:r>
              <a:rPr lang="hu-HU" sz="1600" dirty="0"/>
              <a:t> IT </a:t>
            </a:r>
            <a:r>
              <a:rPr lang="hu-HU" sz="1600" dirty="0" err="1"/>
              <a:t>systems</a:t>
            </a:r>
            <a:endParaRPr lang="en-US" sz="1600" dirty="0"/>
          </a:p>
          <a:p>
            <a:pPr>
              <a:spcAft>
                <a:spcPts val="600"/>
              </a:spcAft>
            </a:pPr>
            <a:r>
              <a:rPr lang="hu-HU" sz="1600" b="1" dirty="0" err="1"/>
              <a:t>statistical</a:t>
            </a:r>
            <a:r>
              <a:rPr lang="hu-HU" sz="1600" b="1" dirty="0"/>
              <a:t> </a:t>
            </a:r>
            <a:r>
              <a:rPr lang="hu-HU" sz="1600" b="1" dirty="0" err="1"/>
              <a:t>tracking</a:t>
            </a:r>
            <a:r>
              <a:rPr lang="hu-HU" sz="1600" b="1" dirty="0"/>
              <a:t> </a:t>
            </a:r>
            <a:r>
              <a:rPr lang="hu-HU" sz="1600" dirty="0"/>
              <a:t>of </a:t>
            </a:r>
            <a:r>
              <a:rPr lang="hu-HU" sz="1600" dirty="0" err="1"/>
              <a:t>data</a:t>
            </a:r>
            <a:r>
              <a:rPr lang="hu-HU" sz="1600" dirty="0"/>
              <a:t> </a:t>
            </a:r>
            <a:r>
              <a:rPr lang="hu-HU" sz="1600" dirty="0" err="1"/>
              <a:t>submission</a:t>
            </a:r>
            <a:endParaRPr lang="hu-HU" sz="1600" dirty="0"/>
          </a:p>
          <a:p>
            <a:pPr lvl="1"/>
            <a:endParaRPr lang="hu-HU" dirty="0"/>
          </a:p>
        </p:txBody>
      </p:sp>
      <p:sp>
        <p:nvSpPr>
          <p:cNvPr id="5" name="Szöveg helye 4">
            <a:extLst>
              <a:ext uri="{FF2B5EF4-FFF2-40B4-BE49-F238E27FC236}">
                <a16:creationId xmlns:a16="http://schemas.microsoft.com/office/drawing/2014/main" id="{9250761D-B79B-4CA3-A523-A6F42BACF3DF}"/>
              </a:ext>
            </a:extLst>
          </p:cNvPr>
          <p:cNvSpPr>
            <a:spLocks noGrp="1"/>
          </p:cNvSpPr>
          <p:nvPr>
            <p:ph type="body" sz="half" idx="11"/>
          </p:nvPr>
        </p:nvSpPr>
        <p:spPr/>
        <p:txBody>
          <a:bodyPr/>
          <a:lstStyle/>
          <a:p>
            <a:r>
              <a:rPr lang="hu-HU"/>
              <a:t>TECHNICAL BACKGROUND</a:t>
            </a:r>
          </a:p>
        </p:txBody>
      </p:sp>
      <p:pic>
        <p:nvPicPr>
          <p:cNvPr id="7" name="Kép 6">
            <a:extLst>
              <a:ext uri="{FF2B5EF4-FFF2-40B4-BE49-F238E27FC236}">
                <a16:creationId xmlns:a16="http://schemas.microsoft.com/office/drawing/2014/main" id="{5CA77016-821A-488C-A0FD-2A8591A27102}"/>
              </a:ext>
            </a:extLst>
          </p:cNvPr>
          <p:cNvPicPr>
            <a:picLocks noChangeAspect="1"/>
          </p:cNvPicPr>
          <p:nvPr/>
        </p:nvPicPr>
        <p:blipFill>
          <a:blip r:embed="rId3"/>
          <a:stretch>
            <a:fillRect/>
          </a:stretch>
        </p:blipFill>
        <p:spPr>
          <a:xfrm>
            <a:off x="7020272" y="1563638"/>
            <a:ext cx="1584176" cy="1802468"/>
          </a:xfrm>
          <a:prstGeom prst="rect">
            <a:avLst/>
          </a:prstGeom>
        </p:spPr>
      </p:pic>
    </p:spTree>
    <p:extLst>
      <p:ext uri="{BB962C8B-B14F-4D97-AF65-F5344CB8AC3E}">
        <p14:creationId xmlns:p14="http://schemas.microsoft.com/office/powerpoint/2010/main" val="187212042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fade">
                                      <p:cBhvr>
                                        <p:cTn id="7" dur="1250"/>
                                        <p:tgtEl>
                                          <p:spTgt spid="7"/>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2">
                                            <p:txEl>
                                              <p:pRg st="0" end="0"/>
                                            </p:txEl>
                                          </p:spTgt>
                                        </p:tgtEl>
                                        <p:attrNameLst>
                                          <p:attrName>style.visibility</p:attrName>
                                        </p:attrNameLst>
                                      </p:cBhvr>
                                      <p:to>
                                        <p:strVal val="visible"/>
                                      </p:to>
                                    </p:set>
                                    <p:animEffect transition="in" filter="fade">
                                      <p:cBhvr>
                                        <p:cTn id="10" dur="1250"/>
                                        <p:tgtEl>
                                          <p:spTgt spid="2">
                                            <p:txEl>
                                              <p:pRg st="0" end="0"/>
                                            </p:txEl>
                                          </p:spTgt>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grpId="0" nodeType="clickEffect">
                                  <p:stCondLst>
                                    <p:cond delay="0"/>
                                  </p:stCondLst>
                                  <p:childTnLst>
                                    <p:set>
                                      <p:cBhvr>
                                        <p:cTn id="14" dur="1" fill="hold">
                                          <p:stCondLst>
                                            <p:cond delay="0"/>
                                          </p:stCondLst>
                                        </p:cTn>
                                        <p:tgtEl>
                                          <p:spTgt spid="2">
                                            <p:txEl>
                                              <p:pRg st="1" end="1"/>
                                            </p:txEl>
                                          </p:spTgt>
                                        </p:tgtEl>
                                        <p:attrNameLst>
                                          <p:attrName>style.visibility</p:attrName>
                                        </p:attrNameLst>
                                      </p:cBhvr>
                                      <p:to>
                                        <p:strVal val="visible"/>
                                      </p:to>
                                    </p:set>
                                    <p:animEffect transition="in" filter="fade">
                                      <p:cBhvr>
                                        <p:cTn id="15" dur="1250"/>
                                        <p:tgtEl>
                                          <p:spTgt spid="2">
                                            <p:txEl>
                                              <p:pRg st="1" end="1"/>
                                            </p:txEl>
                                          </p:spTgt>
                                        </p:tgtEl>
                                      </p:cBhvr>
                                    </p:animEffect>
                                  </p:childTnLst>
                                </p:cTn>
                              </p:par>
                            </p:childTnLst>
                          </p:cTn>
                        </p:par>
                      </p:childTnLst>
                    </p:cTn>
                  </p:par>
                  <p:par>
                    <p:cTn id="16" fill="hold">
                      <p:stCondLst>
                        <p:cond delay="indefinite"/>
                      </p:stCondLst>
                      <p:childTnLst>
                        <p:par>
                          <p:cTn id="17" fill="hold">
                            <p:stCondLst>
                              <p:cond delay="0"/>
                            </p:stCondLst>
                            <p:childTnLst>
                              <p:par>
                                <p:cTn id="18" presetID="10" presetClass="entr" presetSubtype="0" fill="hold" grpId="0" nodeType="clickEffect">
                                  <p:stCondLst>
                                    <p:cond delay="0"/>
                                  </p:stCondLst>
                                  <p:childTnLst>
                                    <p:set>
                                      <p:cBhvr>
                                        <p:cTn id="19" dur="1" fill="hold">
                                          <p:stCondLst>
                                            <p:cond delay="0"/>
                                          </p:stCondLst>
                                        </p:cTn>
                                        <p:tgtEl>
                                          <p:spTgt spid="2">
                                            <p:txEl>
                                              <p:pRg st="2" end="2"/>
                                            </p:txEl>
                                          </p:spTgt>
                                        </p:tgtEl>
                                        <p:attrNameLst>
                                          <p:attrName>style.visibility</p:attrName>
                                        </p:attrNameLst>
                                      </p:cBhvr>
                                      <p:to>
                                        <p:strVal val="visible"/>
                                      </p:to>
                                    </p:set>
                                    <p:animEffect transition="in" filter="fade">
                                      <p:cBhvr>
                                        <p:cTn id="20" dur="1250"/>
                                        <p:tgtEl>
                                          <p:spTgt spid="2">
                                            <p:txEl>
                                              <p:pRg st="2" end="2"/>
                                            </p:txEl>
                                          </p:spTgt>
                                        </p:tgtEl>
                                      </p:cBhvr>
                                    </p:animEffect>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grpId="0" nodeType="clickEffect">
                                  <p:stCondLst>
                                    <p:cond delay="0"/>
                                  </p:stCondLst>
                                  <p:childTnLst>
                                    <p:set>
                                      <p:cBhvr>
                                        <p:cTn id="24" dur="1" fill="hold">
                                          <p:stCondLst>
                                            <p:cond delay="0"/>
                                          </p:stCondLst>
                                        </p:cTn>
                                        <p:tgtEl>
                                          <p:spTgt spid="2">
                                            <p:txEl>
                                              <p:pRg st="3" end="3"/>
                                            </p:txEl>
                                          </p:spTgt>
                                        </p:tgtEl>
                                        <p:attrNameLst>
                                          <p:attrName>style.visibility</p:attrName>
                                        </p:attrNameLst>
                                      </p:cBhvr>
                                      <p:to>
                                        <p:strVal val="visible"/>
                                      </p:to>
                                    </p:set>
                                    <p:animEffect transition="in" filter="fade">
                                      <p:cBhvr>
                                        <p:cTn id="25" dur="1250"/>
                                        <p:tgtEl>
                                          <p:spTgt spid="2">
                                            <p:txEl>
                                              <p:pRg st="3" end="3"/>
                                            </p:txEl>
                                          </p:spTgt>
                                        </p:tgtEl>
                                      </p:cBhvr>
                                    </p:animEffect>
                                  </p:childTnLst>
                                </p:cTn>
                              </p:par>
                            </p:childTnLst>
                          </p:cTn>
                        </p:par>
                      </p:childTnLst>
                    </p:cTn>
                  </p:par>
                  <p:par>
                    <p:cTn id="26" fill="hold">
                      <p:stCondLst>
                        <p:cond delay="indefinite"/>
                      </p:stCondLst>
                      <p:childTnLst>
                        <p:par>
                          <p:cTn id="27" fill="hold">
                            <p:stCondLst>
                              <p:cond delay="0"/>
                            </p:stCondLst>
                            <p:childTnLst>
                              <p:par>
                                <p:cTn id="28" presetID="10" presetClass="entr" presetSubtype="0" fill="hold" grpId="0" nodeType="clickEffect">
                                  <p:stCondLst>
                                    <p:cond delay="0"/>
                                  </p:stCondLst>
                                  <p:childTnLst>
                                    <p:set>
                                      <p:cBhvr>
                                        <p:cTn id="29" dur="1" fill="hold">
                                          <p:stCondLst>
                                            <p:cond delay="0"/>
                                          </p:stCondLst>
                                        </p:cTn>
                                        <p:tgtEl>
                                          <p:spTgt spid="2">
                                            <p:txEl>
                                              <p:pRg st="4" end="4"/>
                                            </p:txEl>
                                          </p:spTgt>
                                        </p:tgtEl>
                                        <p:attrNameLst>
                                          <p:attrName>style.visibility</p:attrName>
                                        </p:attrNameLst>
                                      </p:cBhvr>
                                      <p:to>
                                        <p:strVal val="visible"/>
                                      </p:to>
                                    </p:set>
                                    <p:animEffect transition="in" filter="fade">
                                      <p:cBhvr>
                                        <p:cTn id="30" dur="1250"/>
                                        <p:tgtEl>
                                          <p:spTgt spid="2">
                                            <p:txEl>
                                              <p:pRg st="4" end="4"/>
                                            </p:txEl>
                                          </p:spTgt>
                                        </p:tgtEl>
                                      </p:cBhvr>
                                    </p:animEffect>
                                  </p:childTnLst>
                                </p:cTn>
                              </p:par>
                            </p:childTnLst>
                          </p:cTn>
                        </p:par>
                      </p:childTnLst>
                    </p:cTn>
                  </p:par>
                  <p:par>
                    <p:cTn id="31" fill="hold">
                      <p:stCondLst>
                        <p:cond delay="indefinite"/>
                      </p:stCondLst>
                      <p:childTnLst>
                        <p:par>
                          <p:cTn id="32" fill="hold">
                            <p:stCondLst>
                              <p:cond delay="0"/>
                            </p:stCondLst>
                            <p:childTnLst>
                              <p:par>
                                <p:cTn id="33" presetID="10" presetClass="entr" presetSubtype="0" fill="hold" grpId="0" nodeType="clickEffect">
                                  <p:stCondLst>
                                    <p:cond delay="0"/>
                                  </p:stCondLst>
                                  <p:childTnLst>
                                    <p:set>
                                      <p:cBhvr>
                                        <p:cTn id="34" dur="1" fill="hold">
                                          <p:stCondLst>
                                            <p:cond delay="0"/>
                                          </p:stCondLst>
                                        </p:cTn>
                                        <p:tgtEl>
                                          <p:spTgt spid="2">
                                            <p:txEl>
                                              <p:pRg st="5" end="5"/>
                                            </p:txEl>
                                          </p:spTgt>
                                        </p:tgtEl>
                                        <p:attrNameLst>
                                          <p:attrName>style.visibility</p:attrName>
                                        </p:attrNameLst>
                                      </p:cBhvr>
                                      <p:to>
                                        <p:strVal val="visible"/>
                                      </p:to>
                                    </p:set>
                                    <p:animEffect transition="in" filter="fade">
                                      <p:cBhvr>
                                        <p:cTn id="35" dur="1250"/>
                                        <p:tgtEl>
                                          <p:spTgt spid="2">
                                            <p:txEl>
                                              <p:pRg st="5" end="5"/>
                                            </p:txEl>
                                          </p:spTgt>
                                        </p:tgtEl>
                                      </p:cBhvr>
                                    </p:animEffect>
                                  </p:childTnLst>
                                </p:cTn>
                              </p:par>
                            </p:childTnLst>
                          </p:cTn>
                        </p:par>
                      </p:childTnLst>
                    </p:cTn>
                  </p:par>
                  <p:par>
                    <p:cTn id="36" fill="hold">
                      <p:stCondLst>
                        <p:cond delay="indefinite"/>
                      </p:stCondLst>
                      <p:childTnLst>
                        <p:par>
                          <p:cTn id="37" fill="hold">
                            <p:stCondLst>
                              <p:cond delay="0"/>
                            </p:stCondLst>
                            <p:childTnLst>
                              <p:par>
                                <p:cTn id="38" presetID="10" presetClass="entr" presetSubtype="0" fill="hold" grpId="0" nodeType="clickEffect">
                                  <p:stCondLst>
                                    <p:cond delay="0"/>
                                  </p:stCondLst>
                                  <p:childTnLst>
                                    <p:set>
                                      <p:cBhvr>
                                        <p:cTn id="39" dur="1" fill="hold">
                                          <p:stCondLst>
                                            <p:cond delay="0"/>
                                          </p:stCondLst>
                                        </p:cTn>
                                        <p:tgtEl>
                                          <p:spTgt spid="2">
                                            <p:txEl>
                                              <p:pRg st="6" end="6"/>
                                            </p:txEl>
                                          </p:spTgt>
                                        </p:tgtEl>
                                        <p:attrNameLst>
                                          <p:attrName>style.visibility</p:attrName>
                                        </p:attrNameLst>
                                      </p:cBhvr>
                                      <p:to>
                                        <p:strVal val="visible"/>
                                      </p:to>
                                    </p:set>
                                    <p:animEffect transition="in" filter="fade">
                                      <p:cBhvr>
                                        <p:cTn id="40" dur="1250"/>
                                        <p:tgtEl>
                                          <p:spTgt spid="2">
                                            <p:txEl>
                                              <p:pRg st="6" end="6"/>
                                            </p:txEl>
                                          </p:spTgt>
                                        </p:tgtEl>
                                      </p:cBhvr>
                                    </p:animEffect>
                                  </p:childTnLst>
                                </p:cTn>
                              </p:par>
                            </p:childTnLst>
                          </p:cTn>
                        </p:par>
                      </p:childTnLst>
                    </p:cTn>
                  </p:par>
                  <p:par>
                    <p:cTn id="41" fill="hold">
                      <p:stCondLst>
                        <p:cond delay="indefinite"/>
                      </p:stCondLst>
                      <p:childTnLst>
                        <p:par>
                          <p:cTn id="42" fill="hold">
                            <p:stCondLst>
                              <p:cond delay="0"/>
                            </p:stCondLst>
                            <p:childTnLst>
                              <p:par>
                                <p:cTn id="43" presetID="10" presetClass="entr" presetSubtype="0" fill="hold" grpId="0" nodeType="clickEffect">
                                  <p:stCondLst>
                                    <p:cond delay="0"/>
                                  </p:stCondLst>
                                  <p:childTnLst>
                                    <p:set>
                                      <p:cBhvr>
                                        <p:cTn id="44" dur="1" fill="hold">
                                          <p:stCondLst>
                                            <p:cond delay="0"/>
                                          </p:stCondLst>
                                        </p:cTn>
                                        <p:tgtEl>
                                          <p:spTgt spid="2">
                                            <p:txEl>
                                              <p:pRg st="7" end="7"/>
                                            </p:txEl>
                                          </p:spTgt>
                                        </p:tgtEl>
                                        <p:attrNameLst>
                                          <p:attrName>style.visibility</p:attrName>
                                        </p:attrNameLst>
                                      </p:cBhvr>
                                      <p:to>
                                        <p:strVal val="visible"/>
                                      </p:to>
                                    </p:set>
                                    <p:animEffect transition="in" filter="fade">
                                      <p:cBhvr>
                                        <p:cTn id="45" dur="1250"/>
                                        <p:tgtEl>
                                          <p:spTgt spid="2">
                                            <p:txEl>
                                              <p:pRg st="7" end="7"/>
                                            </p:txEl>
                                          </p:spTgt>
                                        </p:tgtEl>
                                      </p:cBhvr>
                                    </p:animEffect>
                                  </p:childTnLst>
                                </p:cTn>
                              </p:par>
                            </p:childTnLst>
                          </p:cTn>
                        </p:par>
                      </p:childTnLst>
                    </p:cTn>
                  </p:par>
                  <p:par>
                    <p:cTn id="46" fill="hold">
                      <p:stCondLst>
                        <p:cond delay="indefinite"/>
                      </p:stCondLst>
                      <p:childTnLst>
                        <p:par>
                          <p:cTn id="47" fill="hold">
                            <p:stCondLst>
                              <p:cond delay="0"/>
                            </p:stCondLst>
                            <p:childTnLst>
                              <p:par>
                                <p:cTn id="48" presetID="10" presetClass="entr" presetSubtype="0" fill="hold" grpId="0" nodeType="clickEffect">
                                  <p:stCondLst>
                                    <p:cond delay="0"/>
                                  </p:stCondLst>
                                  <p:childTnLst>
                                    <p:set>
                                      <p:cBhvr>
                                        <p:cTn id="49" dur="1" fill="hold">
                                          <p:stCondLst>
                                            <p:cond delay="0"/>
                                          </p:stCondLst>
                                        </p:cTn>
                                        <p:tgtEl>
                                          <p:spTgt spid="2">
                                            <p:txEl>
                                              <p:pRg st="8" end="8"/>
                                            </p:txEl>
                                          </p:spTgt>
                                        </p:tgtEl>
                                        <p:attrNameLst>
                                          <p:attrName>style.visibility</p:attrName>
                                        </p:attrNameLst>
                                      </p:cBhvr>
                                      <p:to>
                                        <p:strVal val="visible"/>
                                      </p:to>
                                    </p:set>
                                    <p:animEffect transition="in" filter="fade">
                                      <p:cBhvr>
                                        <p:cTn id="50" dur="1250"/>
                                        <p:tgtEl>
                                          <p:spTgt spid="2">
                                            <p:txEl>
                                              <p:pRg st="8" end="8"/>
                                            </p:txEl>
                                          </p:spTgt>
                                        </p:tgtEl>
                                      </p:cBhvr>
                                    </p:animEffect>
                                  </p:childTnLst>
                                </p:cTn>
                              </p:par>
                            </p:childTnLst>
                          </p:cTn>
                        </p:par>
                      </p:childTnLst>
                    </p:cTn>
                  </p:par>
                  <p:par>
                    <p:cTn id="51" fill="hold">
                      <p:stCondLst>
                        <p:cond delay="indefinite"/>
                      </p:stCondLst>
                      <p:childTnLst>
                        <p:par>
                          <p:cTn id="52" fill="hold">
                            <p:stCondLst>
                              <p:cond delay="0"/>
                            </p:stCondLst>
                            <p:childTnLst>
                              <p:par>
                                <p:cTn id="53" presetID="10" presetClass="entr" presetSubtype="0" fill="hold" grpId="0" nodeType="clickEffect">
                                  <p:stCondLst>
                                    <p:cond delay="0"/>
                                  </p:stCondLst>
                                  <p:childTnLst>
                                    <p:set>
                                      <p:cBhvr>
                                        <p:cTn id="54" dur="1" fill="hold">
                                          <p:stCondLst>
                                            <p:cond delay="0"/>
                                          </p:stCondLst>
                                        </p:cTn>
                                        <p:tgtEl>
                                          <p:spTgt spid="2">
                                            <p:txEl>
                                              <p:pRg st="9" end="9"/>
                                            </p:txEl>
                                          </p:spTgt>
                                        </p:tgtEl>
                                        <p:attrNameLst>
                                          <p:attrName>style.visibility</p:attrName>
                                        </p:attrNameLst>
                                      </p:cBhvr>
                                      <p:to>
                                        <p:strVal val="visible"/>
                                      </p:to>
                                    </p:set>
                                    <p:animEffect transition="in" filter="fade">
                                      <p:cBhvr>
                                        <p:cTn id="55" dur="1250"/>
                                        <p:tgtEl>
                                          <p:spTgt spid="2">
                                            <p:txEl>
                                              <p:pRg st="9" end="9"/>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uiExpand="1" build="p"/>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zöveg helye 2">
            <a:extLst>
              <a:ext uri="{FF2B5EF4-FFF2-40B4-BE49-F238E27FC236}">
                <a16:creationId xmlns:a16="http://schemas.microsoft.com/office/drawing/2014/main" id="{59C888D7-37E6-4BBD-9FD4-8D76EDBFF65A}"/>
              </a:ext>
            </a:extLst>
          </p:cNvPr>
          <p:cNvSpPr>
            <a:spLocks noGrp="1"/>
          </p:cNvSpPr>
          <p:nvPr>
            <p:ph type="body" sz="half" idx="2"/>
          </p:nvPr>
        </p:nvSpPr>
        <p:spPr>
          <a:xfrm>
            <a:off x="148688" y="753253"/>
            <a:ext cx="8219256" cy="764603"/>
          </a:xfrm>
        </p:spPr>
        <p:txBody>
          <a:bodyPr/>
          <a:lstStyle/>
          <a:p>
            <a:r>
              <a:rPr lang="hu-HU" b="1"/>
              <a:t>Schematic Data Submission Workflow – Scenario 1</a:t>
            </a:r>
          </a:p>
        </p:txBody>
      </p:sp>
      <p:sp>
        <p:nvSpPr>
          <p:cNvPr id="5" name="Szöveg helye 4">
            <a:extLst>
              <a:ext uri="{FF2B5EF4-FFF2-40B4-BE49-F238E27FC236}">
                <a16:creationId xmlns:a16="http://schemas.microsoft.com/office/drawing/2014/main" id="{688030C3-0ABF-476D-9CE0-25D534480605}"/>
              </a:ext>
            </a:extLst>
          </p:cNvPr>
          <p:cNvSpPr>
            <a:spLocks noGrp="1"/>
          </p:cNvSpPr>
          <p:nvPr>
            <p:ph type="body" sz="half" idx="11"/>
          </p:nvPr>
        </p:nvSpPr>
        <p:spPr/>
        <p:txBody>
          <a:bodyPr/>
          <a:lstStyle/>
          <a:p>
            <a:r>
              <a:rPr lang="hu-HU"/>
              <a:t>TECHNICAL BACKGROUND</a:t>
            </a:r>
          </a:p>
        </p:txBody>
      </p:sp>
      <p:pic>
        <p:nvPicPr>
          <p:cNvPr id="14" name="Tartalom helye 13">
            <a:extLst>
              <a:ext uri="{FF2B5EF4-FFF2-40B4-BE49-F238E27FC236}">
                <a16:creationId xmlns:a16="http://schemas.microsoft.com/office/drawing/2014/main" id="{116C0490-D4B8-4F8D-96FB-731FDAF180EF}"/>
              </a:ext>
            </a:extLst>
          </p:cNvPr>
          <p:cNvPicPr>
            <a:picLocks noGrp="1" noChangeAspect="1"/>
          </p:cNvPicPr>
          <p:nvPr>
            <p:ph idx="1"/>
          </p:nvPr>
        </p:nvPicPr>
        <p:blipFill>
          <a:blip r:embed="rId3" cstate="print">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32786" y="3174444"/>
            <a:ext cx="1008112" cy="1008112"/>
          </a:xfrm>
        </p:spPr>
      </p:pic>
      <p:pic>
        <p:nvPicPr>
          <p:cNvPr id="16" name="Ábra 15">
            <a:extLst>
              <a:ext uri="{FF2B5EF4-FFF2-40B4-BE49-F238E27FC236}">
                <a16:creationId xmlns:a16="http://schemas.microsoft.com/office/drawing/2014/main" id="{1C2393D7-7AFE-4A6A-A7D2-7212B8122795}"/>
              </a:ext>
            </a:extLst>
          </p:cNvPr>
          <p:cNvPicPr>
            <a:picLocks noChangeAspect="1"/>
          </p:cNvPicPr>
          <p:nvPr/>
        </p:nvPicPr>
        <p:blipFill>
          <a:blip r:embed="rId5" cstate="print">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2186086" y="3328838"/>
            <a:ext cx="871711" cy="871711"/>
          </a:xfrm>
          <a:prstGeom prst="rect">
            <a:avLst/>
          </a:prstGeom>
        </p:spPr>
      </p:pic>
      <p:cxnSp>
        <p:nvCxnSpPr>
          <p:cNvPr id="18" name="Egyenes összekötő nyíllal 17">
            <a:extLst>
              <a:ext uri="{FF2B5EF4-FFF2-40B4-BE49-F238E27FC236}">
                <a16:creationId xmlns:a16="http://schemas.microsoft.com/office/drawing/2014/main" id="{8C4AD2B0-EA55-4EB8-9253-4A8464D7C9DC}"/>
              </a:ext>
            </a:extLst>
          </p:cNvPr>
          <p:cNvCxnSpPr>
            <a:cxnSpLocks/>
          </p:cNvCxnSpPr>
          <p:nvPr/>
        </p:nvCxnSpPr>
        <p:spPr>
          <a:xfrm>
            <a:off x="1325038" y="3639267"/>
            <a:ext cx="942706"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21" name="Egyenes összekötő nyíllal 20">
            <a:extLst>
              <a:ext uri="{FF2B5EF4-FFF2-40B4-BE49-F238E27FC236}">
                <a16:creationId xmlns:a16="http://schemas.microsoft.com/office/drawing/2014/main" id="{D810AC86-F34E-495F-BFAE-6134CD6F33B8}"/>
              </a:ext>
            </a:extLst>
          </p:cNvPr>
          <p:cNvCxnSpPr>
            <a:cxnSpLocks/>
          </p:cNvCxnSpPr>
          <p:nvPr/>
        </p:nvCxnSpPr>
        <p:spPr>
          <a:xfrm flipH="1">
            <a:off x="1308316" y="3950933"/>
            <a:ext cx="959428"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22" name="Szövegdoboz 21">
            <a:extLst>
              <a:ext uri="{FF2B5EF4-FFF2-40B4-BE49-F238E27FC236}">
                <a16:creationId xmlns:a16="http://schemas.microsoft.com/office/drawing/2014/main" id="{B3491806-A084-47F0-B9F2-FD4799B373E1}"/>
              </a:ext>
            </a:extLst>
          </p:cNvPr>
          <p:cNvSpPr txBox="1"/>
          <p:nvPr/>
        </p:nvSpPr>
        <p:spPr>
          <a:xfrm>
            <a:off x="1280838" y="3440129"/>
            <a:ext cx="1368152" cy="215444"/>
          </a:xfrm>
          <a:prstGeom prst="rect">
            <a:avLst/>
          </a:prstGeom>
          <a:noFill/>
        </p:spPr>
        <p:txBody>
          <a:bodyPr wrap="square" rtlCol="0">
            <a:spAutoFit/>
          </a:bodyPr>
          <a:lstStyle/>
          <a:p>
            <a:r>
              <a:rPr lang="hu-HU" sz="800" b="1">
                <a:solidFill>
                  <a:schemeClr val="accent1">
                    <a:lumMod val="75000"/>
                  </a:schemeClr>
                </a:solidFill>
              </a:rPr>
              <a:t> xlsx or csv in ZIP</a:t>
            </a:r>
          </a:p>
        </p:txBody>
      </p:sp>
      <p:sp>
        <p:nvSpPr>
          <p:cNvPr id="23" name="Szövegdoboz 22">
            <a:extLst>
              <a:ext uri="{FF2B5EF4-FFF2-40B4-BE49-F238E27FC236}">
                <a16:creationId xmlns:a16="http://schemas.microsoft.com/office/drawing/2014/main" id="{006F7EA4-1DA1-45BC-B596-0A93A5CE1DBA}"/>
              </a:ext>
            </a:extLst>
          </p:cNvPr>
          <p:cNvSpPr txBox="1"/>
          <p:nvPr/>
        </p:nvSpPr>
        <p:spPr>
          <a:xfrm>
            <a:off x="1321159" y="3768871"/>
            <a:ext cx="1083094" cy="215444"/>
          </a:xfrm>
          <a:prstGeom prst="rect">
            <a:avLst/>
          </a:prstGeom>
          <a:noFill/>
        </p:spPr>
        <p:txBody>
          <a:bodyPr wrap="square" rtlCol="0">
            <a:spAutoFit/>
          </a:bodyPr>
          <a:lstStyle/>
          <a:p>
            <a:r>
              <a:rPr lang="hu-HU" sz="800" b="1">
                <a:solidFill>
                  <a:schemeClr val="accent1">
                    <a:lumMod val="75000"/>
                  </a:schemeClr>
                </a:solidFill>
              </a:rPr>
              <a:t>validation results</a:t>
            </a:r>
          </a:p>
        </p:txBody>
      </p:sp>
      <p:sp>
        <p:nvSpPr>
          <p:cNvPr id="24" name="Szövegdoboz 23">
            <a:extLst>
              <a:ext uri="{FF2B5EF4-FFF2-40B4-BE49-F238E27FC236}">
                <a16:creationId xmlns:a16="http://schemas.microsoft.com/office/drawing/2014/main" id="{F5FD3C21-D3A4-412A-9200-4A65A1F5921E}"/>
              </a:ext>
            </a:extLst>
          </p:cNvPr>
          <p:cNvSpPr txBox="1"/>
          <p:nvPr/>
        </p:nvSpPr>
        <p:spPr>
          <a:xfrm>
            <a:off x="148687" y="4120529"/>
            <a:ext cx="1727959" cy="292388"/>
          </a:xfrm>
          <a:prstGeom prst="rect">
            <a:avLst/>
          </a:prstGeom>
          <a:noFill/>
        </p:spPr>
        <p:txBody>
          <a:bodyPr wrap="square" rtlCol="0">
            <a:spAutoFit/>
          </a:bodyPr>
          <a:lstStyle/>
          <a:p>
            <a:r>
              <a:rPr lang="hu-HU" sz="1300" b="1">
                <a:solidFill>
                  <a:schemeClr val="accent1">
                    <a:lumMod val="75000"/>
                  </a:schemeClr>
                </a:solidFill>
              </a:rPr>
              <a:t>Service Provider</a:t>
            </a:r>
          </a:p>
        </p:txBody>
      </p:sp>
      <p:sp>
        <p:nvSpPr>
          <p:cNvPr id="25" name="Szövegdoboz 24">
            <a:extLst>
              <a:ext uri="{FF2B5EF4-FFF2-40B4-BE49-F238E27FC236}">
                <a16:creationId xmlns:a16="http://schemas.microsoft.com/office/drawing/2014/main" id="{164C0DB3-AA07-49C8-BB96-45BFD8364292}"/>
              </a:ext>
            </a:extLst>
          </p:cNvPr>
          <p:cNvSpPr txBox="1"/>
          <p:nvPr/>
        </p:nvSpPr>
        <p:spPr>
          <a:xfrm>
            <a:off x="1876647" y="4168938"/>
            <a:ext cx="1472357" cy="492443"/>
          </a:xfrm>
          <a:prstGeom prst="rect">
            <a:avLst/>
          </a:prstGeom>
          <a:noFill/>
        </p:spPr>
        <p:txBody>
          <a:bodyPr wrap="square" rtlCol="0">
            <a:spAutoFit/>
          </a:bodyPr>
          <a:lstStyle/>
          <a:p>
            <a:r>
              <a:rPr lang="hu-HU" sz="1300" b="1">
                <a:solidFill>
                  <a:schemeClr val="accent1">
                    <a:lumMod val="75000"/>
                  </a:schemeClr>
                </a:solidFill>
              </a:rPr>
              <a:t>    ”Adatkapu”</a:t>
            </a:r>
          </a:p>
          <a:p>
            <a:r>
              <a:rPr lang="hu-HU" sz="1300" b="1">
                <a:solidFill>
                  <a:schemeClr val="accent1">
                    <a:lumMod val="75000"/>
                  </a:schemeClr>
                </a:solidFill>
              </a:rPr>
              <a:t>  Data Gateway</a:t>
            </a:r>
          </a:p>
        </p:txBody>
      </p:sp>
      <p:pic>
        <p:nvPicPr>
          <p:cNvPr id="27" name="Ábra 26">
            <a:extLst>
              <a:ext uri="{FF2B5EF4-FFF2-40B4-BE49-F238E27FC236}">
                <a16:creationId xmlns:a16="http://schemas.microsoft.com/office/drawing/2014/main" id="{25C6ECAA-3E30-474F-BAAB-E851F3AC2519}"/>
              </a:ext>
            </a:extLst>
          </p:cNvPr>
          <p:cNvPicPr>
            <a:picLocks noChangeAspect="1"/>
          </p:cNvPicPr>
          <p:nvPr/>
        </p:nvPicPr>
        <p:blipFill>
          <a:blip r:embed="rId7" cstate="print">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4062852" y="3296318"/>
            <a:ext cx="728166" cy="728166"/>
          </a:xfrm>
          <a:prstGeom prst="rect">
            <a:avLst/>
          </a:prstGeom>
        </p:spPr>
      </p:pic>
      <p:sp>
        <p:nvSpPr>
          <p:cNvPr id="28" name="Szövegdoboz 27">
            <a:extLst>
              <a:ext uri="{FF2B5EF4-FFF2-40B4-BE49-F238E27FC236}">
                <a16:creationId xmlns:a16="http://schemas.microsoft.com/office/drawing/2014/main" id="{CC4DF40F-0F08-4A9E-A156-13A030D942D6}"/>
              </a:ext>
            </a:extLst>
          </p:cNvPr>
          <p:cNvSpPr txBox="1"/>
          <p:nvPr/>
        </p:nvSpPr>
        <p:spPr>
          <a:xfrm>
            <a:off x="3969674" y="3817022"/>
            <a:ext cx="1050731" cy="692497"/>
          </a:xfrm>
          <a:prstGeom prst="rect">
            <a:avLst/>
          </a:prstGeom>
          <a:noFill/>
        </p:spPr>
        <p:txBody>
          <a:bodyPr wrap="square" rtlCol="0">
            <a:spAutoFit/>
          </a:bodyPr>
          <a:lstStyle/>
          <a:p>
            <a:pPr algn="ctr"/>
            <a:r>
              <a:rPr lang="hu-HU" sz="1300" b="1">
                <a:solidFill>
                  <a:schemeClr val="accent1">
                    <a:lumMod val="75000"/>
                  </a:schemeClr>
                </a:solidFill>
              </a:rPr>
              <a:t>      Validation         Module</a:t>
            </a:r>
          </a:p>
        </p:txBody>
      </p:sp>
      <p:pic>
        <p:nvPicPr>
          <p:cNvPr id="30" name="Ábra 29">
            <a:extLst>
              <a:ext uri="{FF2B5EF4-FFF2-40B4-BE49-F238E27FC236}">
                <a16:creationId xmlns:a16="http://schemas.microsoft.com/office/drawing/2014/main" id="{E3D25453-E4C1-447C-97CC-15AD253AFA25}"/>
              </a:ext>
            </a:extLst>
          </p:cNvPr>
          <p:cNvPicPr>
            <a:picLocks noChangeAspect="1"/>
          </p:cNvPicPr>
          <p:nvPr/>
        </p:nvPicPr>
        <p:blipFill>
          <a:blip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p:blipFill>
        <p:spPr>
          <a:xfrm>
            <a:off x="5804635" y="3359718"/>
            <a:ext cx="840831" cy="840831"/>
          </a:xfrm>
          <a:prstGeom prst="rect">
            <a:avLst/>
          </a:prstGeom>
        </p:spPr>
      </p:pic>
      <p:sp>
        <p:nvSpPr>
          <p:cNvPr id="31" name="Szövegdoboz 30">
            <a:extLst>
              <a:ext uri="{FF2B5EF4-FFF2-40B4-BE49-F238E27FC236}">
                <a16:creationId xmlns:a16="http://schemas.microsoft.com/office/drawing/2014/main" id="{50408145-17B7-4B51-92F4-430B69FA9E12}"/>
              </a:ext>
            </a:extLst>
          </p:cNvPr>
          <p:cNvSpPr txBox="1"/>
          <p:nvPr/>
        </p:nvSpPr>
        <p:spPr>
          <a:xfrm>
            <a:off x="4953810" y="4507473"/>
            <a:ext cx="925241" cy="292388"/>
          </a:xfrm>
          <a:prstGeom prst="rect">
            <a:avLst/>
          </a:prstGeom>
          <a:noFill/>
        </p:spPr>
        <p:txBody>
          <a:bodyPr wrap="square" rtlCol="0">
            <a:spAutoFit/>
          </a:bodyPr>
          <a:lstStyle/>
          <a:p>
            <a:r>
              <a:rPr lang="hu-HU" sz="1300" b="1">
                <a:solidFill>
                  <a:schemeClr val="accent1">
                    <a:lumMod val="75000"/>
                  </a:schemeClr>
                </a:solidFill>
              </a:rPr>
              <a:t>EHARFF</a:t>
            </a:r>
          </a:p>
        </p:txBody>
      </p:sp>
      <p:sp>
        <p:nvSpPr>
          <p:cNvPr id="47" name="Téglalap 46">
            <a:extLst>
              <a:ext uri="{FF2B5EF4-FFF2-40B4-BE49-F238E27FC236}">
                <a16:creationId xmlns:a16="http://schemas.microsoft.com/office/drawing/2014/main" id="{D8234675-9DCC-42C1-A9D4-DDF6A8D9E084}"/>
              </a:ext>
            </a:extLst>
          </p:cNvPr>
          <p:cNvSpPr/>
          <p:nvPr/>
        </p:nvSpPr>
        <p:spPr>
          <a:xfrm>
            <a:off x="4061696" y="3245048"/>
            <a:ext cx="2623088" cy="1227199"/>
          </a:xfrm>
          <a:prstGeom prst="rect">
            <a:avLst/>
          </a:prstGeom>
          <a:noFill/>
          <a:ln w="6350">
            <a:prstDash val="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48" name="Szövegdoboz 47">
            <a:extLst>
              <a:ext uri="{FF2B5EF4-FFF2-40B4-BE49-F238E27FC236}">
                <a16:creationId xmlns:a16="http://schemas.microsoft.com/office/drawing/2014/main" id="{527B1648-47C7-44D1-B956-CF68FFAA42CB}"/>
              </a:ext>
            </a:extLst>
          </p:cNvPr>
          <p:cNvSpPr txBox="1"/>
          <p:nvPr/>
        </p:nvSpPr>
        <p:spPr>
          <a:xfrm>
            <a:off x="5286222" y="4165073"/>
            <a:ext cx="1545556" cy="292388"/>
          </a:xfrm>
          <a:prstGeom prst="rect">
            <a:avLst/>
          </a:prstGeom>
          <a:noFill/>
        </p:spPr>
        <p:txBody>
          <a:bodyPr wrap="square" rtlCol="0">
            <a:spAutoFit/>
          </a:bodyPr>
          <a:lstStyle/>
          <a:p>
            <a:r>
              <a:rPr lang="hu-HU" sz="1300" b="1">
                <a:solidFill>
                  <a:schemeClr val="accent1">
                    <a:lumMod val="75000"/>
                  </a:schemeClr>
                </a:solidFill>
              </a:rPr>
              <a:t>      Core System</a:t>
            </a:r>
          </a:p>
        </p:txBody>
      </p:sp>
      <p:pic>
        <p:nvPicPr>
          <p:cNvPr id="52" name="Ábra 51">
            <a:extLst>
              <a:ext uri="{FF2B5EF4-FFF2-40B4-BE49-F238E27FC236}">
                <a16:creationId xmlns:a16="http://schemas.microsoft.com/office/drawing/2014/main" id="{0F96ACAF-4CF2-44D2-ADDB-36DB4CDC1375}"/>
              </a:ext>
            </a:extLst>
          </p:cNvPr>
          <p:cNvPicPr>
            <a:picLocks noChangeAspect="1"/>
          </p:cNvPicPr>
          <p:nvPr/>
        </p:nvPicPr>
        <p:blipFill>
          <a:blip r:embed="rId11" cstate="print">
            <a:extLst>
              <a:ext uri="{28A0092B-C50C-407E-A947-70E740481C1C}">
                <a14:useLocalDpi xmlns:a14="http://schemas.microsoft.com/office/drawing/2010/main" val="0"/>
              </a:ext>
              <a:ext uri="{96DAC541-7B7A-43D3-8B79-37D633B846F1}">
                <asvg:svgBlip xmlns:asvg="http://schemas.microsoft.com/office/drawing/2016/SVG/main" r:embed="rId12"/>
              </a:ext>
            </a:extLst>
          </a:blip>
          <a:stretch>
            <a:fillRect/>
          </a:stretch>
        </p:blipFill>
        <p:spPr>
          <a:xfrm>
            <a:off x="7688683" y="3266306"/>
            <a:ext cx="916250" cy="916250"/>
          </a:xfrm>
          <a:prstGeom prst="rect">
            <a:avLst/>
          </a:prstGeom>
        </p:spPr>
      </p:pic>
      <p:sp>
        <p:nvSpPr>
          <p:cNvPr id="56" name="Szövegdoboz 55">
            <a:extLst>
              <a:ext uri="{FF2B5EF4-FFF2-40B4-BE49-F238E27FC236}">
                <a16:creationId xmlns:a16="http://schemas.microsoft.com/office/drawing/2014/main" id="{6401D995-914F-4092-9AE3-E6835EF53E6D}"/>
              </a:ext>
            </a:extLst>
          </p:cNvPr>
          <p:cNvSpPr txBox="1"/>
          <p:nvPr/>
        </p:nvSpPr>
        <p:spPr>
          <a:xfrm>
            <a:off x="7668920" y="4226026"/>
            <a:ext cx="1059779" cy="492443"/>
          </a:xfrm>
          <a:prstGeom prst="rect">
            <a:avLst/>
          </a:prstGeom>
          <a:noFill/>
        </p:spPr>
        <p:txBody>
          <a:bodyPr wrap="square" rtlCol="0">
            <a:spAutoFit/>
          </a:bodyPr>
          <a:lstStyle/>
          <a:p>
            <a:pPr algn="ctr"/>
            <a:r>
              <a:rPr lang="hu-HU" sz="1300" b="1">
                <a:solidFill>
                  <a:schemeClr val="accent1">
                    <a:lumMod val="75000"/>
                  </a:schemeClr>
                </a:solidFill>
              </a:rPr>
              <a:t>EHARFF Database</a:t>
            </a:r>
          </a:p>
        </p:txBody>
      </p:sp>
      <p:pic>
        <p:nvPicPr>
          <p:cNvPr id="60" name="Ábra 59">
            <a:extLst>
              <a:ext uri="{FF2B5EF4-FFF2-40B4-BE49-F238E27FC236}">
                <a16:creationId xmlns:a16="http://schemas.microsoft.com/office/drawing/2014/main" id="{E50E9A51-5A58-4750-A6DF-BC326416A74D}"/>
              </a:ext>
            </a:extLst>
          </p:cNvPr>
          <p:cNvPicPr>
            <a:picLocks noChangeAspect="1"/>
          </p:cNvPicPr>
          <p:nvPr/>
        </p:nvPicPr>
        <p:blipFill>
          <a:blip r:embed="rId13" cstate="print">
            <a:extLst>
              <a:ext uri="{28A0092B-C50C-407E-A947-70E740481C1C}">
                <a14:useLocalDpi xmlns:a14="http://schemas.microsoft.com/office/drawing/2010/main" val="0"/>
              </a:ext>
              <a:ext uri="{96DAC541-7B7A-43D3-8B79-37D633B846F1}">
                <asvg:svgBlip xmlns:asvg="http://schemas.microsoft.com/office/drawing/2016/SVG/main" r:embed="rId14"/>
              </a:ext>
            </a:extLst>
          </a:blip>
          <a:stretch>
            <a:fillRect/>
          </a:stretch>
        </p:blipFill>
        <p:spPr>
          <a:xfrm>
            <a:off x="3654128" y="1767023"/>
            <a:ext cx="787575" cy="787575"/>
          </a:xfrm>
          <a:prstGeom prst="rect">
            <a:avLst/>
          </a:prstGeom>
        </p:spPr>
      </p:pic>
      <p:sp>
        <p:nvSpPr>
          <p:cNvPr id="62" name="Szövegdoboz 61">
            <a:extLst>
              <a:ext uri="{FF2B5EF4-FFF2-40B4-BE49-F238E27FC236}">
                <a16:creationId xmlns:a16="http://schemas.microsoft.com/office/drawing/2014/main" id="{82686581-DEBB-4BD2-880C-7D3B4E7E1A06}"/>
              </a:ext>
            </a:extLst>
          </p:cNvPr>
          <p:cNvSpPr txBox="1"/>
          <p:nvPr/>
        </p:nvSpPr>
        <p:spPr>
          <a:xfrm>
            <a:off x="3301394" y="1274580"/>
            <a:ext cx="1368152" cy="492443"/>
          </a:xfrm>
          <a:prstGeom prst="rect">
            <a:avLst/>
          </a:prstGeom>
          <a:noFill/>
        </p:spPr>
        <p:txBody>
          <a:bodyPr wrap="square" rtlCol="0">
            <a:spAutoFit/>
          </a:bodyPr>
          <a:lstStyle/>
          <a:p>
            <a:pPr algn="ctr"/>
            <a:r>
              <a:rPr lang="hu-HU" sz="1300" b="1">
                <a:solidFill>
                  <a:schemeClr val="accent1">
                    <a:lumMod val="75000"/>
                  </a:schemeClr>
                </a:solidFill>
              </a:rPr>
              <a:t>”Contentum” DMS </a:t>
            </a:r>
          </a:p>
        </p:txBody>
      </p:sp>
      <p:sp>
        <p:nvSpPr>
          <p:cNvPr id="69" name="Szövegdoboz 68">
            <a:extLst>
              <a:ext uri="{FF2B5EF4-FFF2-40B4-BE49-F238E27FC236}">
                <a16:creationId xmlns:a16="http://schemas.microsoft.com/office/drawing/2014/main" id="{14787F76-CD25-41F1-B399-337D6B62C2A1}"/>
              </a:ext>
            </a:extLst>
          </p:cNvPr>
          <p:cNvSpPr txBox="1"/>
          <p:nvPr/>
        </p:nvSpPr>
        <p:spPr>
          <a:xfrm>
            <a:off x="3056280" y="3753850"/>
            <a:ext cx="1083094" cy="215444"/>
          </a:xfrm>
          <a:prstGeom prst="rect">
            <a:avLst/>
          </a:prstGeom>
          <a:noFill/>
        </p:spPr>
        <p:txBody>
          <a:bodyPr wrap="square" rtlCol="0">
            <a:spAutoFit/>
          </a:bodyPr>
          <a:lstStyle/>
          <a:p>
            <a:r>
              <a:rPr lang="hu-HU" sz="800" b="1">
                <a:solidFill>
                  <a:schemeClr val="accent1">
                    <a:lumMod val="75000"/>
                  </a:schemeClr>
                </a:solidFill>
              </a:rPr>
              <a:t>validation results</a:t>
            </a:r>
          </a:p>
        </p:txBody>
      </p:sp>
      <p:sp>
        <p:nvSpPr>
          <p:cNvPr id="78" name="Szövegdoboz 77">
            <a:extLst>
              <a:ext uri="{FF2B5EF4-FFF2-40B4-BE49-F238E27FC236}">
                <a16:creationId xmlns:a16="http://schemas.microsoft.com/office/drawing/2014/main" id="{95F5A7B5-9118-4B46-9A04-D09DCD20CB08}"/>
              </a:ext>
            </a:extLst>
          </p:cNvPr>
          <p:cNvSpPr txBox="1"/>
          <p:nvPr/>
        </p:nvSpPr>
        <p:spPr>
          <a:xfrm>
            <a:off x="6729255" y="3586791"/>
            <a:ext cx="1368152" cy="215444"/>
          </a:xfrm>
          <a:prstGeom prst="rect">
            <a:avLst/>
          </a:prstGeom>
          <a:noFill/>
        </p:spPr>
        <p:txBody>
          <a:bodyPr wrap="square" rtlCol="0">
            <a:spAutoFit/>
          </a:bodyPr>
          <a:lstStyle/>
          <a:p>
            <a:r>
              <a:rPr lang="hu-HU" sz="800" b="1">
                <a:solidFill>
                  <a:schemeClr val="accent1">
                    <a:lumMod val="75000"/>
                  </a:schemeClr>
                </a:solidFill>
              </a:rPr>
              <a:t>manual loading</a:t>
            </a:r>
          </a:p>
        </p:txBody>
      </p:sp>
      <p:sp>
        <p:nvSpPr>
          <p:cNvPr id="79" name="Szövegdoboz 78">
            <a:extLst>
              <a:ext uri="{FF2B5EF4-FFF2-40B4-BE49-F238E27FC236}">
                <a16:creationId xmlns:a16="http://schemas.microsoft.com/office/drawing/2014/main" id="{EB1DB6D7-0F5C-466C-AC22-6D1436CB4465}"/>
              </a:ext>
            </a:extLst>
          </p:cNvPr>
          <p:cNvSpPr txBox="1"/>
          <p:nvPr/>
        </p:nvSpPr>
        <p:spPr>
          <a:xfrm>
            <a:off x="4704649" y="3586791"/>
            <a:ext cx="1312480" cy="215444"/>
          </a:xfrm>
          <a:prstGeom prst="rect">
            <a:avLst/>
          </a:prstGeom>
          <a:noFill/>
        </p:spPr>
        <p:txBody>
          <a:bodyPr wrap="square" rtlCol="0">
            <a:spAutoFit/>
          </a:bodyPr>
          <a:lstStyle/>
          <a:p>
            <a:r>
              <a:rPr lang="hu-HU" sz="750" b="1">
                <a:solidFill>
                  <a:schemeClr val="accent1">
                    <a:lumMod val="75000"/>
                  </a:schemeClr>
                </a:solidFill>
              </a:rPr>
              <a:t>auto load (if no error)</a:t>
            </a:r>
          </a:p>
        </p:txBody>
      </p:sp>
      <p:cxnSp>
        <p:nvCxnSpPr>
          <p:cNvPr id="83" name="Egyenes összekötő nyíllal 82">
            <a:extLst>
              <a:ext uri="{FF2B5EF4-FFF2-40B4-BE49-F238E27FC236}">
                <a16:creationId xmlns:a16="http://schemas.microsoft.com/office/drawing/2014/main" id="{AE0AB0E3-6BA9-4C17-B6B3-7A498399202C}"/>
              </a:ext>
            </a:extLst>
          </p:cNvPr>
          <p:cNvCxnSpPr>
            <a:cxnSpLocks/>
          </p:cNvCxnSpPr>
          <p:nvPr/>
        </p:nvCxnSpPr>
        <p:spPr>
          <a:xfrm>
            <a:off x="3047522" y="3635134"/>
            <a:ext cx="942706"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84" name="Egyenes összekötő nyíllal 83">
            <a:extLst>
              <a:ext uri="{FF2B5EF4-FFF2-40B4-BE49-F238E27FC236}">
                <a16:creationId xmlns:a16="http://schemas.microsoft.com/office/drawing/2014/main" id="{4135E65D-78C8-4CF0-A9A7-49ADEA43A4CB}"/>
              </a:ext>
            </a:extLst>
          </p:cNvPr>
          <p:cNvCxnSpPr>
            <a:cxnSpLocks/>
          </p:cNvCxnSpPr>
          <p:nvPr/>
        </p:nvCxnSpPr>
        <p:spPr>
          <a:xfrm flipH="1">
            <a:off x="3057797" y="3950933"/>
            <a:ext cx="959428"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85" name="Szövegdoboz 84">
            <a:extLst>
              <a:ext uri="{FF2B5EF4-FFF2-40B4-BE49-F238E27FC236}">
                <a16:creationId xmlns:a16="http://schemas.microsoft.com/office/drawing/2014/main" id="{18577EE9-96AB-435A-A00B-84D13E100AC6}"/>
              </a:ext>
            </a:extLst>
          </p:cNvPr>
          <p:cNvSpPr txBox="1"/>
          <p:nvPr/>
        </p:nvSpPr>
        <p:spPr>
          <a:xfrm>
            <a:off x="3047522" y="3459418"/>
            <a:ext cx="1083094" cy="215444"/>
          </a:xfrm>
          <a:prstGeom prst="rect">
            <a:avLst/>
          </a:prstGeom>
          <a:noFill/>
        </p:spPr>
        <p:txBody>
          <a:bodyPr wrap="square" rtlCol="0">
            <a:spAutoFit/>
          </a:bodyPr>
          <a:lstStyle/>
          <a:p>
            <a:r>
              <a:rPr lang="hu-HU" sz="800" b="1">
                <a:solidFill>
                  <a:schemeClr val="accent1">
                    <a:lumMod val="75000"/>
                  </a:schemeClr>
                </a:solidFill>
              </a:rPr>
              <a:t>file conversion</a:t>
            </a:r>
          </a:p>
        </p:txBody>
      </p:sp>
      <p:cxnSp>
        <p:nvCxnSpPr>
          <p:cNvPr id="86" name="Egyenes összekötő nyíllal 85">
            <a:extLst>
              <a:ext uri="{FF2B5EF4-FFF2-40B4-BE49-F238E27FC236}">
                <a16:creationId xmlns:a16="http://schemas.microsoft.com/office/drawing/2014/main" id="{F837380D-2E5C-4FBD-A28E-A178A947692E}"/>
              </a:ext>
            </a:extLst>
          </p:cNvPr>
          <p:cNvCxnSpPr>
            <a:cxnSpLocks/>
          </p:cNvCxnSpPr>
          <p:nvPr/>
        </p:nvCxnSpPr>
        <p:spPr>
          <a:xfrm>
            <a:off x="4814869" y="3785144"/>
            <a:ext cx="942706"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87" name="Egyenes összekötő nyíllal 86">
            <a:extLst>
              <a:ext uri="{FF2B5EF4-FFF2-40B4-BE49-F238E27FC236}">
                <a16:creationId xmlns:a16="http://schemas.microsoft.com/office/drawing/2014/main" id="{DFB2E7AB-D0E8-479C-8E40-BD434BAC4AC7}"/>
              </a:ext>
            </a:extLst>
          </p:cNvPr>
          <p:cNvCxnSpPr>
            <a:cxnSpLocks/>
          </p:cNvCxnSpPr>
          <p:nvPr/>
        </p:nvCxnSpPr>
        <p:spPr>
          <a:xfrm>
            <a:off x="6732240" y="3767744"/>
            <a:ext cx="942706"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89" name="Egyenes összekötő nyíllal 88">
            <a:extLst>
              <a:ext uri="{FF2B5EF4-FFF2-40B4-BE49-F238E27FC236}">
                <a16:creationId xmlns:a16="http://schemas.microsoft.com/office/drawing/2014/main" id="{9A4496F0-7882-49A0-845E-4B25E1A48A3B}"/>
              </a:ext>
            </a:extLst>
          </p:cNvPr>
          <p:cNvCxnSpPr>
            <a:cxnSpLocks/>
          </p:cNvCxnSpPr>
          <p:nvPr/>
        </p:nvCxnSpPr>
        <p:spPr>
          <a:xfrm flipH="1">
            <a:off x="3047522" y="2651135"/>
            <a:ext cx="556802" cy="532212"/>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90" name="Egyenes összekötő nyíllal 89">
            <a:extLst>
              <a:ext uri="{FF2B5EF4-FFF2-40B4-BE49-F238E27FC236}">
                <a16:creationId xmlns:a16="http://schemas.microsoft.com/office/drawing/2014/main" id="{0BF4DC89-A0F6-4728-B2D6-544C14D971A2}"/>
              </a:ext>
            </a:extLst>
          </p:cNvPr>
          <p:cNvCxnSpPr>
            <a:cxnSpLocks/>
          </p:cNvCxnSpPr>
          <p:nvPr/>
        </p:nvCxnSpPr>
        <p:spPr>
          <a:xfrm flipH="1" flipV="1">
            <a:off x="4495039" y="2633718"/>
            <a:ext cx="543038" cy="532211"/>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0084794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25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14"/>
                                        </p:tgtEl>
                                        <p:attrNameLst>
                                          <p:attrName>style.visibility</p:attrName>
                                        </p:attrNameLst>
                                      </p:cBhvr>
                                      <p:to>
                                        <p:strVal val="visible"/>
                                      </p:to>
                                    </p:set>
                                    <p:animEffect transition="in" filter="fade">
                                      <p:cBhvr>
                                        <p:cTn id="12" dur="1250"/>
                                        <p:tgtEl>
                                          <p:spTgt spid="14"/>
                                        </p:tgtEl>
                                      </p:cBhvr>
                                    </p:animEffect>
                                  </p:childTnLst>
                                </p:cTn>
                              </p:par>
                              <p:par>
                                <p:cTn id="13" presetID="10" presetClass="entr" presetSubtype="0" fill="hold" grpId="0" nodeType="withEffect">
                                  <p:stCondLst>
                                    <p:cond delay="0"/>
                                  </p:stCondLst>
                                  <p:childTnLst>
                                    <p:set>
                                      <p:cBhvr>
                                        <p:cTn id="14" dur="1" fill="hold">
                                          <p:stCondLst>
                                            <p:cond delay="0"/>
                                          </p:stCondLst>
                                        </p:cTn>
                                        <p:tgtEl>
                                          <p:spTgt spid="24"/>
                                        </p:tgtEl>
                                        <p:attrNameLst>
                                          <p:attrName>style.visibility</p:attrName>
                                        </p:attrNameLst>
                                      </p:cBhvr>
                                      <p:to>
                                        <p:strVal val="visible"/>
                                      </p:to>
                                    </p:set>
                                    <p:animEffect transition="in" filter="fade">
                                      <p:cBhvr>
                                        <p:cTn id="15" dur="1250"/>
                                        <p:tgtEl>
                                          <p:spTgt spid="24"/>
                                        </p:tgtEl>
                                      </p:cBhvr>
                                    </p:animEffect>
                                  </p:childTnLst>
                                </p:cTn>
                              </p:par>
                            </p:childTnLst>
                          </p:cTn>
                        </p:par>
                      </p:childTnLst>
                    </p:cTn>
                  </p:par>
                  <p:par>
                    <p:cTn id="16" fill="hold">
                      <p:stCondLst>
                        <p:cond delay="indefinite"/>
                      </p:stCondLst>
                      <p:childTnLst>
                        <p:par>
                          <p:cTn id="17" fill="hold">
                            <p:stCondLst>
                              <p:cond delay="0"/>
                            </p:stCondLst>
                            <p:childTnLst>
                              <p:par>
                                <p:cTn id="18" presetID="10" presetClass="entr" presetSubtype="0" fill="hold" nodeType="clickEffect">
                                  <p:stCondLst>
                                    <p:cond delay="0"/>
                                  </p:stCondLst>
                                  <p:childTnLst>
                                    <p:set>
                                      <p:cBhvr>
                                        <p:cTn id="19" dur="1" fill="hold">
                                          <p:stCondLst>
                                            <p:cond delay="0"/>
                                          </p:stCondLst>
                                        </p:cTn>
                                        <p:tgtEl>
                                          <p:spTgt spid="18"/>
                                        </p:tgtEl>
                                        <p:attrNameLst>
                                          <p:attrName>style.visibility</p:attrName>
                                        </p:attrNameLst>
                                      </p:cBhvr>
                                      <p:to>
                                        <p:strVal val="visible"/>
                                      </p:to>
                                    </p:set>
                                    <p:animEffect transition="in" filter="fade">
                                      <p:cBhvr>
                                        <p:cTn id="20" dur="500"/>
                                        <p:tgtEl>
                                          <p:spTgt spid="18"/>
                                        </p:tgtEl>
                                      </p:cBhvr>
                                    </p:animEffect>
                                  </p:childTnLst>
                                </p:cTn>
                              </p:par>
                              <p:par>
                                <p:cTn id="21" presetID="10" presetClass="entr" presetSubtype="0" fill="hold" grpId="0" nodeType="withEffect">
                                  <p:stCondLst>
                                    <p:cond delay="0"/>
                                  </p:stCondLst>
                                  <p:childTnLst>
                                    <p:set>
                                      <p:cBhvr>
                                        <p:cTn id="22" dur="1" fill="hold">
                                          <p:stCondLst>
                                            <p:cond delay="0"/>
                                          </p:stCondLst>
                                        </p:cTn>
                                        <p:tgtEl>
                                          <p:spTgt spid="22"/>
                                        </p:tgtEl>
                                        <p:attrNameLst>
                                          <p:attrName>style.visibility</p:attrName>
                                        </p:attrNameLst>
                                      </p:cBhvr>
                                      <p:to>
                                        <p:strVal val="visible"/>
                                      </p:to>
                                    </p:set>
                                    <p:animEffect transition="in" filter="fade">
                                      <p:cBhvr>
                                        <p:cTn id="23" dur="1250"/>
                                        <p:tgtEl>
                                          <p:spTgt spid="22"/>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16"/>
                                        </p:tgtEl>
                                        <p:attrNameLst>
                                          <p:attrName>style.visibility</p:attrName>
                                        </p:attrNameLst>
                                      </p:cBhvr>
                                      <p:to>
                                        <p:strVal val="visible"/>
                                      </p:to>
                                    </p:set>
                                    <p:animEffect transition="in" filter="fade">
                                      <p:cBhvr>
                                        <p:cTn id="28" dur="1250"/>
                                        <p:tgtEl>
                                          <p:spTgt spid="16"/>
                                        </p:tgtEl>
                                      </p:cBhvr>
                                    </p:animEffect>
                                  </p:childTnLst>
                                </p:cTn>
                              </p:par>
                              <p:par>
                                <p:cTn id="29" presetID="10" presetClass="entr" presetSubtype="0" fill="hold" grpId="0" nodeType="withEffect">
                                  <p:stCondLst>
                                    <p:cond delay="0"/>
                                  </p:stCondLst>
                                  <p:childTnLst>
                                    <p:set>
                                      <p:cBhvr>
                                        <p:cTn id="30" dur="1" fill="hold">
                                          <p:stCondLst>
                                            <p:cond delay="0"/>
                                          </p:stCondLst>
                                        </p:cTn>
                                        <p:tgtEl>
                                          <p:spTgt spid="25"/>
                                        </p:tgtEl>
                                        <p:attrNameLst>
                                          <p:attrName>style.visibility</p:attrName>
                                        </p:attrNameLst>
                                      </p:cBhvr>
                                      <p:to>
                                        <p:strVal val="visible"/>
                                      </p:to>
                                    </p:set>
                                    <p:animEffect transition="in" filter="fade">
                                      <p:cBhvr>
                                        <p:cTn id="31" dur="1250"/>
                                        <p:tgtEl>
                                          <p:spTgt spid="25"/>
                                        </p:tgtEl>
                                      </p:cBhvr>
                                    </p:animEffect>
                                  </p:childTnLst>
                                </p:cTn>
                              </p:par>
                            </p:childTnLst>
                          </p:cTn>
                        </p:par>
                      </p:childTnLst>
                    </p:cTn>
                  </p:par>
                  <p:par>
                    <p:cTn id="32" fill="hold">
                      <p:stCondLst>
                        <p:cond delay="indefinite"/>
                      </p:stCondLst>
                      <p:childTnLst>
                        <p:par>
                          <p:cTn id="33" fill="hold">
                            <p:stCondLst>
                              <p:cond delay="0"/>
                            </p:stCondLst>
                            <p:childTnLst>
                              <p:par>
                                <p:cTn id="34" presetID="10" presetClass="entr" presetSubtype="0" fill="hold" nodeType="clickEffect">
                                  <p:stCondLst>
                                    <p:cond delay="0"/>
                                  </p:stCondLst>
                                  <p:childTnLst>
                                    <p:set>
                                      <p:cBhvr>
                                        <p:cTn id="35" dur="1" fill="hold">
                                          <p:stCondLst>
                                            <p:cond delay="0"/>
                                          </p:stCondLst>
                                        </p:cTn>
                                        <p:tgtEl>
                                          <p:spTgt spid="83"/>
                                        </p:tgtEl>
                                        <p:attrNameLst>
                                          <p:attrName>style.visibility</p:attrName>
                                        </p:attrNameLst>
                                      </p:cBhvr>
                                      <p:to>
                                        <p:strVal val="visible"/>
                                      </p:to>
                                    </p:set>
                                    <p:animEffect transition="in" filter="fade">
                                      <p:cBhvr>
                                        <p:cTn id="36" dur="1250"/>
                                        <p:tgtEl>
                                          <p:spTgt spid="83"/>
                                        </p:tgtEl>
                                      </p:cBhvr>
                                    </p:animEffect>
                                  </p:childTnLst>
                                </p:cTn>
                              </p:par>
                              <p:par>
                                <p:cTn id="37" presetID="10" presetClass="entr" presetSubtype="0" fill="hold" grpId="0" nodeType="withEffect">
                                  <p:stCondLst>
                                    <p:cond delay="0"/>
                                  </p:stCondLst>
                                  <p:childTnLst>
                                    <p:set>
                                      <p:cBhvr>
                                        <p:cTn id="38" dur="1" fill="hold">
                                          <p:stCondLst>
                                            <p:cond delay="0"/>
                                          </p:stCondLst>
                                        </p:cTn>
                                        <p:tgtEl>
                                          <p:spTgt spid="85"/>
                                        </p:tgtEl>
                                        <p:attrNameLst>
                                          <p:attrName>style.visibility</p:attrName>
                                        </p:attrNameLst>
                                      </p:cBhvr>
                                      <p:to>
                                        <p:strVal val="visible"/>
                                      </p:to>
                                    </p:set>
                                    <p:animEffect transition="in" filter="fade">
                                      <p:cBhvr>
                                        <p:cTn id="39" dur="1250"/>
                                        <p:tgtEl>
                                          <p:spTgt spid="85"/>
                                        </p:tgtEl>
                                      </p:cBhvr>
                                    </p:animEffect>
                                  </p:childTnLst>
                                </p:cTn>
                              </p:par>
                            </p:childTnLst>
                          </p:cTn>
                        </p:par>
                      </p:childTnLst>
                    </p:cTn>
                  </p:par>
                  <p:par>
                    <p:cTn id="40" fill="hold">
                      <p:stCondLst>
                        <p:cond delay="indefinite"/>
                      </p:stCondLst>
                      <p:childTnLst>
                        <p:par>
                          <p:cTn id="41" fill="hold">
                            <p:stCondLst>
                              <p:cond delay="0"/>
                            </p:stCondLst>
                            <p:childTnLst>
                              <p:par>
                                <p:cTn id="42" presetID="10" presetClass="entr" presetSubtype="0" fill="hold" nodeType="clickEffect">
                                  <p:stCondLst>
                                    <p:cond delay="0"/>
                                  </p:stCondLst>
                                  <p:childTnLst>
                                    <p:set>
                                      <p:cBhvr>
                                        <p:cTn id="43" dur="1" fill="hold">
                                          <p:stCondLst>
                                            <p:cond delay="0"/>
                                          </p:stCondLst>
                                        </p:cTn>
                                        <p:tgtEl>
                                          <p:spTgt spid="27"/>
                                        </p:tgtEl>
                                        <p:attrNameLst>
                                          <p:attrName>style.visibility</p:attrName>
                                        </p:attrNameLst>
                                      </p:cBhvr>
                                      <p:to>
                                        <p:strVal val="visible"/>
                                      </p:to>
                                    </p:set>
                                    <p:animEffect transition="in" filter="fade">
                                      <p:cBhvr>
                                        <p:cTn id="44" dur="1250"/>
                                        <p:tgtEl>
                                          <p:spTgt spid="27"/>
                                        </p:tgtEl>
                                      </p:cBhvr>
                                    </p:animEffect>
                                  </p:childTnLst>
                                </p:cTn>
                              </p:par>
                              <p:par>
                                <p:cTn id="45" presetID="10" presetClass="entr" presetSubtype="0" fill="hold" grpId="0" nodeType="withEffect">
                                  <p:stCondLst>
                                    <p:cond delay="0"/>
                                  </p:stCondLst>
                                  <p:childTnLst>
                                    <p:set>
                                      <p:cBhvr>
                                        <p:cTn id="46" dur="1" fill="hold">
                                          <p:stCondLst>
                                            <p:cond delay="0"/>
                                          </p:stCondLst>
                                        </p:cTn>
                                        <p:tgtEl>
                                          <p:spTgt spid="28"/>
                                        </p:tgtEl>
                                        <p:attrNameLst>
                                          <p:attrName>style.visibility</p:attrName>
                                        </p:attrNameLst>
                                      </p:cBhvr>
                                      <p:to>
                                        <p:strVal val="visible"/>
                                      </p:to>
                                    </p:set>
                                    <p:animEffect transition="in" filter="fade">
                                      <p:cBhvr>
                                        <p:cTn id="47" dur="1250"/>
                                        <p:tgtEl>
                                          <p:spTgt spid="28"/>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grpId="0" nodeType="clickEffect">
                                  <p:stCondLst>
                                    <p:cond delay="0"/>
                                  </p:stCondLst>
                                  <p:childTnLst>
                                    <p:set>
                                      <p:cBhvr>
                                        <p:cTn id="51" dur="1" fill="hold">
                                          <p:stCondLst>
                                            <p:cond delay="0"/>
                                          </p:stCondLst>
                                        </p:cTn>
                                        <p:tgtEl>
                                          <p:spTgt spid="47"/>
                                        </p:tgtEl>
                                        <p:attrNameLst>
                                          <p:attrName>style.visibility</p:attrName>
                                        </p:attrNameLst>
                                      </p:cBhvr>
                                      <p:to>
                                        <p:strVal val="visible"/>
                                      </p:to>
                                    </p:set>
                                    <p:animEffect transition="in" filter="fade">
                                      <p:cBhvr>
                                        <p:cTn id="52" dur="1250"/>
                                        <p:tgtEl>
                                          <p:spTgt spid="47"/>
                                        </p:tgtEl>
                                      </p:cBhvr>
                                    </p:animEffect>
                                  </p:childTnLst>
                                </p:cTn>
                              </p:par>
                              <p:par>
                                <p:cTn id="53" presetID="10" presetClass="entr" presetSubtype="0" fill="hold" nodeType="withEffect">
                                  <p:stCondLst>
                                    <p:cond delay="0"/>
                                  </p:stCondLst>
                                  <p:childTnLst>
                                    <p:set>
                                      <p:cBhvr>
                                        <p:cTn id="54" dur="1" fill="hold">
                                          <p:stCondLst>
                                            <p:cond delay="0"/>
                                          </p:stCondLst>
                                        </p:cTn>
                                        <p:tgtEl>
                                          <p:spTgt spid="30"/>
                                        </p:tgtEl>
                                        <p:attrNameLst>
                                          <p:attrName>style.visibility</p:attrName>
                                        </p:attrNameLst>
                                      </p:cBhvr>
                                      <p:to>
                                        <p:strVal val="visible"/>
                                      </p:to>
                                    </p:set>
                                    <p:animEffect transition="in" filter="fade">
                                      <p:cBhvr>
                                        <p:cTn id="55" dur="1250"/>
                                        <p:tgtEl>
                                          <p:spTgt spid="30"/>
                                        </p:tgtEl>
                                      </p:cBhvr>
                                    </p:animEffect>
                                  </p:childTnLst>
                                </p:cTn>
                              </p:par>
                            </p:childTnLst>
                          </p:cTn>
                        </p:par>
                      </p:childTnLst>
                    </p:cTn>
                  </p:par>
                  <p:par>
                    <p:cTn id="56" fill="hold">
                      <p:stCondLst>
                        <p:cond delay="indefinite"/>
                      </p:stCondLst>
                      <p:childTnLst>
                        <p:par>
                          <p:cTn id="57" fill="hold">
                            <p:stCondLst>
                              <p:cond delay="0"/>
                            </p:stCondLst>
                            <p:childTnLst>
                              <p:par>
                                <p:cTn id="58" presetID="10" presetClass="entr" presetSubtype="0" fill="hold" grpId="0" nodeType="clickEffect">
                                  <p:stCondLst>
                                    <p:cond delay="0"/>
                                  </p:stCondLst>
                                  <p:childTnLst>
                                    <p:set>
                                      <p:cBhvr>
                                        <p:cTn id="59" dur="1" fill="hold">
                                          <p:stCondLst>
                                            <p:cond delay="0"/>
                                          </p:stCondLst>
                                        </p:cTn>
                                        <p:tgtEl>
                                          <p:spTgt spid="48"/>
                                        </p:tgtEl>
                                        <p:attrNameLst>
                                          <p:attrName>style.visibility</p:attrName>
                                        </p:attrNameLst>
                                      </p:cBhvr>
                                      <p:to>
                                        <p:strVal val="visible"/>
                                      </p:to>
                                    </p:set>
                                    <p:animEffect transition="in" filter="fade">
                                      <p:cBhvr>
                                        <p:cTn id="60" dur="1250"/>
                                        <p:tgtEl>
                                          <p:spTgt spid="48"/>
                                        </p:tgtEl>
                                      </p:cBhvr>
                                    </p:animEffect>
                                  </p:childTnLst>
                                </p:cTn>
                              </p:par>
                              <p:par>
                                <p:cTn id="61" presetID="10" presetClass="entr" presetSubtype="0" fill="hold" grpId="0" nodeType="withEffect">
                                  <p:stCondLst>
                                    <p:cond delay="0"/>
                                  </p:stCondLst>
                                  <p:childTnLst>
                                    <p:set>
                                      <p:cBhvr>
                                        <p:cTn id="62" dur="1" fill="hold">
                                          <p:stCondLst>
                                            <p:cond delay="0"/>
                                          </p:stCondLst>
                                        </p:cTn>
                                        <p:tgtEl>
                                          <p:spTgt spid="31"/>
                                        </p:tgtEl>
                                        <p:attrNameLst>
                                          <p:attrName>style.visibility</p:attrName>
                                        </p:attrNameLst>
                                      </p:cBhvr>
                                      <p:to>
                                        <p:strVal val="visible"/>
                                      </p:to>
                                    </p:set>
                                    <p:animEffect transition="in" filter="fade">
                                      <p:cBhvr>
                                        <p:cTn id="63" dur="1250"/>
                                        <p:tgtEl>
                                          <p:spTgt spid="31"/>
                                        </p:tgtEl>
                                      </p:cBhvr>
                                    </p:animEffect>
                                  </p:childTnLst>
                                </p:cTn>
                              </p:par>
                            </p:childTnLst>
                          </p:cTn>
                        </p:par>
                      </p:childTnLst>
                    </p:cTn>
                  </p:par>
                  <p:par>
                    <p:cTn id="64" fill="hold">
                      <p:stCondLst>
                        <p:cond delay="indefinite"/>
                      </p:stCondLst>
                      <p:childTnLst>
                        <p:par>
                          <p:cTn id="65" fill="hold">
                            <p:stCondLst>
                              <p:cond delay="0"/>
                            </p:stCondLst>
                            <p:childTnLst>
                              <p:par>
                                <p:cTn id="66" presetID="10" presetClass="entr" presetSubtype="0" fill="hold" nodeType="clickEffect">
                                  <p:stCondLst>
                                    <p:cond delay="0"/>
                                  </p:stCondLst>
                                  <p:childTnLst>
                                    <p:set>
                                      <p:cBhvr>
                                        <p:cTn id="67" dur="1" fill="hold">
                                          <p:stCondLst>
                                            <p:cond delay="0"/>
                                          </p:stCondLst>
                                        </p:cTn>
                                        <p:tgtEl>
                                          <p:spTgt spid="84"/>
                                        </p:tgtEl>
                                        <p:attrNameLst>
                                          <p:attrName>style.visibility</p:attrName>
                                        </p:attrNameLst>
                                      </p:cBhvr>
                                      <p:to>
                                        <p:strVal val="visible"/>
                                      </p:to>
                                    </p:set>
                                    <p:animEffect transition="in" filter="fade">
                                      <p:cBhvr>
                                        <p:cTn id="68" dur="1250"/>
                                        <p:tgtEl>
                                          <p:spTgt spid="84"/>
                                        </p:tgtEl>
                                      </p:cBhvr>
                                    </p:animEffect>
                                  </p:childTnLst>
                                </p:cTn>
                              </p:par>
                              <p:par>
                                <p:cTn id="69" presetID="10" presetClass="entr" presetSubtype="0" fill="hold" grpId="0" nodeType="withEffect">
                                  <p:stCondLst>
                                    <p:cond delay="0"/>
                                  </p:stCondLst>
                                  <p:childTnLst>
                                    <p:set>
                                      <p:cBhvr>
                                        <p:cTn id="70" dur="1" fill="hold">
                                          <p:stCondLst>
                                            <p:cond delay="0"/>
                                          </p:stCondLst>
                                        </p:cTn>
                                        <p:tgtEl>
                                          <p:spTgt spid="69"/>
                                        </p:tgtEl>
                                        <p:attrNameLst>
                                          <p:attrName>style.visibility</p:attrName>
                                        </p:attrNameLst>
                                      </p:cBhvr>
                                      <p:to>
                                        <p:strVal val="visible"/>
                                      </p:to>
                                    </p:set>
                                    <p:animEffect transition="in" filter="fade">
                                      <p:cBhvr>
                                        <p:cTn id="71" dur="1250"/>
                                        <p:tgtEl>
                                          <p:spTgt spid="69"/>
                                        </p:tgtEl>
                                      </p:cBhvr>
                                    </p:animEffect>
                                  </p:childTnLst>
                                </p:cTn>
                              </p:par>
                            </p:childTnLst>
                          </p:cTn>
                        </p:par>
                      </p:childTnLst>
                    </p:cTn>
                  </p:par>
                  <p:par>
                    <p:cTn id="72" fill="hold">
                      <p:stCondLst>
                        <p:cond delay="indefinite"/>
                      </p:stCondLst>
                      <p:childTnLst>
                        <p:par>
                          <p:cTn id="73" fill="hold">
                            <p:stCondLst>
                              <p:cond delay="0"/>
                            </p:stCondLst>
                            <p:childTnLst>
                              <p:par>
                                <p:cTn id="74" presetID="10" presetClass="entr" presetSubtype="0" fill="hold" nodeType="clickEffect">
                                  <p:stCondLst>
                                    <p:cond delay="0"/>
                                  </p:stCondLst>
                                  <p:childTnLst>
                                    <p:set>
                                      <p:cBhvr>
                                        <p:cTn id="75" dur="1" fill="hold">
                                          <p:stCondLst>
                                            <p:cond delay="0"/>
                                          </p:stCondLst>
                                        </p:cTn>
                                        <p:tgtEl>
                                          <p:spTgt spid="21"/>
                                        </p:tgtEl>
                                        <p:attrNameLst>
                                          <p:attrName>style.visibility</p:attrName>
                                        </p:attrNameLst>
                                      </p:cBhvr>
                                      <p:to>
                                        <p:strVal val="visible"/>
                                      </p:to>
                                    </p:set>
                                    <p:animEffect transition="in" filter="fade">
                                      <p:cBhvr>
                                        <p:cTn id="76" dur="1250"/>
                                        <p:tgtEl>
                                          <p:spTgt spid="21"/>
                                        </p:tgtEl>
                                      </p:cBhvr>
                                    </p:animEffect>
                                  </p:childTnLst>
                                </p:cTn>
                              </p:par>
                              <p:par>
                                <p:cTn id="77" presetID="10" presetClass="entr" presetSubtype="0" fill="hold" grpId="0" nodeType="withEffect">
                                  <p:stCondLst>
                                    <p:cond delay="0"/>
                                  </p:stCondLst>
                                  <p:childTnLst>
                                    <p:set>
                                      <p:cBhvr>
                                        <p:cTn id="78" dur="1" fill="hold">
                                          <p:stCondLst>
                                            <p:cond delay="0"/>
                                          </p:stCondLst>
                                        </p:cTn>
                                        <p:tgtEl>
                                          <p:spTgt spid="23"/>
                                        </p:tgtEl>
                                        <p:attrNameLst>
                                          <p:attrName>style.visibility</p:attrName>
                                        </p:attrNameLst>
                                      </p:cBhvr>
                                      <p:to>
                                        <p:strVal val="visible"/>
                                      </p:to>
                                    </p:set>
                                    <p:animEffect transition="in" filter="fade">
                                      <p:cBhvr>
                                        <p:cTn id="79" dur="1250"/>
                                        <p:tgtEl>
                                          <p:spTgt spid="23"/>
                                        </p:tgtEl>
                                      </p:cBhvr>
                                    </p:animEffect>
                                  </p:childTnLst>
                                </p:cTn>
                              </p:par>
                            </p:childTnLst>
                          </p:cTn>
                        </p:par>
                      </p:childTnLst>
                    </p:cTn>
                  </p:par>
                  <p:par>
                    <p:cTn id="80" fill="hold">
                      <p:stCondLst>
                        <p:cond delay="indefinite"/>
                      </p:stCondLst>
                      <p:childTnLst>
                        <p:par>
                          <p:cTn id="81" fill="hold">
                            <p:stCondLst>
                              <p:cond delay="0"/>
                            </p:stCondLst>
                            <p:childTnLst>
                              <p:par>
                                <p:cTn id="82" presetID="10" presetClass="entr" presetSubtype="0" fill="hold" nodeType="clickEffect">
                                  <p:stCondLst>
                                    <p:cond delay="0"/>
                                  </p:stCondLst>
                                  <p:childTnLst>
                                    <p:set>
                                      <p:cBhvr>
                                        <p:cTn id="83" dur="1" fill="hold">
                                          <p:stCondLst>
                                            <p:cond delay="0"/>
                                          </p:stCondLst>
                                        </p:cTn>
                                        <p:tgtEl>
                                          <p:spTgt spid="86"/>
                                        </p:tgtEl>
                                        <p:attrNameLst>
                                          <p:attrName>style.visibility</p:attrName>
                                        </p:attrNameLst>
                                      </p:cBhvr>
                                      <p:to>
                                        <p:strVal val="visible"/>
                                      </p:to>
                                    </p:set>
                                    <p:animEffect transition="in" filter="fade">
                                      <p:cBhvr>
                                        <p:cTn id="84" dur="1250"/>
                                        <p:tgtEl>
                                          <p:spTgt spid="86"/>
                                        </p:tgtEl>
                                      </p:cBhvr>
                                    </p:animEffect>
                                  </p:childTnLst>
                                </p:cTn>
                              </p:par>
                              <p:par>
                                <p:cTn id="85" presetID="10" presetClass="entr" presetSubtype="0" fill="hold" grpId="0" nodeType="withEffect">
                                  <p:stCondLst>
                                    <p:cond delay="0"/>
                                  </p:stCondLst>
                                  <p:childTnLst>
                                    <p:set>
                                      <p:cBhvr>
                                        <p:cTn id="86" dur="1" fill="hold">
                                          <p:stCondLst>
                                            <p:cond delay="0"/>
                                          </p:stCondLst>
                                        </p:cTn>
                                        <p:tgtEl>
                                          <p:spTgt spid="79"/>
                                        </p:tgtEl>
                                        <p:attrNameLst>
                                          <p:attrName>style.visibility</p:attrName>
                                        </p:attrNameLst>
                                      </p:cBhvr>
                                      <p:to>
                                        <p:strVal val="visible"/>
                                      </p:to>
                                    </p:set>
                                    <p:animEffect transition="in" filter="fade">
                                      <p:cBhvr>
                                        <p:cTn id="87" dur="1250"/>
                                        <p:tgtEl>
                                          <p:spTgt spid="79"/>
                                        </p:tgtEl>
                                      </p:cBhvr>
                                    </p:animEffect>
                                  </p:childTnLst>
                                </p:cTn>
                              </p:par>
                            </p:childTnLst>
                          </p:cTn>
                        </p:par>
                      </p:childTnLst>
                    </p:cTn>
                  </p:par>
                  <p:par>
                    <p:cTn id="88" fill="hold">
                      <p:stCondLst>
                        <p:cond delay="indefinite"/>
                      </p:stCondLst>
                      <p:childTnLst>
                        <p:par>
                          <p:cTn id="89" fill="hold">
                            <p:stCondLst>
                              <p:cond delay="0"/>
                            </p:stCondLst>
                            <p:childTnLst>
                              <p:par>
                                <p:cTn id="90" presetID="10" presetClass="entr" presetSubtype="0" fill="hold" nodeType="clickEffect">
                                  <p:stCondLst>
                                    <p:cond delay="0"/>
                                  </p:stCondLst>
                                  <p:childTnLst>
                                    <p:set>
                                      <p:cBhvr>
                                        <p:cTn id="91" dur="1" fill="hold">
                                          <p:stCondLst>
                                            <p:cond delay="0"/>
                                          </p:stCondLst>
                                        </p:cTn>
                                        <p:tgtEl>
                                          <p:spTgt spid="60"/>
                                        </p:tgtEl>
                                        <p:attrNameLst>
                                          <p:attrName>style.visibility</p:attrName>
                                        </p:attrNameLst>
                                      </p:cBhvr>
                                      <p:to>
                                        <p:strVal val="visible"/>
                                      </p:to>
                                    </p:set>
                                    <p:animEffect transition="in" filter="fade">
                                      <p:cBhvr>
                                        <p:cTn id="92" dur="1250"/>
                                        <p:tgtEl>
                                          <p:spTgt spid="60"/>
                                        </p:tgtEl>
                                      </p:cBhvr>
                                    </p:animEffect>
                                  </p:childTnLst>
                                </p:cTn>
                              </p:par>
                              <p:par>
                                <p:cTn id="93" presetID="10" presetClass="entr" presetSubtype="0" fill="hold" nodeType="withEffect">
                                  <p:stCondLst>
                                    <p:cond delay="0"/>
                                  </p:stCondLst>
                                  <p:childTnLst>
                                    <p:set>
                                      <p:cBhvr>
                                        <p:cTn id="94" dur="1" fill="hold">
                                          <p:stCondLst>
                                            <p:cond delay="0"/>
                                          </p:stCondLst>
                                        </p:cTn>
                                        <p:tgtEl>
                                          <p:spTgt spid="89"/>
                                        </p:tgtEl>
                                        <p:attrNameLst>
                                          <p:attrName>style.visibility</p:attrName>
                                        </p:attrNameLst>
                                      </p:cBhvr>
                                      <p:to>
                                        <p:strVal val="visible"/>
                                      </p:to>
                                    </p:set>
                                    <p:animEffect transition="in" filter="fade">
                                      <p:cBhvr>
                                        <p:cTn id="95" dur="1250"/>
                                        <p:tgtEl>
                                          <p:spTgt spid="89"/>
                                        </p:tgtEl>
                                      </p:cBhvr>
                                    </p:animEffect>
                                  </p:childTnLst>
                                </p:cTn>
                              </p:par>
                              <p:par>
                                <p:cTn id="96" presetID="10" presetClass="entr" presetSubtype="0" fill="hold" nodeType="withEffect">
                                  <p:stCondLst>
                                    <p:cond delay="0"/>
                                  </p:stCondLst>
                                  <p:childTnLst>
                                    <p:set>
                                      <p:cBhvr>
                                        <p:cTn id="97" dur="1" fill="hold">
                                          <p:stCondLst>
                                            <p:cond delay="0"/>
                                          </p:stCondLst>
                                        </p:cTn>
                                        <p:tgtEl>
                                          <p:spTgt spid="90"/>
                                        </p:tgtEl>
                                        <p:attrNameLst>
                                          <p:attrName>style.visibility</p:attrName>
                                        </p:attrNameLst>
                                      </p:cBhvr>
                                      <p:to>
                                        <p:strVal val="visible"/>
                                      </p:to>
                                    </p:set>
                                    <p:animEffect transition="in" filter="fade">
                                      <p:cBhvr>
                                        <p:cTn id="98" dur="1250"/>
                                        <p:tgtEl>
                                          <p:spTgt spid="90"/>
                                        </p:tgtEl>
                                      </p:cBhvr>
                                    </p:animEffect>
                                  </p:childTnLst>
                                </p:cTn>
                              </p:par>
                              <p:par>
                                <p:cTn id="99" presetID="10" presetClass="entr" presetSubtype="0" fill="hold" grpId="0" nodeType="withEffect">
                                  <p:stCondLst>
                                    <p:cond delay="0"/>
                                  </p:stCondLst>
                                  <p:childTnLst>
                                    <p:set>
                                      <p:cBhvr>
                                        <p:cTn id="100" dur="1" fill="hold">
                                          <p:stCondLst>
                                            <p:cond delay="0"/>
                                          </p:stCondLst>
                                        </p:cTn>
                                        <p:tgtEl>
                                          <p:spTgt spid="62"/>
                                        </p:tgtEl>
                                        <p:attrNameLst>
                                          <p:attrName>style.visibility</p:attrName>
                                        </p:attrNameLst>
                                      </p:cBhvr>
                                      <p:to>
                                        <p:strVal val="visible"/>
                                      </p:to>
                                    </p:set>
                                    <p:animEffect transition="in" filter="fade">
                                      <p:cBhvr>
                                        <p:cTn id="101" dur="1250"/>
                                        <p:tgtEl>
                                          <p:spTgt spid="62"/>
                                        </p:tgtEl>
                                      </p:cBhvr>
                                    </p:animEffect>
                                  </p:childTnLst>
                                </p:cTn>
                              </p:par>
                            </p:childTnLst>
                          </p:cTn>
                        </p:par>
                      </p:childTnLst>
                    </p:cTn>
                  </p:par>
                  <p:par>
                    <p:cTn id="102" fill="hold">
                      <p:stCondLst>
                        <p:cond delay="indefinite"/>
                      </p:stCondLst>
                      <p:childTnLst>
                        <p:par>
                          <p:cTn id="103" fill="hold">
                            <p:stCondLst>
                              <p:cond delay="0"/>
                            </p:stCondLst>
                            <p:childTnLst>
                              <p:par>
                                <p:cTn id="104" presetID="10" presetClass="entr" presetSubtype="0" fill="hold" nodeType="clickEffect">
                                  <p:stCondLst>
                                    <p:cond delay="0"/>
                                  </p:stCondLst>
                                  <p:childTnLst>
                                    <p:set>
                                      <p:cBhvr>
                                        <p:cTn id="105" dur="1" fill="hold">
                                          <p:stCondLst>
                                            <p:cond delay="0"/>
                                          </p:stCondLst>
                                        </p:cTn>
                                        <p:tgtEl>
                                          <p:spTgt spid="87"/>
                                        </p:tgtEl>
                                        <p:attrNameLst>
                                          <p:attrName>style.visibility</p:attrName>
                                        </p:attrNameLst>
                                      </p:cBhvr>
                                      <p:to>
                                        <p:strVal val="visible"/>
                                      </p:to>
                                    </p:set>
                                    <p:animEffect transition="in" filter="fade">
                                      <p:cBhvr>
                                        <p:cTn id="106" dur="1250"/>
                                        <p:tgtEl>
                                          <p:spTgt spid="87"/>
                                        </p:tgtEl>
                                      </p:cBhvr>
                                    </p:animEffect>
                                  </p:childTnLst>
                                </p:cTn>
                              </p:par>
                              <p:par>
                                <p:cTn id="107" presetID="10" presetClass="entr" presetSubtype="0" fill="hold" grpId="0" nodeType="withEffect">
                                  <p:stCondLst>
                                    <p:cond delay="0"/>
                                  </p:stCondLst>
                                  <p:childTnLst>
                                    <p:set>
                                      <p:cBhvr>
                                        <p:cTn id="108" dur="1" fill="hold">
                                          <p:stCondLst>
                                            <p:cond delay="0"/>
                                          </p:stCondLst>
                                        </p:cTn>
                                        <p:tgtEl>
                                          <p:spTgt spid="78"/>
                                        </p:tgtEl>
                                        <p:attrNameLst>
                                          <p:attrName>style.visibility</p:attrName>
                                        </p:attrNameLst>
                                      </p:cBhvr>
                                      <p:to>
                                        <p:strVal val="visible"/>
                                      </p:to>
                                    </p:set>
                                    <p:animEffect transition="in" filter="fade">
                                      <p:cBhvr>
                                        <p:cTn id="109" dur="1250"/>
                                        <p:tgtEl>
                                          <p:spTgt spid="78"/>
                                        </p:tgtEl>
                                      </p:cBhvr>
                                    </p:animEffect>
                                  </p:childTnLst>
                                </p:cTn>
                              </p:par>
                            </p:childTnLst>
                          </p:cTn>
                        </p:par>
                      </p:childTnLst>
                    </p:cTn>
                  </p:par>
                  <p:par>
                    <p:cTn id="110" fill="hold">
                      <p:stCondLst>
                        <p:cond delay="indefinite"/>
                      </p:stCondLst>
                      <p:childTnLst>
                        <p:par>
                          <p:cTn id="111" fill="hold">
                            <p:stCondLst>
                              <p:cond delay="0"/>
                            </p:stCondLst>
                            <p:childTnLst>
                              <p:par>
                                <p:cTn id="112" presetID="10" presetClass="entr" presetSubtype="0" fill="hold" nodeType="clickEffect">
                                  <p:stCondLst>
                                    <p:cond delay="0"/>
                                  </p:stCondLst>
                                  <p:childTnLst>
                                    <p:set>
                                      <p:cBhvr>
                                        <p:cTn id="113" dur="1" fill="hold">
                                          <p:stCondLst>
                                            <p:cond delay="0"/>
                                          </p:stCondLst>
                                        </p:cTn>
                                        <p:tgtEl>
                                          <p:spTgt spid="52"/>
                                        </p:tgtEl>
                                        <p:attrNameLst>
                                          <p:attrName>style.visibility</p:attrName>
                                        </p:attrNameLst>
                                      </p:cBhvr>
                                      <p:to>
                                        <p:strVal val="visible"/>
                                      </p:to>
                                    </p:set>
                                    <p:animEffect transition="in" filter="fade">
                                      <p:cBhvr>
                                        <p:cTn id="114" dur="1250"/>
                                        <p:tgtEl>
                                          <p:spTgt spid="52"/>
                                        </p:tgtEl>
                                      </p:cBhvr>
                                    </p:animEffect>
                                  </p:childTnLst>
                                </p:cTn>
                              </p:par>
                              <p:par>
                                <p:cTn id="115" presetID="10" presetClass="entr" presetSubtype="0" fill="hold" nodeType="withEffect">
                                  <p:stCondLst>
                                    <p:cond delay="0"/>
                                  </p:stCondLst>
                                  <p:childTnLst>
                                    <p:set>
                                      <p:cBhvr>
                                        <p:cTn id="116" dur="1" fill="hold">
                                          <p:stCondLst>
                                            <p:cond delay="0"/>
                                          </p:stCondLst>
                                        </p:cTn>
                                        <p:tgtEl>
                                          <p:spTgt spid="56">
                                            <p:txEl>
                                              <p:pRg st="0" end="0"/>
                                            </p:txEl>
                                          </p:spTgt>
                                        </p:tgtEl>
                                        <p:attrNameLst>
                                          <p:attrName>style.visibility</p:attrName>
                                        </p:attrNameLst>
                                      </p:cBhvr>
                                      <p:to>
                                        <p:strVal val="visible"/>
                                      </p:to>
                                    </p:set>
                                    <p:animEffect transition="in" filter="fade">
                                      <p:cBhvr>
                                        <p:cTn id="117" dur="1250"/>
                                        <p:tgtEl>
                                          <p:spTgt spid="56">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22" grpId="0"/>
      <p:bldP spid="23" grpId="0"/>
      <p:bldP spid="24" grpId="0"/>
      <p:bldP spid="25" grpId="0"/>
      <p:bldP spid="28" grpId="0"/>
      <p:bldP spid="31" grpId="0"/>
      <p:bldP spid="47" grpId="0" animBg="1"/>
      <p:bldP spid="48" grpId="0"/>
      <p:bldP spid="62" grpId="0"/>
      <p:bldP spid="69" grpId="0"/>
      <p:bldP spid="78" grpId="0"/>
      <p:bldP spid="79" grpId="0"/>
      <p:bldP spid="85"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zöveg helye 2">
            <a:extLst>
              <a:ext uri="{FF2B5EF4-FFF2-40B4-BE49-F238E27FC236}">
                <a16:creationId xmlns:a16="http://schemas.microsoft.com/office/drawing/2014/main" id="{59C888D7-37E6-4BBD-9FD4-8D76EDBFF65A}"/>
              </a:ext>
            </a:extLst>
          </p:cNvPr>
          <p:cNvSpPr>
            <a:spLocks noGrp="1"/>
          </p:cNvSpPr>
          <p:nvPr>
            <p:ph type="body" sz="half" idx="2"/>
          </p:nvPr>
        </p:nvSpPr>
        <p:spPr>
          <a:xfrm>
            <a:off x="232786" y="765218"/>
            <a:ext cx="8219256" cy="764603"/>
          </a:xfrm>
        </p:spPr>
        <p:txBody>
          <a:bodyPr/>
          <a:lstStyle/>
          <a:p>
            <a:r>
              <a:rPr lang="hu-HU" b="1"/>
              <a:t>Schematic Data Submission Workflow – Scenario 2</a:t>
            </a:r>
          </a:p>
        </p:txBody>
      </p:sp>
      <p:sp>
        <p:nvSpPr>
          <p:cNvPr id="5" name="Szöveg helye 4">
            <a:extLst>
              <a:ext uri="{FF2B5EF4-FFF2-40B4-BE49-F238E27FC236}">
                <a16:creationId xmlns:a16="http://schemas.microsoft.com/office/drawing/2014/main" id="{688030C3-0ABF-476D-9CE0-25D534480605}"/>
              </a:ext>
            </a:extLst>
          </p:cNvPr>
          <p:cNvSpPr>
            <a:spLocks noGrp="1"/>
          </p:cNvSpPr>
          <p:nvPr>
            <p:ph type="body" sz="half" idx="11"/>
          </p:nvPr>
        </p:nvSpPr>
        <p:spPr/>
        <p:txBody>
          <a:bodyPr/>
          <a:lstStyle/>
          <a:p>
            <a:r>
              <a:rPr lang="hu-HU"/>
              <a:t>TECHNICAL BACKGROUND</a:t>
            </a:r>
          </a:p>
        </p:txBody>
      </p:sp>
      <p:pic>
        <p:nvPicPr>
          <p:cNvPr id="14" name="Tartalom helye 13">
            <a:extLst>
              <a:ext uri="{FF2B5EF4-FFF2-40B4-BE49-F238E27FC236}">
                <a16:creationId xmlns:a16="http://schemas.microsoft.com/office/drawing/2014/main" id="{116C0490-D4B8-4F8D-96FB-731FDAF180EF}"/>
              </a:ext>
            </a:extLst>
          </p:cNvPr>
          <p:cNvPicPr>
            <a:picLocks noGrp="1" noChangeAspect="1"/>
          </p:cNvPicPr>
          <p:nvPr>
            <p:ph idx="1"/>
          </p:nvPr>
        </p:nvPicPr>
        <p:blipFill>
          <a:blip r:embed="rId3" cstate="print">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32786" y="3174444"/>
            <a:ext cx="1008112" cy="1008112"/>
          </a:xfrm>
        </p:spPr>
      </p:pic>
      <p:pic>
        <p:nvPicPr>
          <p:cNvPr id="16" name="Ábra 15">
            <a:extLst>
              <a:ext uri="{FF2B5EF4-FFF2-40B4-BE49-F238E27FC236}">
                <a16:creationId xmlns:a16="http://schemas.microsoft.com/office/drawing/2014/main" id="{1C2393D7-7AFE-4A6A-A7D2-7212B8122795}"/>
              </a:ext>
            </a:extLst>
          </p:cNvPr>
          <p:cNvPicPr>
            <a:picLocks noChangeAspect="1"/>
          </p:cNvPicPr>
          <p:nvPr/>
        </p:nvPicPr>
        <p:blipFill>
          <a:blip r:embed="rId5" cstate="print">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2186086" y="3328838"/>
            <a:ext cx="871711" cy="871711"/>
          </a:xfrm>
          <a:prstGeom prst="rect">
            <a:avLst/>
          </a:prstGeom>
        </p:spPr>
      </p:pic>
      <p:cxnSp>
        <p:nvCxnSpPr>
          <p:cNvPr id="18" name="Egyenes összekötő nyíllal 17">
            <a:extLst>
              <a:ext uri="{FF2B5EF4-FFF2-40B4-BE49-F238E27FC236}">
                <a16:creationId xmlns:a16="http://schemas.microsoft.com/office/drawing/2014/main" id="{8C4AD2B0-EA55-4EB8-9253-4A8464D7C9DC}"/>
              </a:ext>
            </a:extLst>
          </p:cNvPr>
          <p:cNvCxnSpPr>
            <a:cxnSpLocks/>
          </p:cNvCxnSpPr>
          <p:nvPr/>
        </p:nvCxnSpPr>
        <p:spPr>
          <a:xfrm>
            <a:off x="1325038" y="3639267"/>
            <a:ext cx="942706"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21" name="Egyenes összekötő nyíllal 20">
            <a:extLst>
              <a:ext uri="{FF2B5EF4-FFF2-40B4-BE49-F238E27FC236}">
                <a16:creationId xmlns:a16="http://schemas.microsoft.com/office/drawing/2014/main" id="{D810AC86-F34E-495F-BFAE-6134CD6F33B8}"/>
              </a:ext>
            </a:extLst>
          </p:cNvPr>
          <p:cNvCxnSpPr>
            <a:cxnSpLocks/>
          </p:cNvCxnSpPr>
          <p:nvPr/>
        </p:nvCxnSpPr>
        <p:spPr>
          <a:xfrm flipH="1">
            <a:off x="1308316" y="3950933"/>
            <a:ext cx="959428"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22" name="Szövegdoboz 21">
            <a:extLst>
              <a:ext uri="{FF2B5EF4-FFF2-40B4-BE49-F238E27FC236}">
                <a16:creationId xmlns:a16="http://schemas.microsoft.com/office/drawing/2014/main" id="{B3491806-A084-47F0-B9F2-FD4799B373E1}"/>
              </a:ext>
            </a:extLst>
          </p:cNvPr>
          <p:cNvSpPr txBox="1"/>
          <p:nvPr/>
        </p:nvSpPr>
        <p:spPr>
          <a:xfrm>
            <a:off x="1341052" y="3460699"/>
            <a:ext cx="1368152" cy="215444"/>
          </a:xfrm>
          <a:prstGeom prst="rect">
            <a:avLst/>
          </a:prstGeom>
          <a:noFill/>
        </p:spPr>
        <p:txBody>
          <a:bodyPr wrap="square" rtlCol="0">
            <a:spAutoFit/>
          </a:bodyPr>
          <a:lstStyle/>
          <a:p>
            <a:r>
              <a:rPr lang="hu-HU" sz="800" b="1">
                <a:solidFill>
                  <a:schemeClr val="accent1">
                    <a:lumMod val="75000"/>
                  </a:schemeClr>
                </a:solidFill>
              </a:rPr>
              <a:t>xlsx or csv</a:t>
            </a:r>
          </a:p>
        </p:txBody>
      </p:sp>
      <p:sp>
        <p:nvSpPr>
          <p:cNvPr id="23" name="Szövegdoboz 22">
            <a:extLst>
              <a:ext uri="{FF2B5EF4-FFF2-40B4-BE49-F238E27FC236}">
                <a16:creationId xmlns:a16="http://schemas.microsoft.com/office/drawing/2014/main" id="{006F7EA4-1DA1-45BC-B596-0A93A5CE1DBA}"/>
              </a:ext>
            </a:extLst>
          </p:cNvPr>
          <p:cNvSpPr txBox="1"/>
          <p:nvPr/>
        </p:nvSpPr>
        <p:spPr>
          <a:xfrm>
            <a:off x="1299261" y="3732929"/>
            <a:ext cx="1083094" cy="215444"/>
          </a:xfrm>
          <a:prstGeom prst="rect">
            <a:avLst/>
          </a:prstGeom>
          <a:noFill/>
        </p:spPr>
        <p:txBody>
          <a:bodyPr wrap="square" rtlCol="0">
            <a:spAutoFit/>
          </a:bodyPr>
          <a:lstStyle/>
          <a:p>
            <a:r>
              <a:rPr lang="hu-HU" sz="800" b="1">
                <a:solidFill>
                  <a:schemeClr val="accent1">
                    <a:lumMod val="75000"/>
                  </a:schemeClr>
                </a:solidFill>
              </a:rPr>
              <a:t>approval message</a:t>
            </a:r>
          </a:p>
        </p:txBody>
      </p:sp>
      <p:sp>
        <p:nvSpPr>
          <p:cNvPr id="24" name="Szövegdoboz 23">
            <a:extLst>
              <a:ext uri="{FF2B5EF4-FFF2-40B4-BE49-F238E27FC236}">
                <a16:creationId xmlns:a16="http://schemas.microsoft.com/office/drawing/2014/main" id="{F5FD3C21-D3A4-412A-9200-4A65A1F5921E}"/>
              </a:ext>
            </a:extLst>
          </p:cNvPr>
          <p:cNvSpPr txBox="1"/>
          <p:nvPr/>
        </p:nvSpPr>
        <p:spPr>
          <a:xfrm>
            <a:off x="147599" y="4122771"/>
            <a:ext cx="1582053" cy="292388"/>
          </a:xfrm>
          <a:prstGeom prst="rect">
            <a:avLst/>
          </a:prstGeom>
          <a:noFill/>
        </p:spPr>
        <p:txBody>
          <a:bodyPr wrap="square" rtlCol="0">
            <a:spAutoFit/>
          </a:bodyPr>
          <a:lstStyle/>
          <a:p>
            <a:r>
              <a:rPr lang="hu-HU" sz="1300" b="1">
                <a:solidFill>
                  <a:schemeClr val="accent1">
                    <a:lumMod val="75000"/>
                  </a:schemeClr>
                </a:solidFill>
              </a:rPr>
              <a:t>Service Provider</a:t>
            </a:r>
          </a:p>
        </p:txBody>
      </p:sp>
      <p:pic>
        <p:nvPicPr>
          <p:cNvPr id="27" name="Ábra 26">
            <a:extLst>
              <a:ext uri="{FF2B5EF4-FFF2-40B4-BE49-F238E27FC236}">
                <a16:creationId xmlns:a16="http://schemas.microsoft.com/office/drawing/2014/main" id="{25C6ECAA-3E30-474F-BAAB-E851F3AC2519}"/>
              </a:ext>
            </a:extLst>
          </p:cNvPr>
          <p:cNvPicPr>
            <a:picLocks noChangeAspect="1"/>
          </p:cNvPicPr>
          <p:nvPr/>
        </p:nvPicPr>
        <p:blipFill>
          <a:blip r:embed="rId7" cstate="print">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4062852" y="3296318"/>
            <a:ext cx="728166" cy="728166"/>
          </a:xfrm>
          <a:prstGeom prst="rect">
            <a:avLst/>
          </a:prstGeom>
        </p:spPr>
      </p:pic>
      <p:sp>
        <p:nvSpPr>
          <p:cNvPr id="28" name="Szövegdoboz 27">
            <a:extLst>
              <a:ext uri="{FF2B5EF4-FFF2-40B4-BE49-F238E27FC236}">
                <a16:creationId xmlns:a16="http://schemas.microsoft.com/office/drawing/2014/main" id="{CC4DF40F-0F08-4A9E-A156-13A030D942D6}"/>
              </a:ext>
            </a:extLst>
          </p:cNvPr>
          <p:cNvSpPr txBox="1"/>
          <p:nvPr/>
        </p:nvSpPr>
        <p:spPr>
          <a:xfrm>
            <a:off x="3969674" y="3817022"/>
            <a:ext cx="1050731" cy="692497"/>
          </a:xfrm>
          <a:prstGeom prst="rect">
            <a:avLst/>
          </a:prstGeom>
          <a:noFill/>
        </p:spPr>
        <p:txBody>
          <a:bodyPr wrap="square" rtlCol="0">
            <a:spAutoFit/>
          </a:bodyPr>
          <a:lstStyle/>
          <a:p>
            <a:pPr algn="ctr"/>
            <a:r>
              <a:rPr lang="hu-HU" sz="1300" b="1">
                <a:solidFill>
                  <a:schemeClr val="accent1">
                    <a:lumMod val="75000"/>
                  </a:schemeClr>
                </a:solidFill>
              </a:rPr>
              <a:t>      Validation         Module</a:t>
            </a:r>
          </a:p>
        </p:txBody>
      </p:sp>
      <p:pic>
        <p:nvPicPr>
          <p:cNvPr id="30" name="Ábra 29">
            <a:extLst>
              <a:ext uri="{FF2B5EF4-FFF2-40B4-BE49-F238E27FC236}">
                <a16:creationId xmlns:a16="http://schemas.microsoft.com/office/drawing/2014/main" id="{E3D25453-E4C1-447C-97CC-15AD253AFA25}"/>
              </a:ext>
            </a:extLst>
          </p:cNvPr>
          <p:cNvPicPr>
            <a:picLocks noChangeAspect="1"/>
          </p:cNvPicPr>
          <p:nvPr/>
        </p:nvPicPr>
        <p:blipFill>
          <a:blip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p:blipFill>
        <p:spPr>
          <a:xfrm>
            <a:off x="5804635" y="3359718"/>
            <a:ext cx="840831" cy="840831"/>
          </a:xfrm>
          <a:prstGeom prst="rect">
            <a:avLst/>
          </a:prstGeom>
        </p:spPr>
      </p:pic>
      <p:sp>
        <p:nvSpPr>
          <p:cNvPr id="31" name="Szövegdoboz 30">
            <a:extLst>
              <a:ext uri="{FF2B5EF4-FFF2-40B4-BE49-F238E27FC236}">
                <a16:creationId xmlns:a16="http://schemas.microsoft.com/office/drawing/2014/main" id="{50408145-17B7-4B51-92F4-430B69FA9E12}"/>
              </a:ext>
            </a:extLst>
          </p:cNvPr>
          <p:cNvSpPr txBox="1"/>
          <p:nvPr/>
        </p:nvSpPr>
        <p:spPr>
          <a:xfrm>
            <a:off x="4953810" y="4507473"/>
            <a:ext cx="925241" cy="292388"/>
          </a:xfrm>
          <a:prstGeom prst="rect">
            <a:avLst/>
          </a:prstGeom>
          <a:noFill/>
        </p:spPr>
        <p:txBody>
          <a:bodyPr wrap="square" rtlCol="0">
            <a:spAutoFit/>
          </a:bodyPr>
          <a:lstStyle/>
          <a:p>
            <a:r>
              <a:rPr lang="hu-HU" sz="1300" b="1">
                <a:solidFill>
                  <a:schemeClr val="accent1">
                    <a:lumMod val="75000"/>
                  </a:schemeClr>
                </a:solidFill>
              </a:rPr>
              <a:t>EHARFF</a:t>
            </a:r>
          </a:p>
        </p:txBody>
      </p:sp>
      <p:sp>
        <p:nvSpPr>
          <p:cNvPr id="47" name="Téglalap 46">
            <a:extLst>
              <a:ext uri="{FF2B5EF4-FFF2-40B4-BE49-F238E27FC236}">
                <a16:creationId xmlns:a16="http://schemas.microsoft.com/office/drawing/2014/main" id="{D8234675-9DCC-42C1-A9D4-DDF6A8D9E084}"/>
              </a:ext>
            </a:extLst>
          </p:cNvPr>
          <p:cNvSpPr/>
          <p:nvPr/>
        </p:nvSpPr>
        <p:spPr>
          <a:xfrm>
            <a:off x="4061696" y="3245048"/>
            <a:ext cx="2623088" cy="1227199"/>
          </a:xfrm>
          <a:prstGeom prst="rect">
            <a:avLst/>
          </a:prstGeom>
          <a:noFill/>
          <a:ln w="6350">
            <a:prstDash val="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48" name="Szövegdoboz 47">
            <a:extLst>
              <a:ext uri="{FF2B5EF4-FFF2-40B4-BE49-F238E27FC236}">
                <a16:creationId xmlns:a16="http://schemas.microsoft.com/office/drawing/2014/main" id="{527B1648-47C7-44D1-B956-CF68FFAA42CB}"/>
              </a:ext>
            </a:extLst>
          </p:cNvPr>
          <p:cNvSpPr txBox="1"/>
          <p:nvPr/>
        </p:nvSpPr>
        <p:spPr>
          <a:xfrm>
            <a:off x="5286222" y="4165073"/>
            <a:ext cx="1545556" cy="292388"/>
          </a:xfrm>
          <a:prstGeom prst="rect">
            <a:avLst/>
          </a:prstGeom>
          <a:noFill/>
        </p:spPr>
        <p:txBody>
          <a:bodyPr wrap="square" rtlCol="0">
            <a:spAutoFit/>
          </a:bodyPr>
          <a:lstStyle/>
          <a:p>
            <a:r>
              <a:rPr lang="hu-HU" sz="1300" b="1">
                <a:solidFill>
                  <a:schemeClr val="accent1">
                    <a:lumMod val="75000"/>
                  </a:schemeClr>
                </a:solidFill>
              </a:rPr>
              <a:t>      Core System</a:t>
            </a:r>
          </a:p>
        </p:txBody>
      </p:sp>
      <p:sp>
        <p:nvSpPr>
          <p:cNvPr id="25" name="Szövegdoboz 24">
            <a:extLst>
              <a:ext uri="{FF2B5EF4-FFF2-40B4-BE49-F238E27FC236}">
                <a16:creationId xmlns:a16="http://schemas.microsoft.com/office/drawing/2014/main" id="{164C0DB3-AA07-49C8-BB96-45BFD8364292}"/>
              </a:ext>
            </a:extLst>
          </p:cNvPr>
          <p:cNvSpPr txBox="1"/>
          <p:nvPr/>
        </p:nvSpPr>
        <p:spPr>
          <a:xfrm>
            <a:off x="1876647" y="4168938"/>
            <a:ext cx="1472357" cy="492443"/>
          </a:xfrm>
          <a:prstGeom prst="rect">
            <a:avLst/>
          </a:prstGeom>
          <a:noFill/>
        </p:spPr>
        <p:txBody>
          <a:bodyPr wrap="square" rtlCol="0">
            <a:spAutoFit/>
          </a:bodyPr>
          <a:lstStyle/>
          <a:p>
            <a:r>
              <a:rPr lang="hu-HU" sz="1300" b="1">
                <a:solidFill>
                  <a:schemeClr val="accent1">
                    <a:lumMod val="75000"/>
                  </a:schemeClr>
                </a:solidFill>
              </a:rPr>
              <a:t>    ”Adatkapu”</a:t>
            </a:r>
          </a:p>
          <a:p>
            <a:r>
              <a:rPr lang="hu-HU" sz="1300" b="1">
                <a:solidFill>
                  <a:schemeClr val="accent1">
                    <a:lumMod val="75000"/>
                  </a:schemeClr>
                </a:solidFill>
              </a:rPr>
              <a:t>  Data Gateway0</a:t>
            </a:r>
          </a:p>
        </p:txBody>
      </p:sp>
      <p:pic>
        <p:nvPicPr>
          <p:cNvPr id="52" name="Ábra 51">
            <a:extLst>
              <a:ext uri="{FF2B5EF4-FFF2-40B4-BE49-F238E27FC236}">
                <a16:creationId xmlns:a16="http://schemas.microsoft.com/office/drawing/2014/main" id="{0F96ACAF-4CF2-44D2-ADDB-36DB4CDC1375}"/>
              </a:ext>
            </a:extLst>
          </p:cNvPr>
          <p:cNvPicPr>
            <a:picLocks noChangeAspect="1"/>
          </p:cNvPicPr>
          <p:nvPr/>
        </p:nvPicPr>
        <p:blipFill>
          <a:blip r:embed="rId11" cstate="print">
            <a:extLst>
              <a:ext uri="{28A0092B-C50C-407E-A947-70E740481C1C}">
                <a14:useLocalDpi xmlns:a14="http://schemas.microsoft.com/office/drawing/2010/main" val="0"/>
              </a:ext>
              <a:ext uri="{96DAC541-7B7A-43D3-8B79-37D633B846F1}">
                <asvg:svgBlip xmlns:asvg="http://schemas.microsoft.com/office/drawing/2016/SVG/main" r:embed="rId12"/>
              </a:ext>
            </a:extLst>
          </a:blip>
          <a:stretch>
            <a:fillRect/>
          </a:stretch>
        </p:blipFill>
        <p:spPr>
          <a:xfrm>
            <a:off x="7688683" y="3266306"/>
            <a:ext cx="916250" cy="916250"/>
          </a:xfrm>
          <a:prstGeom prst="rect">
            <a:avLst/>
          </a:prstGeom>
        </p:spPr>
      </p:pic>
      <p:sp>
        <p:nvSpPr>
          <p:cNvPr id="56" name="Szövegdoboz 55">
            <a:extLst>
              <a:ext uri="{FF2B5EF4-FFF2-40B4-BE49-F238E27FC236}">
                <a16:creationId xmlns:a16="http://schemas.microsoft.com/office/drawing/2014/main" id="{6401D995-914F-4092-9AE3-E6835EF53E6D}"/>
              </a:ext>
            </a:extLst>
          </p:cNvPr>
          <p:cNvSpPr txBox="1"/>
          <p:nvPr/>
        </p:nvSpPr>
        <p:spPr>
          <a:xfrm>
            <a:off x="7668920" y="4226026"/>
            <a:ext cx="1059779" cy="492443"/>
          </a:xfrm>
          <a:prstGeom prst="rect">
            <a:avLst/>
          </a:prstGeom>
          <a:noFill/>
        </p:spPr>
        <p:txBody>
          <a:bodyPr wrap="square" rtlCol="0">
            <a:spAutoFit/>
          </a:bodyPr>
          <a:lstStyle/>
          <a:p>
            <a:pPr algn="ctr"/>
            <a:r>
              <a:rPr lang="hu-HU" sz="1300" b="1">
                <a:solidFill>
                  <a:schemeClr val="accent1">
                    <a:lumMod val="75000"/>
                  </a:schemeClr>
                </a:solidFill>
              </a:rPr>
              <a:t>EHARFF Database</a:t>
            </a:r>
          </a:p>
        </p:txBody>
      </p:sp>
      <p:pic>
        <p:nvPicPr>
          <p:cNvPr id="60" name="Ábra 59">
            <a:extLst>
              <a:ext uri="{FF2B5EF4-FFF2-40B4-BE49-F238E27FC236}">
                <a16:creationId xmlns:a16="http://schemas.microsoft.com/office/drawing/2014/main" id="{E50E9A51-5A58-4750-A6DF-BC326416A74D}"/>
              </a:ext>
            </a:extLst>
          </p:cNvPr>
          <p:cNvPicPr>
            <a:picLocks noChangeAspect="1"/>
          </p:cNvPicPr>
          <p:nvPr/>
        </p:nvPicPr>
        <p:blipFill>
          <a:blip r:embed="rId13" cstate="print">
            <a:extLst>
              <a:ext uri="{28A0092B-C50C-407E-A947-70E740481C1C}">
                <a14:useLocalDpi xmlns:a14="http://schemas.microsoft.com/office/drawing/2010/main" val="0"/>
              </a:ext>
              <a:ext uri="{96DAC541-7B7A-43D3-8B79-37D633B846F1}">
                <asvg:svgBlip xmlns:asvg="http://schemas.microsoft.com/office/drawing/2016/SVG/main" r:embed="rId14"/>
              </a:ext>
            </a:extLst>
          </a:blip>
          <a:stretch>
            <a:fillRect/>
          </a:stretch>
        </p:blipFill>
        <p:spPr>
          <a:xfrm>
            <a:off x="3654128" y="1767023"/>
            <a:ext cx="787575" cy="787575"/>
          </a:xfrm>
          <a:prstGeom prst="rect">
            <a:avLst/>
          </a:prstGeom>
        </p:spPr>
      </p:pic>
      <p:sp>
        <p:nvSpPr>
          <p:cNvPr id="62" name="Szövegdoboz 61">
            <a:extLst>
              <a:ext uri="{FF2B5EF4-FFF2-40B4-BE49-F238E27FC236}">
                <a16:creationId xmlns:a16="http://schemas.microsoft.com/office/drawing/2014/main" id="{82686581-DEBB-4BD2-880C-7D3B4E7E1A06}"/>
              </a:ext>
            </a:extLst>
          </p:cNvPr>
          <p:cNvSpPr txBox="1"/>
          <p:nvPr/>
        </p:nvSpPr>
        <p:spPr>
          <a:xfrm>
            <a:off x="3301394" y="1274580"/>
            <a:ext cx="1368152" cy="492443"/>
          </a:xfrm>
          <a:prstGeom prst="rect">
            <a:avLst/>
          </a:prstGeom>
          <a:noFill/>
        </p:spPr>
        <p:txBody>
          <a:bodyPr wrap="square" rtlCol="0">
            <a:spAutoFit/>
          </a:bodyPr>
          <a:lstStyle/>
          <a:p>
            <a:pPr algn="ctr"/>
            <a:r>
              <a:rPr lang="hu-HU" sz="1300" b="1">
                <a:solidFill>
                  <a:schemeClr val="accent1">
                    <a:lumMod val="75000"/>
                  </a:schemeClr>
                </a:solidFill>
              </a:rPr>
              <a:t>”Contentum” DMS </a:t>
            </a:r>
          </a:p>
        </p:txBody>
      </p:sp>
      <p:sp>
        <p:nvSpPr>
          <p:cNvPr id="78" name="Szövegdoboz 77">
            <a:extLst>
              <a:ext uri="{FF2B5EF4-FFF2-40B4-BE49-F238E27FC236}">
                <a16:creationId xmlns:a16="http://schemas.microsoft.com/office/drawing/2014/main" id="{95F5A7B5-9118-4B46-9A04-D09DCD20CB08}"/>
              </a:ext>
            </a:extLst>
          </p:cNvPr>
          <p:cNvSpPr txBox="1"/>
          <p:nvPr/>
        </p:nvSpPr>
        <p:spPr>
          <a:xfrm>
            <a:off x="6732240" y="3584564"/>
            <a:ext cx="1368152" cy="215444"/>
          </a:xfrm>
          <a:prstGeom prst="rect">
            <a:avLst/>
          </a:prstGeom>
          <a:noFill/>
        </p:spPr>
        <p:txBody>
          <a:bodyPr wrap="square" rtlCol="0">
            <a:spAutoFit/>
          </a:bodyPr>
          <a:lstStyle/>
          <a:p>
            <a:r>
              <a:rPr lang="hu-HU" sz="800" b="1">
                <a:solidFill>
                  <a:schemeClr val="accent1">
                    <a:lumMod val="75000"/>
                  </a:schemeClr>
                </a:solidFill>
              </a:rPr>
              <a:t>manual loading</a:t>
            </a:r>
          </a:p>
        </p:txBody>
      </p:sp>
      <p:sp>
        <p:nvSpPr>
          <p:cNvPr id="79" name="Szövegdoboz 78">
            <a:extLst>
              <a:ext uri="{FF2B5EF4-FFF2-40B4-BE49-F238E27FC236}">
                <a16:creationId xmlns:a16="http://schemas.microsoft.com/office/drawing/2014/main" id="{EB1DB6D7-0F5C-466C-AC22-6D1436CB4465}"/>
              </a:ext>
            </a:extLst>
          </p:cNvPr>
          <p:cNvSpPr txBox="1"/>
          <p:nvPr/>
        </p:nvSpPr>
        <p:spPr>
          <a:xfrm>
            <a:off x="4753408" y="3586792"/>
            <a:ext cx="1312480" cy="215444"/>
          </a:xfrm>
          <a:prstGeom prst="rect">
            <a:avLst/>
          </a:prstGeom>
          <a:noFill/>
        </p:spPr>
        <p:txBody>
          <a:bodyPr wrap="square" rtlCol="0">
            <a:spAutoFit/>
          </a:bodyPr>
          <a:lstStyle/>
          <a:p>
            <a:r>
              <a:rPr lang="hu-HU" sz="750" b="1">
                <a:solidFill>
                  <a:schemeClr val="accent1">
                    <a:lumMod val="75000"/>
                  </a:schemeClr>
                </a:solidFill>
              </a:rPr>
              <a:t>manual validation</a:t>
            </a:r>
          </a:p>
        </p:txBody>
      </p:sp>
      <p:cxnSp>
        <p:nvCxnSpPr>
          <p:cNvPr id="87" name="Egyenes összekötő nyíllal 86">
            <a:extLst>
              <a:ext uri="{FF2B5EF4-FFF2-40B4-BE49-F238E27FC236}">
                <a16:creationId xmlns:a16="http://schemas.microsoft.com/office/drawing/2014/main" id="{DFB2E7AB-D0E8-479C-8E40-BD434BAC4AC7}"/>
              </a:ext>
            </a:extLst>
          </p:cNvPr>
          <p:cNvCxnSpPr>
            <a:cxnSpLocks/>
          </p:cNvCxnSpPr>
          <p:nvPr/>
        </p:nvCxnSpPr>
        <p:spPr>
          <a:xfrm>
            <a:off x="6732240" y="3767744"/>
            <a:ext cx="942706"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89" name="Egyenes összekötő nyíllal 88">
            <a:extLst>
              <a:ext uri="{FF2B5EF4-FFF2-40B4-BE49-F238E27FC236}">
                <a16:creationId xmlns:a16="http://schemas.microsoft.com/office/drawing/2014/main" id="{9A4496F0-7882-49A0-845E-4B25E1A48A3B}"/>
              </a:ext>
            </a:extLst>
          </p:cNvPr>
          <p:cNvCxnSpPr>
            <a:cxnSpLocks/>
          </p:cNvCxnSpPr>
          <p:nvPr/>
        </p:nvCxnSpPr>
        <p:spPr>
          <a:xfrm flipH="1">
            <a:off x="3047522" y="2651135"/>
            <a:ext cx="556802" cy="532212"/>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90" name="Egyenes összekötő nyíllal 89">
            <a:extLst>
              <a:ext uri="{FF2B5EF4-FFF2-40B4-BE49-F238E27FC236}">
                <a16:creationId xmlns:a16="http://schemas.microsoft.com/office/drawing/2014/main" id="{0BF4DC89-A0F6-4728-B2D6-544C14D971A2}"/>
              </a:ext>
            </a:extLst>
          </p:cNvPr>
          <p:cNvCxnSpPr>
            <a:cxnSpLocks/>
          </p:cNvCxnSpPr>
          <p:nvPr/>
        </p:nvCxnSpPr>
        <p:spPr>
          <a:xfrm flipH="1" flipV="1">
            <a:off x="4495039" y="2633718"/>
            <a:ext cx="543038" cy="532211"/>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32" name="Egyenes összekötő nyíllal 31">
            <a:extLst>
              <a:ext uri="{FF2B5EF4-FFF2-40B4-BE49-F238E27FC236}">
                <a16:creationId xmlns:a16="http://schemas.microsoft.com/office/drawing/2014/main" id="{92790210-E24B-4B4E-9422-E24C7A7FF2D1}"/>
              </a:ext>
            </a:extLst>
          </p:cNvPr>
          <p:cNvCxnSpPr>
            <a:cxnSpLocks/>
          </p:cNvCxnSpPr>
          <p:nvPr/>
        </p:nvCxnSpPr>
        <p:spPr>
          <a:xfrm flipH="1">
            <a:off x="4766558" y="3795100"/>
            <a:ext cx="959428"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9880191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fade">
                                      <p:cBhvr>
                                        <p:cTn id="7" dur="1250"/>
                                        <p:tgtEl>
                                          <p:spTgt spid="14"/>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24"/>
                                        </p:tgtEl>
                                        <p:attrNameLst>
                                          <p:attrName>style.visibility</p:attrName>
                                        </p:attrNameLst>
                                      </p:cBhvr>
                                      <p:to>
                                        <p:strVal val="visible"/>
                                      </p:to>
                                    </p:set>
                                    <p:animEffect transition="in" filter="fade">
                                      <p:cBhvr>
                                        <p:cTn id="10" dur="1250"/>
                                        <p:tgtEl>
                                          <p:spTgt spid="24"/>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18"/>
                                        </p:tgtEl>
                                        <p:attrNameLst>
                                          <p:attrName>style.visibility</p:attrName>
                                        </p:attrNameLst>
                                      </p:cBhvr>
                                      <p:to>
                                        <p:strVal val="visible"/>
                                      </p:to>
                                    </p:set>
                                    <p:animEffect transition="in" filter="fade">
                                      <p:cBhvr>
                                        <p:cTn id="15" dur="1250"/>
                                        <p:tgtEl>
                                          <p:spTgt spid="18"/>
                                        </p:tgtEl>
                                      </p:cBhvr>
                                    </p:animEffect>
                                  </p:childTnLst>
                                </p:cTn>
                              </p:par>
                              <p:par>
                                <p:cTn id="16" presetID="10" presetClass="entr" presetSubtype="0" fill="hold" grpId="0" nodeType="withEffect">
                                  <p:stCondLst>
                                    <p:cond delay="0"/>
                                  </p:stCondLst>
                                  <p:childTnLst>
                                    <p:set>
                                      <p:cBhvr>
                                        <p:cTn id="17" dur="1" fill="hold">
                                          <p:stCondLst>
                                            <p:cond delay="0"/>
                                          </p:stCondLst>
                                        </p:cTn>
                                        <p:tgtEl>
                                          <p:spTgt spid="22"/>
                                        </p:tgtEl>
                                        <p:attrNameLst>
                                          <p:attrName>style.visibility</p:attrName>
                                        </p:attrNameLst>
                                      </p:cBhvr>
                                      <p:to>
                                        <p:strVal val="visible"/>
                                      </p:to>
                                    </p:set>
                                    <p:animEffect transition="in" filter="fade">
                                      <p:cBhvr>
                                        <p:cTn id="18" dur="1250"/>
                                        <p:tgtEl>
                                          <p:spTgt spid="22"/>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16"/>
                                        </p:tgtEl>
                                        <p:attrNameLst>
                                          <p:attrName>style.visibility</p:attrName>
                                        </p:attrNameLst>
                                      </p:cBhvr>
                                      <p:to>
                                        <p:strVal val="visible"/>
                                      </p:to>
                                    </p:set>
                                    <p:animEffect transition="in" filter="fade">
                                      <p:cBhvr>
                                        <p:cTn id="23" dur="1250"/>
                                        <p:tgtEl>
                                          <p:spTgt spid="16"/>
                                        </p:tgtEl>
                                      </p:cBhvr>
                                    </p:animEffect>
                                  </p:childTnLst>
                                </p:cTn>
                              </p:par>
                              <p:par>
                                <p:cTn id="24" presetID="10" presetClass="entr" presetSubtype="0" fill="hold" grpId="0" nodeType="withEffect">
                                  <p:stCondLst>
                                    <p:cond delay="0"/>
                                  </p:stCondLst>
                                  <p:childTnLst>
                                    <p:set>
                                      <p:cBhvr>
                                        <p:cTn id="25" dur="1" fill="hold">
                                          <p:stCondLst>
                                            <p:cond delay="0"/>
                                          </p:stCondLst>
                                        </p:cTn>
                                        <p:tgtEl>
                                          <p:spTgt spid="25"/>
                                        </p:tgtEl>
                                        <p:attrNameLst>
                                          <p:attrName>style.visibility</p:attrName>
                                        </p:attrNameLst>
                                      </p:cBhvr>
                                      <p:to>
                                        <p:strVal val="visible"/>
                                      </p:to>
                                    </p:set>
                                    <p:animEffect transition="in" filter="fade">
                                      <p:cBhvr>
                                        <p:cTn id="26" dur="1250"/>
                                        <p:tgtEl>
                                          <p:spTgt spid="25"/>
                                        </p:tgtEl>
                                      </p:cBhvr>
                                    </p:animEffect>
                                  </p:childTnLst>
                                </p:cTn>
                              </p:par>
                            </p:childTnLst>
                          </p:cTn>
                        </p:par>
                      </p:childTnLst>
                    </p:cTn>
                  </p:par>
                  <p:par>
                    <p:cTn id="27" fill="hold">
                      <p:stCondLst>
                        <p:cond delay="indefinite"/>
                      </p:stCondLst>
                      <p:childTnLst>
                        <p:par>
                          <p:cTn id="28" fill="hold">
                            <p:stCondLst>
                              <p:cond delay="0"/>
                            </p:stCondLst>
                            <p:childTnLst>
                              <p:par>
                                <p:cTn id="29" presetID="10" presetClass="entr" presetSubtype="0" fill="hold" nodeType="clickEffect">
                                  <p:stCondLst>
                                    <p:cond delay="0"/>
                                  </p:stCondLst>
                                  <p:childTnLst>
                                    <p:set>
                                      <p:cBhvr>
                                        <p:cTn id="30" dur="1" fill="hold">
                                          <p:stCondLst>
                                            <p:cond delay="0"/>
                                          </p:stCondLst>
                                        </p:cTn>
                                        <p:tgtEl>
                                          <p:spTgt spid="21"/>
                                        </p:tgtEl>
                                        <p:attrNameLst>
                                          <p:attrName>style.visibility</p:attrName>
                                        </p:attrNameLst>
                                      </p:cBhvr>
                                      <p:to>
                                        <p:strVal val="visible"/>
                                      </p:to>
                                    </p:set>
                                    <p:animEffect transition="in" filter="fade">
                                      <p:cBhvr>
                                        <p:cTn id="31" dur="1250"/>
                                        <p:tgtEl>
                                          <p:spTgt spid="21"/>
                                        </p:tgtEl>
                                      </p:cBhvr>
                                    </p:animEffect>
                                  </p:childTnLst>
                                </p:cTn>
                              </p:par>
                              <p:par>
                                <p:cTn id="32" presetID="10" presetClass="entr" presetSubtype="0" fill="hold" grpId="0" nodeType="withEffect">
                                  <p:stCondLst>
                                    <p:cond delay="0"/>
                                  </p:stCondLst>
                                  <p:childTnLst>
                                    <p:set>
                                      <p:cBhvr>
                                        <p:cTn id="33" dur="1" fill="hold">
                                          <p:stCondLst>
                                            <p:cond delay="0"/>
                                          </p:stCondLst>
                                        </p:cTn>
                                        <p:tgtEl>
                                          <p:spTgt spid="23"/>
                                        </p:tgtEl>
                                        <p:attrNameLst>
                                          <p:attrName>style.visibility</p:attrName>
                                        </p:attrNameLst>
                                      </p:cBhvr>
                                      <p:to>
                                        <p:strVal val="visible"/>
                                      </p:to>
                                    </p:set>
                                    <p:animEffect transition="in" filter="fade">
                                      <p:cBhvr>
                                        <p:cTn id="34" dur="1250"/>
                                        <p:tgtEl>
                                          <p:spTgt spid="23"/>
                                        </p:tgtEl>
                                      </p:cBhvr>
                                    </p:animEffect>
                                  </p:childTnLst>
                                </p:cTn>
                              </p:par>
                            </p:childTnLst>
                          </p:cTn>
                        </p:par>
                      </p:childTnLst>
                    </p:cTn>
                  </p:par>
                  <p:par>
                    <p:cTn id="35" fill="hold">
                      <p:stCondLst>
                        <p:cond delay="indefinite"/>
                      </p:stCondLst>
                      <p:childTnLst>
                        <p:par>
                          <p:cTn id="36" fill="hold">
                            <p:stCondLst>
                              <p:cond delay="0"/>
                            </p:stCondLst>
                            <p:childTnLst>
                              <p:par>
                                <p:cTn id="37" presetID="10" presetClass="entr" presetSubtype="0" fill="hold" nodeType="clickEffect">
                                  <p:stCondLst>
                                    <p:cond delay="0"/>
                                  </p:stCondLst>
                                  <p:childTnLst>
                                    <p:set>
                                      <p:cBhvr>
                                        <p:cTn id="38" dur="1" fill="hold">
                                          <p:stCondLst>
                                            <p:cond delay="0"/>
                                          </p:stCondLst>
                                        </p:cTn>
                                        <p:tgtEl>
                                          <p:spTgt spid="60"/>
                                        </p:tgtEl>
                                        <p:attrNameLst>
                                          <p:attrName>style.visibility</p:attrName>
                                        </p:attrNameLst>
                                      </p:cBhvr>
                                      <p:to>
                                        <p:strVal val="visible"/>
                                      </p:to>
                                    </p:set>
                                    <p:animEffect transition="in" filter="fade">
                                      <p:cBhvr>
                                        <p:cTn id="39" dur="1250"/>
                                        <p:tgtEl>
                                          <p:spTgt spid="60"/>
                                        </p:tgtEl>
                                      </p:cBhvr>
                                    </p:animEffect>
                                  </p:childTnLst>
                                </p:cTn>
                              </p:par>
                              <p:par>
                                <p:cTn id="40" presetID="10" presetClass="entr" presetSubtype="0" fill="hold" nodeType="withEffect">
                                  <p:stCondLst>
                                    <p:cond delay="0"/>
                                  </p:stCondLst>
                                  <p:childTnLst>
                                    <p:set>
                                      <p:cBhvr>
                                        <p:cTn id="41" dur="1" fill="hold">
                                          <p:stCondLst>
                                            <p:cond delay="0"/>
                                          </p:stCondLst>
                                        </p:cTn>
                                        <p:tgtEl>
                                          <p:spTgt spid="89"/>
                                        </p:tgtEl>
                                        <p:attrNameLst>
                                          <p:attrName>style.visibility</p:attrName>
                                        </p:attrNameLst>
                                      </p:cBhvr>
                                      <p:to>
                                        <p:strVal val="visible"/>
                                      </p:to>
                                    </p:set>
                                    <p:animEffect transition="in" filter="fade">
                                      <p:cBhvr>
                                        <p:cTn id="42" dur="1250"/>
                                        <p:tgtEl>
                                          <p:spTgt spid="89"/>
                                        </p:tgtEl>
                                      </p:cBhvr>
                                    </p:animEffect>
                                  </p:childTnLst>
                                </p:cTn>
                              </p:par>
                              <p:par>
                                <p:cTn id="43" presetID="10" presetClass="entr" presetSubtype="0" fill="hold" grpId="0" nodeType="withEffect">
                                  <p:stCondLst>
                                    <p:cond delay="0"/>
                                  </p:stCondLst>
                                  <p:childTnLst>
                                    <p:set>
                                      <p:cBhvr>
                                        <p:cTn id="44" dur="1" fill="hold">
                                          <p:stCondLst>
                                            <p:cond delay="0"/>
                                          </p:stCondLst>
                                        </p:cTn>
                                        <p:tgtEl>
                                          <p:spTgt spid="62"/>
                                        </p:tgtEl>
                                        <p:attrNameLst>
                                          <p:attrName>style.visibility</p:attrName>
                                        </p:attrNameLst>
                                      </p:cBhvr>
                                      <p:to>
                                        <p:strVal val="visible"/>
                                      </p:to>
                                    </p:set>
                                    <p:animEffect transition="in" filter="fade">
                                      <p:cBhvr>
                                        <p:cTn id="45" dur="1250"/>
                                        <p:tgtEl>
                                          <p:spTgt spid="62"/>
                                        </p:tgtEl>
                                      </p:cBhvr>
                                    </p:animEffect>
                                  </p:childTnLst>
                                </p:cTn>
                              </p:par>
                            </p:childTnLst>
                          </p:cTn>
                        </p:par>
                      </p:childTnLst>
                    </p:cTn>
                  </p:par>
                  <p:par>
                    <p:cTn id="46" fill="hold">
                      <p:stCondLst>
                        <p:cond delay="indefinite"/>
                      </p:stCondLst>
                      <p:childTnLst>
                        <p:par>
                          <p:cTn id="47" fill="hold">
                            <p:stCondLst>
                              <p:cond delay="0"/>
                            </p:stCondLst>
                            <p:childTnLst>
                              <p:par>
                                <p:cTn id="48" presetID="10" presetClass="entr" presetSubtype="0" fill="hold" nodeType="clickEffect">
                                  <p:stCondLst>
                                    <p:cond delay="0"/>
                                  </p:stCondLst>
                                  <p:childTnLst>
                                    <p:set>
                                      <p:cBhvr>
                                        <p:cTn id="49" dur="1" fill="hold">
                                          <p:stCondLst>
                                            <p:cond delay="0"/>
                                          </p:stCondLst>
                                        </p:cTn>
                                        <p:tgtEl>
                                          <p:spTgt spid="90"/>
                                        </p:tgtEl>
                                        <p:attrNameLst>
                                          <p:attrName>style.visibility</p:attrName>
                                        </p:attrNameLst>
                                      </p:cBhvr>
                                      <p:to>
                                        <p:strVal val="visible"/>
                                      </p:to>
                                    </p:set>
                                    <p:animEffect transition="in" filter="fade">
                                      <p:cBhvr>
                                        <p:cTn id="50" dur="1250"/>
                                        <p:tgtEl>
                                          <p:spTgt spid="90"/>
                                        </p:tgtEl>
                                      </p:cBhvr>
                                    </p:animEffect>
                                  </p:childTnLst>
                                </p:cTn>
                              </p:par>
                            </p:childTnLst>
                          </p:cTn>
                        </p:par>
                      </p:childTnLst>
                    </p:cTn>
                  </p:par>
                  <p:par>
                    <p:cTn id="51" fill="hold">
                      <p:stCondLst>
                        <p:cond delay="indefinite"/>
                      </p:stCondLst>
                      <p:childTnLst>
                        <p:par>
                          <p:cTn id="52" fill="hold">
                            <p:stCondLst>
                              <p:cond delay="0"/>
                            </p:stCondLst>
                            <p:childTnLst>
                              <p:par>
                                <p:cTn id="53" presetID="10" presetClass="entr" presetSubtype="0" fill="hold" nodeType="clickEffect">
                                  <p:stCondLst>
                                    <p:cond delay="0"/>
                                  </p:stCondLst>
                                  <p:childTnLst>
                                    <p:set>
                                      <p:cBhvr>
                                        <p:cTn id="54" dur="1" fill="hold">
                                          <p:stCondLst>
                                            <p:cond delay="0"/>
                                          </p:stCondLst>
                                        </p:cTn>
                                        <p:tgtEl>
                                          <p:spTgt spid="30"/>
                                        </p:tgtEl>
                                        <p:attrNameLst>
                                          <p:attrName>style.visibility</p:attrName>
                                        </p:attrNameLst>
                                      </p:cBhvr>
                                      <p:to>
                                        <p:strVal val="visible"/>
                                      </p:to>
                                    </p:set>
                                    <p:animEffect transition="in" filter="fade">
                                      <p:cBhvr>
                                        <p:cTn id="55" dur="1250"/>
                                        <p:tgtEl>
                                          <p:spTgt spid="30"/>
                                        </p:tgtEl>
                                      </p:cBhvr>
                                    </p:animEffect>
                                  </p:childTnLst>
                                </p:cTn>
                              </p:par>
                              <p:par>
                                <p:cTn id="56" presetID="10" presetClass="entr" presetSubtype="0" fill="hold" grpId="0" nodeType="withEffect">
                                  <p:stCondLst>
                                    <p:cond delay="0"/>
                                  </p:stCondLst>
                                  <p:childTnLst>
                                    <p:set>
                                      <p:cBhvr>
                                        <p:cTn id="57" dur="1" fill="hold">
                                          <p:stCondLst>
                                            <p:cond delay="0"/>
                                          </p:stCondLst>
                                        </p:cTn>
                                        <p:tgtEl>
                                          <p:spTgt spid="48"/>
                                        </p:tgtEl>
                                        <p:attrNameLst>
                                          <p:attrName>style.visibility</p:attrName>
                                        </p:attrNameLst>
                                      </p:cBhvr>
                                      <p:to>
                                        <p:strVal val="visible"/>
                                      </p:to>
                                    </p:set>
                                    <p:animEffect transition="in" filter="fade">
                                      <p:cBhvr>
                                        <p:cTn id="58" dur="1250"/>
                                        <p:tgtEl>
                                          <p:spTgt spid="48"/>
                                        </p:tgtEl>
                                      </p:cBhvr>
                                    </p:animEffect>
                                  </p:childTnLst>
                                </p:cTn>
                              </p:par>
                              <p:par>
                                <p:cTn id="59" presetID="10" presetClass="entr" presetSubtype="0" fill="hold" grpId="0" nodeType="withEffect">
                                  <p:stCondLst>
                                    <p:cond delay="0"/>
                                  </p:stCondLst>
                                  <p:childTnLst>
                                    <p:set>
                                      <p:cBhvr>
                                        <p:cTn id="60" dur="1" fill="hold">
                                          <p:stCondLst>
                                            <p:cond delay="0"/>
                                          </p:stCondLst>
                                        </p:cTn>
                                        <p:tgtEl>
                                          <p:spTgt spid="31"/>
                                        </p:tgtEl>
                                        <p:attrNameLst>
                                          <p:attrName>style.visibility</p:attrName>
                                        </p:attrNameLst>
                                      </p:cBhvr>
                                      <p:to>
                                        <p:strVal val="visible"/>
                                      </p:to>
                                    </p:set>
                                    <p:animEffect transition="in" filter="fade">
                                      <p:cBhvr>
                                        <p:cTn id="61" dur="1250"/>
                                        <p:tgtEl>
                                          <p:spTgt spid="31"/>
                                        </p:tgtEl>
                                      </p:cBhvr>
                                    </p:animEffect>
                                  </p:childTnLst>
                                </p:cTn>
                              </p:par>
                              <p:par>
                                <p:cTn id="62" presetID="10" presetClass="entr" presetSubtype="0" fill="hold" grpId="0" nodeType="withEffect">
                                  <p:stCondLst>
                                    <p:cond delay="0"/>
                                  </p:stCondLst>
                                  <p:childTnLst>
                                    <p:set>
                                      <p:cBhvr>
                                        <p:cTn id="63" dur="1" fill="hold">
                                          <p:stCondLst>
                                            <p:cond delay="0"/>
                                          </p:stCondLst>
                                        </p:cTn>
                                        <p:tgtEl>
                                          <p:spTgt spid="47"/>
                                        </p:tgtEl>
                                        <p:attrNameLst>
                                          <p:attrName>style.visibility</p:attrName>
                                        </p:attrNameLst>
                                      </p:cBhvr>
                                      <p:to>
                                        <p:strVal val="visible"/>
                                      </p:to>
                                    </p:set>
                                    <p:animEffect transition="in" filter="fade">
                                      <p:cBhvr>
                                        <p:cTn id="64" dur="1250"/>
                                        <p:tgtEl>
                                          <p:spTgt spid="47"/>
                                        </p:tgtEl>
                                      </p:cBhvr>
                                    </p:animEffect>
                                  </p:childTnLst>
                                </p:cTn>
                              </p:par>
                            </p:childTnLst>
                          </p:cTn>
                        </p:par>
                      </p:childTnLst>
                    </p:cTn>
                  </p:par>
                  <p:par>
                    <p:cTn id="65" fill="hold">
                      <p:stCondLst>
                        <p:cond delay="indefinite"/>
                      </p:stCondLst>
                      <p:childTnLst>
                        <p:par>
                          <p:cTn id="66" fill="hold">
                            <p:stCondLst>
                              <p:cond delay="0"/>
                            </p:stCondLst>
                            <p:childTnLst>
                              <p:par>
                                <p:cTn id="67" presetID="10" presetClass="entr" presetSubtype="0" fill="hold" nodeType="clickEffect">
                                  <p:stCondLst>
                                    <p:cond delay="0"/>
                                  </p:stCondLst>
                                  <p:childTnLst>
                                    <p:set>
                                      <p:cBhvr>
                                        <p:cTn id="68" dur="1" fill="hold">
                                          <p:stCondLst>
                                            <p:cond delay="0"/>
                                          </p:stCondLst>
                                        </p:cTn>
                                        <p:tgtEl>
                                          <p:spTgt spid="32"/>
                                        </p:tgtEl>
                                        <p:attrNameLst>
                                          <p:attrName>style.visibility</p:attrName>
                                        </p:attrNameLst>
                                      </p:cBhvr>
                                      <p:to>
                                        <p:strVal val="visible"/>
                                      </p:to>
                                    </p:set>
                                    <p:animEffect transition="in" filter="fade">
                                      <p:cBhvr>
                                        <p:cTn id="69" dur="1250"/>
                                        <p:tgtEl>
                                          <p:spTgt spid="32"/>
                                        </p:tgtEl>
                                      </p:cBhvr>
                                    </p:animEffect>
                                  </p:childTnLst>
                                </p:cTn>
                              </p:par>
                              <p:par>
                                <p:cTn id="70" presetID="10" presetClass="entr" presetSubtype="0" fill="hold" grpId="0" nodeType="withEffect">
                                  <p:stCondLst>
                                    <p:cond delay="0"/>
                                  </p:stCondLst>
                                  <p:childTnLst>
                                    <p:set>
                                      <p:cBhvr>
                                        <p:cTn id="71" dur="1" fill="hold">
                                          <p:stCondLst>
                                            <p:cond delay="0"/>
                                          </p:stCondLst>
                                        </p:cTn>
                                        <p:tgtEl>
                                          <p:spTgt spid="79"/>
                                        </p:tgtEl>
                                        <p:attrNameLst>
                                          <p:attrName>style.visibility</p:attrName>
                                        </p:attrNameLst>
                                      </p:cBhvr>
                                      <p:to>
                                        <p:strVal val="visible"/>
                                      </p:to>
                                    </p:set>
                                    <p:animEffect transition="in" filter="fade">
                                      <p:cBhvr>
                                        <p:cTn id="72" dur="1250"/>
                                        <p:tgtEl>
                                          <p:spTgt spid="79"/>
                                        </p:tgtEl>
                                      </p:cBhvr>
                                    </p:animEffect>
                                  </p:childTnLst>
                                </p:cTn>
                              </p:par>
                            </p:childTnLst>
                          </p:cTn>
                        </p:par>
                      </p:childTnLst>
                    </p:cTn>
                  </p:par>
                  <p:par>
                    <p:cTn id="73" fill="hold">
                      <p:stCondLst>
                        <p:cond delay="indefinite"/>
                      </p:stCondLst>
                      <p:childTnLst>
                        <p:par>
                          <p:cTn id="74" fill="hold">
                            <p:stCondLst>
                              <p:cond delay="0"/>
                            </p:stCondLst>
                            <p:childTnLst>
                              <p:par>
                                <p:cTn id="75" presetID="10" presetClass="entr" presetSubtype="0" fill="hold" nodeType="clickEffect">
                                  <p:stCondLst>
                                    <p:cond delay="0"/>
                                  </p:stCondLst>
                                  <p:childTnLst>
                                    <p:set>
                                      <p:cBhvr>
                                        <p:cTn id="76" dur="1" fill="hold">
                                          <p:stCondLst>
                                            <p:cond delay="0"/>
                                          </p:stCondLst>
                                        </p:cTn>
                                        <p:tgtEl>
                                          <p:spTgt spid="27"/>
                                        </p:tgtEl>
                                        <p:attrNameLst>
                                          <p:attrName>style.visibility</p:attrName>
                                        </p:attrNameLst>
                                      </p:cBhvr>
                                      <p:to>
                                        <p:strVal val="visible"/>
                                      </p:to>
                                    </p:set>
                                    <p:animEffect transition="in" filter="fade">
                                      <p:cBhvr>
                                        <p:cTn id="77" dur="1250"/>
                                        <p:tgtEl>
                                          <p:spTgt spid="27"/>
                                        </p:tgtEl>
                                      </p:cBhvr>
                                    </p:animEffect>
                                  </p:childTnLst>
                                </p:cTn>
                              </p:par>
                              <p:par>
                                <p:cTn id="78" presetID="10" presetClass="entr" presetSubtype="0" fill="hold" grpId="0" nodeType="withEffect">
                                  <p:stCondLst>
                                    <p:cond delay="0"/>
                                  </p:stCondLst>
                                  <p:childTnLst>
                                    <p:set>
                                      <p:cBhvr>
                                        <p:cTn id="79" dur="1" fill="hold">
                                          <p:stCondLst>
                                            <p:cond delay="0"/>
                                          </p:stCondLst>
                                        </p:cTn>
                                        <p:tgtEl>
                                          <p:spTgt spid="28"/>
                                        </p:tgtEl>
                                        <p:attrNameLst>
                                          <p:attrName>style.visibility</p:attrName>
                                        </p:attrNameLst>
                                      </p:cBhvr>
                                      <p:to>
                                        <p:strVal val="visible"/>
                                      </p:to>
                                    </p:set>
                                    <p:animEffect transition="in" filter="fade">
                                      <p:cBhvr>
                                        <p:cTn id="80" dur="1250"/>
                                        <p:tgtEl>
                                          <p:spTgt spid="28"/>
                                        </p:tgtEl>
                                      </p:cBhvr>
                                    </p:animEffect>
                                  </p:childTnLst>
                                </p:cTn>
                              </p:par>
                            </p:childTnLst>
                          </p:cTn>
                        </p:par>
                      </p:childTnLst>
                    </p:cTn>
                  </p:par>
                  <p:par>
                    <p:cTn id="81" fill="hold">
                      <p:stCondLst>
                        <p:cond delay="indefinite"/>
                      </p:stCondLst>
                      <p:childTnLst>
                        <p:par>
                          <p:cTn id="82" fill="hold">
                            <p:stCondLst>
                              <p:cond delay="0"/>
                            </p:stCondLst>
                            <p:childTnLst>
                              <p:par>
                                <p:cTn id="83" presetID="10" presetClass="entr" presetSubtype="0" fill="hold" nodeType="clickEffect">
                                  <p:stCondLst>
                                    <p:cond delay="0"/>
                                  </p:stCondLst>
                                  <p:childTnLst>
                                    <p:set>
                                      <p:cBhvr>
                                        <p:cTn id="84" dur="1" fill="hold">
                                          <p:stCondLst>
                                            <p:cond delay="0"/>
                                          </p:stCondLst>
                                        </p:cTn>
                                        <p:tgtEl>
                                          <p:spTgt spid="87"/>
                                        </p:tgtEl>
                                        <p:attrNameLst>
                                          <p:attrName>style.visibility</p:attrName>
                                        </p:attrNameLst>
                                      </p:cBhvr>
                                      <p:to>
                                        <p:strVal val="visible"/>
                                      </p:to>
                                    </p:set>
                                    <p:animEffect transition="in" filter="fade">
                                      <p:cBhvr>
                                        <p:cTn id="85" dur="1250"/>
                                        <p:tgtEl>
                                          <p:spTgt spid="87"/>
                                        </p:tgtEl>
                                      </p:cBhvr>
                                    </p:animEffect>
                                  </p:childTnLst>
                                </p:cTn>
                              </p:par>
                              <p:par>
                                <p:cTn id="86" presetID="10" presetClass="entr" presetSubtype="0" fill="hold" grpId="0" nodeType="withEffect">
                                  <p:stCondLst>
                                    <p:cond delay="0"/>
                                  </p:stCondLst>
                                  <p:childTnLst>
                                    <p:set>
                                      <p:cBhvr>
                                        <p:cTn id="87" dur="1" fill="hold">
                                          <p:stCondLst>
                                            <p:cond delay="0"/>
                                          </p:stCondLst>
                                        </p:cTn>
                                        <p:tgtEl>
                                          <p:spTgt spid="78"/>
                                        </p:tgtEl>
                                        <p:attrNameLst>
                                          <p:attrName>style.visibility</p:attrName>
                                        </p:attrNameLst>
                                      </p:cBhvr>
                                      <p:to>
                                        <p:strVal val="visible"/>
                                      </p:to>
                                    </p:set>
                                    <p:animEffect transition="in" filter="fade">
                                      <p:cBhvr>
                                        <p:cTn id="88" dur="1250"/>
                                        <p:tgtEl>
                                          <p:spTgt spid="78"/>
                                        </p:tgtEl>
                                      </p:cBhvr>
                                    </p:animEffect>
                                  </p:childTnLst>
                                </p:cTn>
                              </p:par>
                            </p:childTnLst>
                          </p:cTn>
                        </p:par>
                      </p:childTnLst>
                    </p:cTn>
                  </p:par>
                  <p:par>
                    <p:cTn id="89" fill="hold">
                      <p:stCondLst>
                        <p:cond delay="indefinite"/>
                      </p:stCondLst>
                      <p:childTnLst>
                        <p:par>
                          <p:cTn id="90" fill="hold">
                            <p:stCondLst>
                              <p:cond delay="0"/>
                            </p:stCondLst>
                            <p:childTnLst>
                              <p:par>
                                <p:cTn id="91" presetID="10" presetClass="entr" presetSubtype="0" fill="hold" nodeType="clickEffect">
                                  <p:stCondLst>
                                    <p:cond delay="0"/>
                                  </p:stCondLst>
                                  <p:childTnLst>
                                    <p:set>
                                      <p:cBhvr>
                                        <p:cTn id="92" dur="1" fill="hold">
                                          <p:stCondLst>
                                            <p:cond delay="0"/>
                                          </p:stCondLst>
                                        </p:cTn>
                                        <p:tgtEl>
                                          <p:spTgt spid="52"/>
                                        </p:tgtEl>
                                        <p:attrNameLst>
                                          <p:attrName>style.visibility</p:attrName>
                                        </p:attrNameLst>
                                      </p:cBhvr>
                                      <p:to>
                                        <p:strVal val="visible"/>
                                      </p:to>
                                    </p:set>
                                    <p:animEffect transition="in" filter="fade">
                                      <p:cBhvr>
                                        <p:cTn id="93" dur="1250"/>
                                        <p:tgtEl>
                                          <p:spTgt spid="52"/>
                                        </p:tgtEl>
                                      </p:cBhvr>
                                    </p:animEffect>
                                  </p:childTnLst>
                                </p:cTn>
                              </p:par>
                              <p:par>
                                <p:cTn id="94" presetID="10" presetClass="entr" presetSubtype="0" fill="hold" grpId="0" nodeType="withEffect">
                                  <p:stCondLst>
                                    <p:cond delay="0"/>
                                  </p:stCondLst>
                                  <p:childTnLst>
                                    <p:set>
                                      <p:cBhvr>
                                        <p:cTn id="95" dur="1" fill="hold">
                                          <p:stCondLst>
                                            <p:cond delay="0"/>
                                          </p:stCondLst>
                                        </p:cTn>
                                        <p:tgtEl>
                                          <p:spTgt spid="56"/>
                                        </p:tgtEl>
                                        <p:attrNameLst>
                                          <p:attrName>style.visibility</p:attrName>
                                        </p:attrNameLst>
                                      </p:cBhvr>
                                      <p:to>
                                        <p:strVal val="visible"/>
                                      </p:to>
                                    </p:set>
                                    <p:animEffect transition="in" filter="fade">
                                      <p:cBhvr>
                                        <p:cTn id="96" dur="1250"/>
                                        <p:tgtEl>
                                          <p:spTgt spid="5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 grpId="0"/>
      <p:bldP spid="23" grpId="0"/>
      <p:bldP spid="24" grpId="0"/>
      <p:bldP spid="28" grpId="0"/>
      <p:bldP spid="31" grpId="0"/>
      <p:bldP spid="47" grpId="0" animBg="1"/>
      <p:bldP spid="48" grpId="0"/>
      <p:bldP spid="25" grpId="0"/>
      <p:bldP spid="56" grpId="0"/>
      <p:bldP spid="62" grpId="0"/>
      <p:bldP spid="78" grpId="0"/>
      <p:bldP spid="79"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zöveg helye 2">
            <a:extLst>
              <a:ext uri="{FF2B5EF4-FFF2-40B4-BE49-F238E27FC236}">
                <a16:creationId xmlns:a16="http://schemas.microsoft.com/office/drawing/2014/main" id="{DAF6EF01-1ACE-4708-AB0C-07DE61AD5364}"/>
              </a:ext>
            </a:extLst>
          </p:cNvPr>
          <p:cNvSpPr>
            <a:spLocks noGrp="1"/>
          </p:cNvSpPr>
          <p:nvPr>
            <p:ph type="body" sz="half" idx="2"/>
          </p:nvPr>
        </p:nvSpPr>
        <p:spPr>
          <a:xfrm>
            <a:off x="539552" y="987574"/>
            <a:ext cx="8219256" cy="411511"/>
          </a:xfrm>
        </p:spPr>
        <p:txBody>
          <a:bodyPr/>
          <a:lstStyle/>
          <a:p>
            <a:r>
              <a:rPr lang="hu-HU" b="1" dirty="0"/>
              <a:t>Mobile </a:t>
            </a:r>
            <a:r>
              <a:rPr lang="hu-HU" b="1" dirty="0" err="1"/>
              <a:t>Campaigns</a:t>
            </a:r>
            <a:endParaRPr lang="hu-HU" b="1" dirty="0"/>
          </a:p>
          <a:p>
            <a:endParaRPr lang="hu-HU" b="1" dirty="0"/>
          </a:p>
          <a:p>
            <a:endParaRPr lang="hu-HU" b="1" dirty="0"/>
          </a:p>
        </p:txBody>
      </p:sp>
      <p:sp>
        <p:nvSpPr>
          <p:cNvPr id="5" name="Szöveg helye 4">
            <a:extLst>
              <a:ext uri="{FF2B5EF4-FFF2-40B4-BE49-F238E27FC236}">
                <a16:creationId xmlns:a16="http://schemas.microsoft.com/office/drawing/2014/main" id="{1EE7202B-AAFF-42DF-9447-6383A9A3610D}"/>
              </a:ext>
            </a:extLst>
          </p:cNvPr>
          <p:cNvSpPr>
            <a:spLocks noGrp="1"/>
          </p:cNvSpPr>
          <p:nvPr>
            <p:ph type="body" sz="half" idx="11"/>
          </p:nvPr>
        </p:nvSpPr>
        <p:spPr/>
        <p:txBody>
          <a:bodyPr/>
          <a:lstStyle/>
          <a:p>
            <a:r>
              <a:rPr lang="hu-HU"/>
              <a:t>CAMPAIGN INSIGHTS</a:t>
            </a:r>
          </a:p>
        </p:txBody>
      </p:sp>
      <p:sp>
        <p:nvSpPr>
          <p:cNvPr id="10" name="Szövegdoboz 9">
            <a:extLst>
              <a:ext uri="{FF2B5EF4-FFF2-40B4-BE49-F238E27FC236}">
                <a16:creationId xmlns:a16="http://schemas.microsoft.com/office/drawing/2014/main" id="{9B2652B8-BB1B-4CE5-BDE1-84A87578E074}"/>
              </a:ext>
            </a:extLst>
          </p:cNvPr>
          <p:cNvSpPr txBox="1"/>
          <p:nvPr/>
        </p:nvSpPr>
        <p:spPr>
          <a:xfrm>
            <a:off x="683568" y="1563638"/>
            <a:ext cx="8280920" cy="3062377"/>
          </a:xfrm>
          <a:prstGeom prst="rect">
            <a:avLst/>
          </a:prstGeom>
          <a:noFill/>
        </p:spPr>
        <p:txBody>
          <a:bodyPr wrap="square" rtlCol="0">
            <a:spAutoFit/>
          </a:bodyPr>
          <a:lstStyle/>
          <a:p>
            <a:pPr marL="285750" indent="-285750">
              <a:spcAft>
                <a:spcPts val="600"/>
              </a:spcAft>
              <a:buClr>
                <a:schemeClr val="accent1">
                  <a:lumMod val="75000"/>
                </a:schemeClr>
              </a:buClr>
              <a:buFont typeface="Arial" panose="020B0604020202020204" pitchFamily="34" charset="0"/>
              <a:buChar char="•"/>
            </a:pPr>
            <a:r>
              <a:rPr lang="hu-HU" sz="1300">
                <a:solidFill>
                  <a:srgbClr val="43515A"/>
                </a:solidFill>
              </a:rPr>
              <a:t>Data collected on </a:t>
            </a:r>
            <a:r>
              <a:rPr lang="hu-HU" sz="1300" b="1">
                <a:solidFill>
                  <a:srgbClr val="43515A"/>
                </a:solidFill>
              </a:rPr>
              <a:t>100m x 100m grid-level</a:t>
            </a:r>
          </a:p>
          <a:p>
            <a:pPr marL="285750" indent="-285750">
              <a:spcAft>
                <a:spcPts val="600"/>
              </a:spcAft>
              <a:buClr>
                <a:schemeClr val="accent1">
                  <a:lumMod val="75000"/>
                </a:schemeClr>
              </a:buClr>
              <a:buFont typeface="Arial" panose="020B0604020202020204" pitchFamily="34" charset="0"/>
              <a:buChar char="•"/>
            </a:pPr>
            <a:r>
              <a:rPr lang="hu-HU" sz="1300">
                <a:solidFill>
                  <a:srgbClr val="43515A"/>
                </a:solidFill>
              </a:rPr>
              <a:t>Actual and planned deployment data (inculding 2G coverage)</a:t>
            </a:r>
          </a:p>
          <a:p>
            <a:pPr marL="742950" lvl="1" indent="-285750">
              <a:spcAft>
                <a:spcPts val="600"/>
              </a:spcAft>
              <a:buClr>
                <a:schemeClr val="accent1">
                  <a:lumMod val="75000"/>
                </a:schemeClr>
              </a:buClr>
              <a:buFont typeface="Arial" panose="020B0604020202020204" pitchFamily="34" charset="0"/>
              <a:buChar char="•"/>
            </a:pPr>
            <a:r>
              <a:rPr lang="hu-HU" sz="1300">
                <a:solidFill>
                  <a:srgbClr val="43515A"/>
                </a:solidFill>
              </a:rPr>
              <a:t>radio technology</a:t>
            </a:r>
          </a:p>
          <a:p>
            <a:pPr marL="742950" lvl="1" indent="-285750">
              <a:spcAft>
                <a:spcPts val="600"/>
              </a:spcAft>
              <a:buClr>
                <a:schemeClr val="accent1">
                  <a:lumMod val="75000"/>
                </a:schemeClr>
              </a:buClr>
              <a:buFont typeface="Arial" panose="020B0604020202020204" pitchFamily="34" charset="0"/>
              <a:buChar char="•"/>
            </a:pPr>
            <a:r>
              <a:rPr lang="hu-HU" sz="1300">
                <a:solidFill>
                  <a:srgbClr val="43515A"/>
                </a:solidFill>
              </a:rPr>
              <a:t>base station connection type</a:t>
            </a:r>
          </a:p>
          <a:p>
            <a:pPr marL="742950" lvl="1" indent="-285750">
              <a:spcAft>
                <a:spcPts val="600"/>
              </a:spcAft>
              <a:buClr>
                <a:schemeClr val="accent1">
                  <a:lumMod val="75000"/>
                </a:schemeClr>
              </a:buClr>
              <a:buFont typeface="Arial" panose="020B0604020202020204" pitchFamily="34" charset="0"/>
              <a:buChar char="•"/>
            </a:pPr>
            <a:r>
              <a:rPr lang="hu-HU" sz="1300">
                <a:solidFill>
                  <a:srgbClr val="43515A"/>
                </a:solidFill>
              </a:rPr>
              <a:t>theoretical maximum transmission speed </a:t>
            </a:r>
          </a:p>
          <a:p>
            <a:pPr marL="742950" lvl="1" indent="-285750">
              <a:spcAft>
                <a:spcPts val="600"/>
              </a:spcAft>
              <a:buClr>
                <a:schemeClr val="accent1">
                  <a:lumMod val="75000"/>
                </a:schemeClr>
              </a:buClr>
              <a:buFont typeface="Arial" panose="020B0604020202020204" pitchFamily="34" charset="0"/>
              <a:buChar char="•"/>
            </a:pPr>
            <a:r>
              <a:rPr lang="hu-HU" sz="1300">
                <a:solidFill>
                  <a:srgbClr val="43515A"/>
                </a:solidFill>
              </a:rPr>
              <a:t>typical transmission speed (actual only)</a:t>
            </a:r>
          </a:p>
          <a:p>
            <a:pPr marL="285750" indent="-285750">
              <a:spcAft>
                <a:spcPts val="600"/>
              </a:spcAft>
              <a:buClr>
                <a:schemeClr val="accent1">
                  <a:lumMod val="75000"/>
                </a:schemeClr>
              </a:buClr>
              <a:buFont typeface="Arial" panose="020B0604020202020204" pitchFamily="34" charset="0"/>
              <a:buChar char="•"/>
            </a:pPr>
            <a:r>
              <a:rPr lang="hu-HU" sz="1300" b="1">
                <a:solidFill>
                  <a:srgbClr val="43515A"/>
                </a:solidFill>
              </a:rPr>
              <a:t>Key element: Grid Net</a:t>
            </a:r>
          </a:p>
          <a:p>
            <a:pPr marL="742950" lvl="1" indent="-285750">
              <a:spcAft>
                <a:spcPts val="600"/>
              </a:spcAft>
              <a:buClr>
                <a:schemeClr val="accent1">
                  <a:lumMod val="75000"/>
                </a:schemeClr>
              </a:buClr>
              <a:buFont typeface="Arial" panose="020B0604020202020204" pitchFamily="34" charset="0"/>
              <a:buChar char="•"/>
            </a:pPr>
            <a:r>
              <a:rPr lang="hu-HU" sz="1300">
                <a:solidFill>
                  <a:srgbClr val="43515A"/>
                </a:solidFill>
              </a:rPr>
              <a:t>consistent with EEA/Eurostat reference grid</a:t>
            </a:r>
          </a:p>
          <a:p>
            <a:pPr marL="742950" lvl="1" indent="-285750">
              <a:spcAft>
                <a:spcPts val="600"/>
              </a:spcAft>
              <a:buClr>
                <a:schemeClr val="accent1">
                  <a:lumMod val="75000"/>
                </a:schemeClr>
              </a:buClr>
              <a:buFont typeface="Arial" panose="020B0604020202020204" pitchFamily="34" charset="0"/>
              <a:buChar char="•"/>
            </a:pPr>
            <a:r>
              <a:rPr lang="hu-HU" sz="1300">
                <a:solidFill>
                  <a:srgbClr val="43515A"/>
                </a:solidFill>
              </a:rPr>
              <a:t>9.3 M grids with unique ID</a:t>
            </a:r>
          </a:p>
          <a:p>
            <a:pPr marL="285750" indent="-285750">
              <a:spcAft>
                <a:spcPts val="600"/>
              </a:spcAft>
              <a:buClr>
                <a:schemeClr val="accent1">
                  <a:lumMod val="75000"/>
                </a:schemeClr>
              </a:buClr>
              <a:buFont typeface="Arial" panose="020B0604020202020204" pitchFamily="34" charset="0"/>
              <a:buChar char="•"/>
            </a:pPr>
            <a:r>
              <a:rPr lang="hu-HU" sz="1300" b="1">
                <a:solidFill>
                  <a:srgbClr val="43515A"/>
                </a:solidFill>
              </a:rPr>
              <a:t>22 SPs (but only 3 major player)</a:t>
            </a:r>
          </a:p>
          <a:p>
            <a:pPr marL="742950" lvl="1" indent="-285750">
              <a:spcAft>
                <a:spcPts val="600"/>
              </a:spcAft>
              <a:buClr>
                <a:schemeClr val="accent1">
                  <a:lumMod val="75000"/>
                </a:schemeClr>
              </a:buClr>
              <a:buFont typeface="Arial" panose="020B0604020202020204" pitchFamily="34" charset="0"/>
              <a:buChar char="•"/>
            </a:pPr>
            <a:r>
              <a:rPr lang="hu-HU" sz="1300">
                <a:solidFill>
                  <a:srgbClr val="43515A"/>
                </a:solidFill>
              </a:rPr>
              <a:t>20-24 million records per SP</a:t>
            </a:r>
          </a:p>
        </p:txBody>
      </p:sp>
    </p:spTree>
    <p:extLst>
      <p:ext uri="{BB962C8B-B14F-4D97-AF65-F5344CB8AC3E}">
        <p14:creationId xmlns:p14="http://schemas.microsoft.com/office/powerpoint/2010/main" val="112527769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25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10">
                                            <p:txEl>
                                              <p:pRg st="0" end="0"/>
                                            </p:txEl>
                                          </p:spTgt>
                                        </p:tgtEl>
                                        <p:attrNameLst>
                                          <p:attrName>style.visibility</p:attrName>
                                        </p:attrNameLst>
                                      </p:cBhvr>
                                      <p:to>
                                        <p:strVal val="visible"/>
                                      </p:to>
                                    </p:set>
                                    <p:animEffect transition="in" filter="fade">
                                      <p:cBhvr>
                                        <p:cTn id="12" dur="1250"/>
                                        <p:tgtEl>
                                          <p:spTgt spid="10">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10">
                                            <p:txEl>
                                              <p:pRg st="1" end="1"/>
                                            </p:txEl>
                                          </p:spTgt>
                                        </p:tgtEl>
                                        <p:attrNameLst>
                                          <p:attrName>style.visibility</p:attrName>
                                        </p:attrNameLst>
                                      </p:cBhvr>
                                      <p:to>
                                        <p:strVal val="visible"/>
                                      </p:to>
                                    </p:set>
                                    <p:animEffect transition="in" filter="fade">
                                      <p:cBhvr>
                                        <p:cTn id="17" dur="1250"/>
                                        <p:tgtEl>
                                          <p:spTgt spid="10">
                                            <p:txEl>
                                              <p:pRg st="1" end="1"/>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10">
                                            <p:txEl>
                                              <p:pRg st="2" end="2"/>
                                            </p:txEl>
                                          </p:spTgt>
                                        </p:tgtEl>
                                        <p:attrNameLst>
                                          <p:attrName>style.visibility</p:attrName>
                                        </p:attrNameLst>
                                      </p:cBhvr>
                                      <p:to>
                                        <p:strVal val="visible"/>
                                      </p:to>
                                    </p:set>
                                    <p:animEffect transition="in" filter="fade">
                                      <p:cBhvr>
                                        <p:cTn id="22" dur="1250"/>
                                        <p:tgtEl>
                                          <p:spTgt spid="10">
                                            <p:txEl>
                                              <p:pRg st="2" end="2"/>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10">
                                            <p:txEl>
                                              <p:pRg st="3" end="3"/>
                                            </p:txEl>
                                          </p:spTgt>
                                        </p:tgtEl>
                                        <p:attrNameLst>
                                          <p:attrName>style.visibility</p:attrName>
                                        </p:attrNameLst>
                                      </p:cBhvr>
                                      <p:to>
                                        <p:strVal val="visible"/>
                                      </p:to>
                                    </p:set>
                                    <p:animEffect transition="in" filter="fade">
                                      <p:cBhvr>
                                        <p:cTn id="27" dur="1250"/>
                                        <p:tgtEl>
                                          <p:spTgt spid="10">
                                            <p:txEl>
                                              <p:pRg st="3" end="3"/>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10">
                                            <p:txEl>
                                              <p:pRg st="4" end="4"/>
                                            </p:txEl>
                                          </p:spTgt>
                                        </p:tgtEl>
                                        <p:attrNameLst>
                                          <p:attrName>style.visibility</p:attrName>
                                        </p:attrNameLst>
                                      </p:cBhvr>
                                      <p:to>
                                        <p:strVal val="visible"/>
                                      </p:to>
                                    </p:set>
                                    <p:animEffect transition="in" filter="fade">
                                      <p:cBhvr>
                                        <p:cTn id="32" dur="1250"/>
                                        <p:tgtEl>
                                          <p:spTgt spid="10">
                                            <p:txEl>
                                              <p:pRg st="4" end="4"/>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10">
                                            <p:txEl>
                                              <p:pRg st="5" end="5"/>
                                            </p:txEl>
                                          </p:spTgt>
                                        </p:tgtEl>
                                        <p:attrNameLst>
                                          <p:attrName>style.visibility</p:attrName>
                                        </p:attrNameLst>
                                      </p:cBhvr>
                                      <p:to>
                                        <p:strVal val="visible"/>
                                      </p:to>
                                    </p:set>
                                    <p:animEffect transition="in" filter="fade">
                                      <p:cBhvr>
                                        <p:cTn id="37" dur="1250"/>
                                        <p:tgtEl>
                                          <p:spTgt spid="10">
                                            <p:txEl>
                                              <p:pRg st="5" end="5"/>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10">
                                            <p:txEl>
                                              <p:pRg st="6" end="6"/>
                                            </p:txEl>
                                          </p:spTgt>
                                        </p:tgtEl>
                                        <p:attrNameLst>
                                          <p:attrName>style.visibility</p:attrName>
                                        </p:attrNameLst>
                                      </p:cBhvr>
                                      <p:to>
                                        <p:strVal val="visible"/>
                                      </p:to>
                                    </p:set>
                                    <p:animEffect transition="in" filter="fade">
                                      <p:cBhvr>
                                        <p:cTn id="42" dur="1250"/>
                                        <p:tgtEl>
                                          <p:spTgt spid="10">
                                            <p:txEl>
                                              <p:pRg st="6" end="6"/>
                                            </p:txEl>
                                          </p:spTgt>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grpId="0" nodeType="clickEffect">
                                  <p:stCondLst>
                                    <p:cond delay="0"/>
                                  </p:stCondLst>
                                  <p:childTnLst>
                                    <p:set>
                                      <p:cBhvr>
                                        <p:cTn id="46" dur="1" fill="hold">
                                          <p:stCondLst>
                                            <p:cond delay="0"/>
                                          </p:stCondLst>
                                        </p:cTn>
                                        <p:tgtEl>
                                          <p:spTgt spid="10">
                                            <p:txEl>
                                              <p:pRg st="7" end="7"/>
                                            </p:txEl>
                                          </p:spTgt>
                                        </p:tgtEl>
                                        <p:attrNameLst>
                                          <p:attrName>style.visibility</p:attrName>
                                        </p:attrNameLst>
                                      </p:cBhvr>
                                      <p:to>
                                        <p:strVal val="visible"/>
                                      </p:to>
                                    </p:set>
                                    <p:animEffect transition="in" filter="fade">
                                      <p:cBhvr>
                                        <p:cTn id="47" dur="1250"/>
                                        <p:tgtEl>
                                          <p:spTgt spid="10">
                                            <p:txEl>
                                              <p:pRg st="7" end="7"/>
                                            </p:txEl>
                                          </p:spTgt>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grpId="0" nodeType="clickEffect">
                                  <p:stCondLst>
                                    <p:cond delay="0"/>
                                  </p:stCondLst>
                                  <p:childTnLst>
                                    <p:set>
                                      <p:cBhvr>
                                        <p:cTn id="51" dur="1" fill="hold">
                                          <p:stCondLst>
                                            <p:cond delay="0"/>
                                          </p:stCondLst>
                                        </p:cTn>
                                        <p:tgtEl>
                                          <p:spTgt spid="10">
                                            <p:txEl>
                                              <p:pRg st="8" end="8"/>
                                            </p:txEl>
                                          </p:spTgt>
                                        </p:tgtEl>
                                        <p:attrNameLst>
                                          <p:attrName>style.visibility</p:attrName>
                                        </p:attrNameLst>
                                      </p:cBhvr>
                                      <p:to>
                                        <p:strVal val="visible"/>
                                      </p:to>
                                    </p:set>
                                    <p:animEffect transition="in" filter="fade">
                                      <p:cBhvr>
                                        <p:cTn id="52" dur="1250"/>
                                        <p:tgtEl>
                                          <p:spTgt spid="10">
                                            <p:txEl>
                                              <p:pRg st="8" end="8"/>
                                            </p:txEl>
                                          </p:spTgt>
                                        </p:tgtEl>
                                      </p:cBhvr>
                                    </p:animEffect>
                                  </p:childTnLst>
                                </p:cTn>
                              </p:par>
                            </p:childTnLst>
                          </p:cTn>
                        </p:par>
                      </p:childTnLst>
                    </p:cTn>
                  </p:par>
                  <p:par>
                    <p:cTn id="53" fill="hold">
                      <p:stCondLst>
                        <p:cond delay="indefinite"/>
                      </p:stCondLst>
                      <p:childTnLst>
                        <p:par>
                          <p:cTn id="54" fill="hold">
                            <p:stCondLst>
                              <p:cond delay="0"/>
                            </p:stCondLst>
                            <p:childTnLst>
                              <p:par>
                                <p:cTn id="55" presetID="10" presetClass="entr" presetSubtype="0" fill="hold" grpId="0" nodeType="clickEffect">
                                  <p:stCondLst>
                                    <p:cond delay="0"/>
                                  </p:stCondLst>
                                  <p:childTnLst>
                                    <p:set>
                                      <p:cBhvr>
                                        <p:cTn id="56" dur="1" fill="hold">
                                          <p:stCondLst>
                                            <p:cond delay="0"/>
                                          </p:stCondLst>
                                        </p:cTn>
                                        <p:tgtEl>
                                          <p:spTgt spid="10">
                                            <p:txEl>
                                              <p:pRg st="9" end="9"/>
                                            </p:txEl>
                                          </p:spTgt>
                                        </p:tgtEl>
                                        <p:attrNameLst>
                                          <p:attrName>style.visibility</p:attrName>
                                        </p:attrNameLst>
                                      </p:cBhvr>
                                      <p:to>
                                        <p:strVal val="visible"/>
                                      </p:to>
                                    </p:set>
                                    <p:animEffect transition="in" filter="fade">
                                      <p:cBhvr>
                                        <p:cTn id="57" dur="1250"/>
                                        <p:tgtEl>
                                          <p:spTgt spid="10">
                                            <p:txEl>
                                              <p:pRg st="9" end="9"/>
                                            </p:txEl>
                                          </p:spTgt>
                                        </p:tgtEl>
                                      </p:cBhvr>
                                    </p:animEffect>
                                  </p:childTnLst>
                                </p:cTn>
                              </p:par>
                            </p:childTnLst>
                          </p:cTn>
                        </p:par>
                      </p:childTnLst>
                    </p:cTn>
                  </p:par>
                  <p:par>
                    <p:cTn id="58" fill="hold">
                      <p:stCondLst>
                        <p:cond delay="indefinite"/>
                      </p:stCondLst>
                      <p:childTnLst>
                        <p:par>
                          <p:cTn id="59" fill="hold">
                            <p:stCondLst>
                              <p:cond delay="0"/>
                            </p:stCondLst>
                            <p:childTnLst>
                              <p:par>
                                <p:cTn id="60" presetID="10" presetClass="entr" presetSubtype="0" fill="hold" grpId="0" nodeType="clickEffect">
                                  <p:stCondLst>
                                    <p:cond delay="0"/>
                                  </p:stCondLst>
                                  <p:childTnLst>
                                    <p:set>
                                      <p:cBhvr>
                                        <p:cTn id="61" dur="1" fill="hold">
                                          <p:stCondLst>
                                            <p:cond delay="0"/>
                                          </p:stCondLst>
                                        </p:cTn>
                                        <p:tgtEl>
                                          <p:spTgt spid="10">
                                            <p:txEl>
                                              <p:pRg st="10" end="10"/>
                                            </p:txEl>
                                          </p:spTgt>
                                        </p:tgtEl>
                                        <p:attrNameLst>
                                          <p:attrName>style.visibility</p:attrName>
                                        </p:attrNameLst>
                                      </p:cBhvr>
                                      <p:to>
                                        <p:strVal val="visible"/>
                                      </p:to>
                                    </p:set>
                                    <p:animEffect transition="in" filter="fade">
                                      <p:cBhvr>
                                        <p:cTn id="62" dur="1250"/>
                                        <p:tgtEl>
                                          <p:spTgt spid="10">
                                            <p:txEl>
                                              <p:pRg st="10" end="1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10" grpId="0" build="p"/>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zöveg helye 2">
            <a:extLst>
              <a:ext uri="{FF2B5EF4-FFF2-40B4-BE49-F238E27FC236}">
                <a16:creationId xmlns:a16="http://schemas.microsoft.com/office/drawing/2014/main" id="{3CF00373-B4EF-4937-9E3D-0F540138847E}"/>
              </a:ext>
            </a:extLst>
          </p:cNvPr>
          <p:cNvSpPr>
            <a:spLocks noGrp="1"/>
          </p:cNvSpPr>
          <p:nvPr>
            <p:ph type="body" sz="half" idx="2"/>
          </p:nvPr>
        </p:nvSpPr>
        <p:spPr>
          <a:xfrm>
            <a:off x="539552" y="987574"/>
            <a:ext cx="8219256" cy="764603"/>
          </a:xfrm>
        </p:spPr>
        <p:txBody>
          <a:bodyPr/>
          <a:lstStyle/>
          <a:p>
            <a:r>
              <a:rPr lang="hu-HU" b="1"/>
              <a:t>Fixed Service Campaigns</a:t>
            </a:r>
          </a:p>
        </p:txBody>
      </p:sp>
      <p:sp>
        <p:nvSpPr>
          <p:cNvPr id="5" name="Szöveg helye 4">
            <a:extLst>
              <a:ext uri="{FF2B5EF4-FFF2-40B4-BE49-F238E27FC236}">
                <a16:creationId xmlns:a16="http://schemas.microsoft.com/office/drawing/2014/main" id="{168D8880-73AB-4B4C-8E9F-1456993E2FDE}"/>
              </a:ext>
            </a:extLst>
          </p:cNvPr>
          <p:cNvSpPr>
            <a:spLocks noGrp="1"/>
          </p:cNvSpPr>
          <p:nvPr>
            <p:ph type="body" sz="half" idx="11"/>
          </p:nvPr>
        </p:nvSpPr>
        <p:spPr/>
        <p:txBody>
          <a:bodyPr/>
          <a:lstStyle/>
          <a:p>
            <a:r>
              <a:rPr lang="hu-HU"/>
              <a:t>CAMPAIGN INSIGHTS</a:t>
            </a:r>
          </a:p>
        </p:txBody>
      </p:sp>
      <p:sp>
        <p:nvSpPr>
          <p:cNvPr id="6" name="Tartalom helye 5">
            <a:extLst>
              <a:ext uri="{FF2B5EF4-FFF2-40B4-BE49-F238E27FC236}">
                <a16:creationId xmlns:a16="http://schemas.microsoft.com/office/drawing/2014/main" id="{DA5CE9C3-0D69-479A-B288-4ED0B99FC53F}"/>
              </a:ext>
            </a:extLst>
          </p:cNvPr>
          <p:cNvSpPr txBox="1">
            <a:spLocks noGrp="1"/>
          </p:cNvSpPr>
          <p:nvPr>
            <p:ph idx="1"/>
          </p:nvPr>
        </p:nvSpPr>
        <p:spPr>
          <a:xfrm>
            <a:off x="611560" y="1635646"/>
            <a:ext cx="8229600" cy="3208571"/>
          </a:xfrm>
          <a:prstGeom prst="rect">
            <a:avLst/>
          </a:prstGeom>
          <a:noFill/>
        </p:spPr>
        <p:txBody>
          <a:bodyPr wrap="square" rtlCol="0">
            <a:spAutoFit/>
          </a:bodyPr>
          <a:lstStyle/>
          <a:p>
            <a:pPr marL="285750" indent="-285750">
              <a:lnSpc>
                <a:spcPts val="1200"/>
              </a:lnSpc>
              <a:spcAft>
                <a:spcPts val="900"/>
              </a:spcAft>
              <a:buClr>
                <a:schemeClr val="accent1">
                  <a:lumMod val="75000"/>
                </a:schemeClr>
              </a:buClr>
            </a:pPr>
            <a:r>
              <a:rPr lang="hu-HU" sz="1300"/>
              <a:t>Actual and planned deployment data on </a:t>
            </a:r>
            <a:r>
              <a:rPr lang="hu-HU" sz="1300" b="1"/>
              <a:t>address level</a:t>
            </a:r>
          </a:p>
          <a:p>
            <a:pPr marL="285750" indent="-285750">
              <a:lnSpc>
                <a:spcPts val="1200"/>
              </a:lnSpc>
              <a:spcAft>
                <a:spcPts val="900"/>
              </a:spcAft>
              <a:buClr>
                <a:schemeClr val="accent1">
                  <a:lumMod val="75000"/>
                </a:schemeClr>
              </a:buClr>
            </a:pPr>
            <a:r>
              <a:rPr lang="hu-HU" sz="1300"/>
              <a:t>Including </a:t>
            </a:r>
            <a:r>
              <a:rPr lang="hu-HU" sz="1300" b="1"/>
              <a:t>fixed wireless technologies</a:t>
            </a:r>
          </a:p>
          <a:p>
            <a:pPr marL="742950" lvl="1" indent="-285750">
              <a:lnSpc>
                <a:spcPts val="1200"/>
              </a:lnSpc>
              <a:spcAft>
                <a:spcPts val="900"/>
              </a:spcAft>
              <a:buClr>
                <a:schemeClr val="accent1">
                  <a:lumMod val="75000"/>
                </a:schemeClr>
              </a:buClr>
              <a:buFont typeface="Arial" panose="020B0604020202020204" pitchFamily="34" charset="0"/>
              <a:buChar char="•"/>
            </a:pPr>
            <a:r>
              <a:rPr lang="hu-HU" sz="1300"/>
              <a:t>technology</a:t>
            </a:r>
          </a:p>
          <a:p>
            <a:pPr marL="742950" lvl="1" indent="-285750">
              <a:lnSpc>
                <a:spcPts val="1200"/>
              </a:lnSpc>
              <a:spcAft>
                <a:spcPts val="900"/>
              </a:spcAft>
              <a:buClr>
                <a:schemeClr val="accent1">
                  <a:lumMod val="75000"/>
                </a:schemeClr>
              </a:buClr>
              <a:buFont typeface="Arial" panose="020B0604020202020204" pitchFamily="34" charset="0"/>
              <a:buChar char="•"/>
            </a:pPr>
            <a:r>
              <a:rPr lang="hu-HU" sz="1300"/>
              <a:t>network type</a:t>
            </a:r>
          </a:p>
          <a:p>
            <a:pPr marL="742950" lvl="1" indent="-285750">
              <a:lnSpc>
                <a:spcPts val="1200"/>
              </a:lnSpc>
              <a:spcAft>
                <a:spcPts val="900"/>
              </a:spcAft>
              <a:buClr>
                <a:schemeClr val="accent1">
                  <a:lumMod val="75000"/>
                </a:schemeClr>
              </a:buClr>
              <a:buFont typeface="Arial" panose="020B0604020202020204" pitchFamily="34" charset="0"/>
              <a:buChar char="•"/>
            </a:pPr>
            <a:r>
              <a:rPr lang="hu-HU" sz="1300"/>
              <a:t>n</a:t>
            </a:r>
            <a:r>
              <a:rPr lang="en-US" sz="1300"/>
              <a:t>umber of endpoints</a:t>
            </a:r>
            <a:r>
              <a:rPr lang="hu-HU" sz="1300"/>
              <a:t> (actual only)</a:t>
            </a:r>
          </a:p>
          <a:p>
            <a:pPr marL="742950" lvl="1" indent="-285750">
              <a:lnSpc>
                <a:spcPts val="1200"/>
              </a:lnSpc>
              <a:spcAft>
                <a:spcPts val="900"/>
              </a:spcAft>
              <a:buClr>
                <a:schemeClr val="accent1">
                  <a:lumMod val="75000"/>
                </a:schemeClr>
              </a:buClr>
              <a:buFont typeface="Arial" panose="020B0604020202020204" pitchFamily="34" charset="0"/>
              <a:buChar char="•"/>
            </a:pPr>
            <a:r>
              <a:rPr lang="hu-HU" sz="1300"/>
              <a:t>theoretical maximum transmission speed values (actual only)</a:t>
            </a:r>
          </a:p>
          <a:p>
            <a:pPr marL="284400" indent="-285750">
              <a:lnSpc>
                <a:spcPts val="1200"/>
              </a:lnSpc>
              <a:spcAft>
                <a:spcPts val="900"/>
              </a:spcAft>
              <a:buClr>
                <a:schemeClr val="accent1">
                  <a:lumMod val="75000"/>
                </a:schemeClr>
              </a:buClr>
            </a:pPr>
            <a:r>
              <a:rPr lang="hu-HU" sz="1300"/>
              <a:t>Seperate table for </a:t>
            </a:r>
            <a:r>
              <a:rPr lang="hu-HU" sz="1300" b="1"/>
              <a:t>services provided on third-party networks</a:t>
            </a:r>
          </a:p>
          <a:p>
            <a:pPr marL="285750" indent="-285750">
              <a:lnSpc>
                <a:spcPts val="1200"/>
              </a:lnSpc>
              <a:spcAft>
                <a:spcPts val="900"/>
              </a:spcAft>
              <a:buClr>
                <a:schemeClr val="accent1">
                  <a:lumMod val="75000"/>
                </a:schemeClr>
              </a:buClr>
              <a:buFont typeface="Arial" panose="020B0604020202020204" pitchFamily="34" charset="0"/>
              <a:buChar char="•"/>
            </a:pPr>
            <a:r>
              <a:rPr lang="hu-HU" sz="1300" b="1"/>
              <a:t>Key element: Address Database</a:t>
            </a:r>
          </a:p>
          <a:p>
            <a:pPr marL="742950" lvl="1" indent="-285750">
              <a:lnSpc>
                <a:spcPts val="1200"/>
              </a:lnSpc>
              <a:spcAft>
                <a:spcPts val="900"/>
              </a:spcAft>
              <a:buClr>
                <a:schemeClr val="accent1">
                  <a:lumMod val="75000"/>
                </a:schemeClr>
              </a:buClr>
              <a:buFont typeface="Arial" panose="020B0604020202020204" pitchFamily="34" charset="0"/>
              <a:buChar char="•"/>
            </a:pPr>
            <a:r>
              <a:rPr lang="hu-HU" sz="1300"/>
              <a:t>3.2 – 3.6 M addresses with unique ID</a:t>
            </a:r>
          </a:p>
          <a:p>
            <a:pPr marL="742950" lvl="1" indent="-285750">
              <a:lnSpc>
                <a:spcPts val="1200"/>
              </a:lnSpc>
              <a:spcAft>
                <a:spcPts val="900"/>
              </a:spcAft>
              <a:buClr>
                <a:schemeClr val="accent1">
                  <a:lumMod val="75000"/>
                </a:schemeClr>
              </a:buClr>
              <a:buFont typeface="Arial" panose="020B0604020202020204" pitchFamily="34" charset="0"/>
              <a:buChar char="•"/>
            </a:pPr>
            <a:r>
              <a:rPr lang="hu-HU" sz="1300"/>
              <a:t>SPs can report addresses that cannot be found in Database</a:t>
            </a:r>
          </a:p>
          <a:p>
            <a:pPr marL="285750" indent="-285750">
              <a:lnSpc>
                <a:spcPts val="1200"/>
              </a:lnSpc>
              <a:spcAft>
                <a:spcPts val="900"/>
              </a:spcAft>
              <a:buClr>
                <a:schemeClr val="accent1">
                  <a:lumMod val="75000"/>
                </a:schemeClr>
              </a:buClr>
              <a:buFont typeface="Arial" panose="020B0604020202020204" pitchFamily="34" charset="0"/>
              <a:buChar char="•"/>
            </a:pPr>
            <a:r>
              <a:rPr lang="hu-HU" sz="1300" b="1"/>
              <a:t>&gt; 300 SPs (5-6 major player)</a:t>
            </a:r>
          </a:p>
          <a:p>
            <a:pPr>
              <a:lnSpc>
                <a:spcPts val="1200"/>
              </a:lnSpc>
              <a:spcAft>
                <a:spcPts val="900"/>
              </a:spcAft>
            </a:pPr>
            <a:endParaRPr lang="hu-HU" sz="1300"/>
          </a:p>
        </p:txBody>
      </p:sp>
    </p:spTree>
    <p:extLst>
      <p:ext uri="{BB962C8B-B14F-4D97-AF65-F5344CB8AC3E}">
        <p14:creationId xmlns:p14="http://schemas.microsoft.com/office/powerpoint/2010/main" val="148750557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25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6">
                                            <p:txEl>
                                              <p:pRg st="0" end="0"/>
                                            </p:txEl>
                                          </p:spTgt>
                                        </p:tgtEl>
                                        <p:attrNameLst>
                                          <p:attrName>style.visibility</p:attrName>
                                        </p:attrNameLst>
                                      </p:cBhvr>
                                      <p:to>
                                        <p:strVal val="visible"/>
                                      </p:to>
                                    </p:set>
                                    <p:animEffect transition="in" filter="fade">
                                      <p:cBhvr>
                                        <p:cTn id="12" dur="1250"/>
                                        <p:tgtEl>
                                          <p:spTgt spid="6">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6">
                                            <p:txEl>
                                              <p:pRg st="1" end="1"/>
                                            </p:txEl>
                                          </p:spTgt>
                                        </p:tgtEl>
                                        <p:attrNameLst>
                                          <p:attrName>style.visibility</p:attrName>
                                        </p:attrNameLst>
                                      </p:cBhvr>
                                      <p:to>
                                        <p:strVal val="visible"/>
                                      </p:to>
                                    </p:set>
                                    <p:animEffect transition="in" filter="fade">
                                      <p:cBhvr>
                                        <p:cTn id="17" dur="1250"/>
                                        <p:tgtEl>
                                          <p:spTgt spid="6">
                                            <p:txEl>
                                              <p:pRg st="1" end="1"/>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6">
                                            <p:txEl>
                                              <p:pRg st="2" end="2"/>
                                            </p:txEl>
                                          </p:spTgt>
                                        </p:tgtEl>
                                        <p:attrNameLst>
                                          <p:attrName>style.visibility</p:attrName>
                                        </p:attrNameLst>
                                      </p:cBhvr>
                                      <p:to>
                                        <p:strVal val="visible"/>
                                      </p:to>
                                    </p:set>
                                    <p:animEffect transition="in" filter="fade">
                                      <p:cBhvr>
                                        <p:cTn id="22" dur="1250"/>
                                        <p:tgtEl>
                                          <p:spTgt spid="6">
                                            <p:txEl>
                                              <p:pRg st="2" end="2"/>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6">
                                            <p:txEl>
                                              <p:pRg st="3" end="3"/>
                                            </p:txEl>
                                          </p:spTgt>
                                        </p:tgtEl>
                                        <p:attrNameLst>
                                          <p:attrName>style.visibility</p:attrName>
                                        </p:attrNameLst>
                                      </p:cBhvr>
                                      <p:to>
                                        <p:strVal val="visible"/>
                                      </p:to>
                                    </p:set>
                                    <p:animEffect transition="in" filter="fade">
                                      <p:cBhvr>
                                        <p:cTn id="27" dur="1250"/>
                                        <p:tgtEl>
                                          <p:spTgt spid="6">
                                            <p:txEl>
                                              <p:pRg st="3" end="3"/>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6">
                                            <p:txEl>
                                              <p:pRg st="4" end="4"/>
                                            </p:txEl>
                                          </p:spTgt>
                                        </p:tgtEl>
                                        <p:attrNameLst>
                                          <p:attrName>style.visibility</p:attrName>
                                        </p:attrNameLst>
                                      </p:cBhvr>
                                      <p:to>
                                        <p:strVal val="visible"/>
                                      </p:to>
                                    </p:set>
                                    <p:animEffect transition="in" filter="fade">
                                      <p:cBhvr>
                                        <p:cTn id="32" dur="1250"/>
                                        <p:tgtEl>
                                          <p:spTgt spid="6">
                                            <p:txEl>
                                              <p:pRg st="4" end="4"/>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6">
                                            <p:txEl>
                                              <p:pRg st="5" end="5"/>
                                            </p:txEl>
                                          </p:spTgt>
                                        </p:tgtEl>
                                        <p:attrNameLst>
                                          <p:attrName>style.visibility</p:attrName>
                                        </p:attrNameLst>
                                      </p:cBhvr>
                                      <p:to>
                                        <p:strVal val="visible"/>
                                      </p:to>
                                    </p:set>
                                    <p:animEffect transition="in" filter="fade">
                                      <p:cBhvr>
                                        <p:cTn id="37" dur="1250"/>
                                        <p:tgtEl>
                                          <p:spTgt spid="6">
                                            <p:txEl>
                                              <p:pRg st="5" end="5"/>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6">
                                            <p:txEl>
                                              <p:pRg st="6" end="6"/>
                                            </p:txEl>
                                          </p:spTgt>
                                        </p:tgtEl>
                                        <p:attrNameLst>
                                          <p:attrName>style.visibility</p:attrName>
                                        </p:attrNameLst>
                                      </p:cBhvr>
                                      <p:to>
                                        <p:strVal val="visible"/>
                                      </p:to>
                                    </p:set>
                                    <p:animEffect transition="in" filter="fade">
                                      <p:cBhvr>
                                        <p:cTn id="42" dur="1250"/>
                                        <p:tgtEl>
                                          <p:spTgt spid="6">
                                            <p:txEl>
                                              <p:pRg st="6" end="6"/>
                                            </p:txEl>
                                          </p:spTgt>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grpId="0" nodeType="clickEffect">
                                  <p:stCondLst>
                                    <p:cond delay="0"/>
                                  </p:stCondLst>
                                  <p:childTnLst>
                                    <p:set>
                                      <p:cBhvr>
                                        <p:cTn id="46" dur="1" fill="hold">
                                          <p:stCondLst>
                                            <p:cond delay="0"/>
                                          </p:stCondLst>
                                        </p:cTn>
                                        <p:tgtEl>
                                          <p:spTgt spid="6">
                                            <p:txEl>
                                              <p:pRg st="7" end="7"/>
                                            </p:txEl>
                                          </p:spTgt>
                                        </p:tgtEl>
                                        <p:attrNameLst>
                                          <p:attrName>style.visibility</p:attrName>
                                        </p:attrNameLst>
                                      </p:cBhvr>
                                      <p:to>
                                        <p:strVal val="visible"/>
                                      </p:to>
                                    </p:set>
                                    <p:animEffect transition="in" filter="fade">
                                      <p:cBhvr>
                                        <p:cTn id="47" dur="1250"/>
                                        <p:tgtEl>
                                          <p:spTgt spid="6">
                                            <p:txEl>
                                              <p:pRg st="7" end="7"/>
                                            </p:txEl>
                                          </p:spTgt>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grpId="0" nodeType="clickEffect">
                                  <p:stCondLst>
                                    <p:cond delay="0"/>
                                  </p:stCondLst>
                                  <p:childTnLst>
                                    <p:set>
                                      <p:cBhvr>
                                        <p:cTn id="51" dur="1" fill="hold">
                                          <p:stCondLst>
                                            <p:cond delay="0"/>
                                          </p:stCondLst>
                                        </p:cTn>
                                        <p:tgtEl>
                                          <p:spTgt spid="6">
                                            <p:txEl>
                                              <p:pRg st="8" end="8"/>
                                            </p:txEl>
                                          </p:spTgt>
                                        </p:tgtEl>
                                        <p:attrNameLst>
                                          <p:attrName>style.visibility</p:attrName>
                                        </p:attrNameLst>
                                      </p:cBhvr>
                                      <p:to>
                                        <p:strVal val="visible"/>
                                      </p:to>
                                    </p:set>
                                    <p:animEffect transition="in" filter="fade">
                                      <p:cBhvr>
                                        <p:cTn id="52" dur="1250"/>
                                        <p:tgtEl>
                                          <p:spTgt spid="6">
                                            <p:txEl>
                                              <p:pRg st="8" end="8"/>
                                            </p:txEl>
                                          </p:spTgt>
                                        </p:tgtEl>
                                      </p:cBhvr>
                                    </p:animEffect>
                                  </p:childTnLst>
                                </p:cTn>
                              </p:par>
                            </p:childTnLst>
                          </p:cTn>
                        </p:par>
                      </p:childTnLst>
                    </p:cTn>
                  </p:par>
                  <p:par>
                    <p:cTn id="53" fill="hold">
                      <p:stCondLst>
                        <p:cond delay="indefinite"/>
                      </p:stCondLst>
                      <p:childTnLst>
                        <p:par>
                          <p:cTn id="54" fill="hold">
                            <p:stCondLst>
                              <p:cond delay="0"/>
                            </p:stCondLst>
                            <p:childTnLst>
                              <p:par>
                                <p:cTn id="55" presetID="10" presetClass="entr" presetSubtype="0" fill="hold" grpId="0" nodeType="clickEffect">
                                  <p:stCondLst>
                                    <p:cond delay="0"/>
                                  </p:stCondLst>
                                  <p:childTnLst>
                                    <p:set>
                                      <p:cBhvr>
                                        <p:cTn id="56" dur="1" fill="hold">
                                          <p:stCondLst>
                                            <p:cond delay="0"/>
                                          </p:stCondLst>
                                        </p:cTn>
                                        <p:tgtEl>
                                          <p:spTgt spid="6">
                                            <p:txEl>
                                              <p:pRg st="9" end="9"/>
                                            </p:txEl>
                                          </p:spTgt>
                                        </p:tgtEl>
                                        <p:attrNameLst>
                                          <p:attrName>style.visibility</p:attrName>
                                        </p:attrNameLst>
                                      </p:cBhvr>
                                      <p:to>
                                        <p:strVal val="visible"/>
                                      </p:to>
                                    </p:set>
                                    <p:animEffect transition="in" filter="fade">
                                      <p:cBhvr>
                                        <p:cTn id="57" dur="1250"/>
                                        <p:tgtEl>
                                          <p:spTgt spid="6">
                                            <p:txEl>
                                              <p:pRg st="9" end="9"/>
                                            </p:txEl>
                                          </p:spTgt>
                                        </p:tgtEl>
                                      </p:cBhvr>
                                    </p:animEffect>
                                  </p:childTnLst>
                                </p:cTn>
                              </p:par>
                            </p:childTnLst>
                          </p:cTn>
                        </p:par>
                      </p:childTnLst>
                    </p:cTn>
                  </p:par>
                  <p:par>
                    <p:cTn id="58" fill="hold">
                      <p:stCondLst>
                        <p:cond delay="indefinite"/>
                      </p:stCondLst>
                      <p:childTnLst>
                        <p:par>
                          <p:cTn id="59" fill="hold">
                            <p:stCondLst>
                              <p:cond delay="0"/>
                            </p:stCondLst>
                            <p:childTnLst>
                              <p:par>
                                <p:cTn id="60" presetID="10" presetClass="entr" presetSubtype="0" fill="hold" grpId="0" nodeType="clickEffect">
                                  <p:stCondLst>
                                    <p:cond delay="0"/>
                                  </p:stCondLst>
                                  <p:childTnLst>
                                    <p:set>
                                      <p:cBhvr>
                                        <p:cTn id="61" dur="1" fill="hold">
                                          <p:stCondLst>
                                            <p:cond delay="0"/>
                                          </p:stCondLst>
                                        </p:cTn>
                                        <p:tgtEl>
                                          <p:spTgt spid="6">
                                            <p:txEl>
                                              <p:pRg st="10" end="10"/>
                                            </p:txEl>
                                          </p:spTgt>
                                        </p:tgtEl>
                                        <p:attrNameLst>
                                          <p:attrName>style.visibility</p:attrName>
                                        </p:attrNameLst>
                                      </p:cBhvr>
                                      <p:to>
                                        <p:strVal val="visible"/>
                                      </p:to>
                                    </p:set>
                                    <p:animEffect transition="in" filter="fade">
                                      <p:cBhvr>
                                        <p:cTn id="62" dur="1250"/>
                                        <p:tgtEl>
                                          <p:spTgt spid="6">
                                            <p:txEl>
                                              <p:pRg st="10" end="1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6" grpId="0" uiExpand="1" build="p"/>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artalom helye 1">
            <a:extLst>
              <a:ext uri="{FF2B5EF4-FFF2-40B4-BE49-F238E27FC236}">
                <a16:creationId xmlns:a16="http://schemas.microsoft.com/office/drawing/2014/main" id="{318F2C4A-9534-47C5-835A-10D9ACE399A5}"/>
              </a:ext>
            </a:extLst>
          </p:cNvPr>
          <p:cNvSpPr>
            <a:spLocks noGrp="1"/>
          </p:cNvSpPr>
          <p:nvPr>
            <p:ph idx="1"/>
          </p:nvPr>
        </p:nvSpPr>
        <p:spPr>
          <a:xfrm>
            <a:off x="179512" y="1647116"/>
            <a:ext cx="8229600" cy="2754306"/>
          </a:xfrm>
        </p:spPr>
        <p:txBody>
          <a:bodyPr/>
          <a:lstStyle/>
          <a:p>
            <a:pPr lvl="1">
              <a:lnSpc>
                <a:spcPts val="2400"/>
              </a:lnSpc>
              <a:spcAft>
                <a:spcPts val="600"/>
              </a:spcAft>
            </a:pPr>
            <a:r>
              <a:rPr lang="hu-HU" sz="1800" dirty="0"/>
              <a:t>No </a:t>
            </a:r>
            <a:r>
              <a:rPr lang="hu-HU" sz="1800" dirty="0" err="1"/>
              <a:t>unified</a:t>
            </a:r>
            <a:r>
              <a:rPr lang="hu-HU" sz="1800" dirty="0"/>
              <a:t> </a:t>
            </a:r>
            <a:r>
              <a:rPr lang="hu-HU" sz="1800" err="1"/>
              <a:t>address</a:t>
            </a:r>
            <a:r>
              <a:rPr lang="hu-HU" sz="1800"/>
              <a:t> database available </a:t>
            </a:r>
            <a:r>
              <a:rPr lang="hu-HU" sz="1800" dirty="0"/>
              <a:t>in Hungary</a:t>
            </a:r>
          </a:p>
          <a:p>
            <a:pPr lvl="1">
              <a:lnSpc>
                <a:spcPts val="2400"/>
              </a:lnSpc>
              <a:spcAft>
                <a:spcPts val="600"/>
              </a:spcAft>
            </a:pPr>
            <a:r>
              <a:rPr lang="hu-HU" sz="1800" dirty="0" err="1"/>
              <a:t>NMHH’s</a:t>
            </a:r>
            <a:r>
              <a:rPr lang="hu-HU" sz="1800" dirty="0"/>
              <a:t> </a:t>
            </a:r>
            <a:r>
              <a:rPr lang="hu-HU" sz="1800" dirty="0" err="1"/>
              <a:t>Address</a:t>
            </a:r>
            <a:r>
              <a:rPr lang="hu-HU" sz="1800" dirty="0"/>
              <a:t> </a:t>
            </a:r>
            <a:r>
              <a:rPr lang="hu-HU" sz="1800" dirty="0" err="1"/>
              <a:t>Database</a:t>
            </a:r>
            <a:r>
              <a:rPr lang="hu-HU" sz="1800" dirty="0"/>
              <a:t> </a:t>
            </a:r>
            <a:r>
              <a:rPr lang="hu-HU" sz="1800" b="1" dirty="0" err="1"/>
              <a:t>prepared</a:t>
            </a:r>
            <a:r>
              <a:rPr lang="hu-HU" sz="1800" b="1" dirty="0"/>
              <a:t> </a:t>
            </a:r>
            <a:r>
              <a:rPr lang="hu-HU" sz="1800" b="1" dirty="0" err="1"/>
              <a:t>by</a:t>
            </a:r>
            <a:r>
              <a:rPr lang="hu-HU" sz="1800" b="1" dirty="0"/>
              <a:t> </a:t>
            </a:r>
            <a:r>
              <a:rPr lang="hu-HU" sz="1800" b="1" dirty="0" err="1"/>
              <a:t>third</a:t>
            </a:r>
            <a:r>
              <a:rPr lang="hu-HU" sz="1800" b="1" dirty="0"/>
              <a:t> </a:t>
            </a:r>
            <a:r>
              <a:rPr lang="hu-HU" sz="1800" b="1" dirty="0" err="1"/>
              <a:t>party</a:t>
            </a:r>
            <a:endParaRPr lang="hu-HU" sz="1800" b="1" dirty="0"/>
          </a:p>
          <a:p>
            <a:pPr lvl="2">
              <a:lnSpc>
                <a:spcPts val="2400"/>
              </a:lnSpc>
              <a:spcAft>
                <a:spcPts val="600"/>
              </a:spcAft>
            </a:pPr>
            <a:r>
              <a:rPr lang="hu-HU" sz="1800" dirty="0" err="1"/>
              <a:t>address</a:t>
            </a:r>
            <a:r>
              <a:rPr lang="hu-HU" sz="1800" dirty="0"/>
              <a:t> </a:t>
            </a:r>
            <a:r>
              <a:rPr lang="hu-HU" sz="1800" b="1" dirty="0"/>
              <a:t>must </a:t>
            </a:r>
            <a:r>
              <a:rPr lang="hu-HU" sz="1800" b="1" dirty="0" err="1"/>
              <a:t>appear</a:t>
            </a:r>
            <a:r>
              <a:rPr lang="hu-HU" sz="1800" b="1" dirty="0"/>
              <a:t> in at </a:t>
            </a:r>
            <a:r>
              <a:rPr lang="hu-HU" sz="1800" b="1" dirty="0" err="1"/>
              <a:t>least</a:t>
            </a:r>
            <a:r>
              <a:rPr lang="hu-HU" sz="1800" b="1" dirty="0"/>
              <a:t> </a:t>
            </a:r>
            <a:r>
              <a:rPr lang="hu-HU" sz="1800" b="1" dirty="0" err="1"/>
              <a:t>two</a:t>
            </a:r>
            <a:r>
              <a:rPr lang="hu-HU" sz="1800" b="1" dirty="0"/>
              <a:t> major </a:t>
            </a:r>
            <a:r>
              <a:rPr lang="hu-HU" sz="1800" b="1" dirty="0" err="1"/>
              <a:t>national</a:t>
            </a:r>
            <a:r>
              <a:rPr lang="hu-HU" sz="1800" b="1" dirty="0"/>
              <a:t> </a:t>
            </a:r>
            <a:r>
              <a:rPr lang="hu-HU" sz="1800" b="1" dirty="0" err="1"/>
              <a:t>address</a:t>
            </a:r>
            <a:r>
              <a:rPr lang="hu-HU" sz="1800" b="1" dirty="0"/>
              <a:t> </a:t>
            </a:r>
            <a:r>
              <a:rPr lang="hu-HU" sz="1800" b="1" dirty="0" err="1"/>
              <a:t>lists</a:t>
            </a:r>
            <a:r>
              <a:rPr lang="hu-HU" sz="1800" b="1" dirty="0"/>
              <a:t> </a:t>
            </a:r>
            <a:r>
              <a:rPr lang="hu-HU" sz="1800" dirty="0" err="1"/>
              <a:t>to</a:t>
            </a:r>
            <a:r>
              <a:rPr lang="hu-HU" sz="1800" dirty="0"/>
              <a:t> be </a:t>
            </a:r>
            <a:r>
              <a:rPr lang="hu-HU" sz="1800" dirty="0" err="1"/>
              <a:t>considered</a:t>
            </a:r>
            <a:r>
              <a:rPr lang="hu-HU" sz="1800" dirty="0"/>
              <a:t> </a:t>
            </a:r>
            <a:r>
              <a:rPr lang="hu-HU" sz="1800" dirty="0" err="1"/>
              <a:t>valid</a:t>
            </a:r>
            <a:endParaRPr lang="hu-HU" sz="1800" dirty="0"/>
          </a:p>
          <a:p>
            <a:pPr lvl="2">
              <a:lnSpc>
                <a:spcPts val="2400"/>
              </a:lnSpc>
              <a:spcAft>
                <a:spcPts val="600"/>
              </a:spcAft>
            </a:pPr>
            <a:r>
              <a:rPr lang="hu-HU" sz="1800" dirty="0" err="1"/>
              <a:t>annual</a:t>
            </a:r>
            <a:r>
              <a:rPr lang="hu-HU" sz="1800" dirty="0"/>
              <a:t> </a:t>
            </a:r>
            <a:r>
              <a:rPr lang="hu-HU" sz="1800" dirty="0" err="1"/>
              <a:t>updates</a:t>
            </a:r>
            <a:r>
              <a:rPr lang="hu-HU" sz="1800" dirty="0"/>
              <a:t> </a:t>
            </a:r>
          </a:p>
          <a:p>
            <a:pPr lvl="2">
              <a:lnSpc>
                <a:spcPts val="2400"/>
              </a:lnSpc>
              <a:spcAft>
                <a:spcPts val="600"/>
              </a:spcAft>
            </a:pPr>
            <a:r>
              <a:rPr lang="hu-HU" sz="1800"/>
              <a:t>addresses provided </a:t>
            </a:r>
            <a:r>
              <a:rPr lang="hu-HU" sz="1800" err="1"/>
              <a:t>by</a:t>
            </a:r>
            <a:r>
              <a:rPr lang="hu-HU" sz="1800"/>
              <a:t> </a:t>
            </a:r>
            <a:r>
              <a:rPr lang="hu-HU" sz="1800" dirty="0"/>
              <a:t>S</a:t>
            </a:r>
            <a:r>
              <a:rPr lang="hu-HU" sz="1800"/>
              <a:t>Ps </a:t>
            </a:r>
            <a:r>
              <a:rPr lang="hu-HU" sz="1800" dirty="0" err="1"/>
              <a:t>are</a:t>
            </a:r>
            <a:r>
              <a:rPr lang="hu-HU" sz="1800" dirty="0"/>
              <a:t> </a:t>
            </a:r>
            <a:r>
              <a:rPr lang="hu-HU" sz="1800" dirty="0" err="1"/>
              <a:t>taken</a:t>
            </a:r>
            <a:r>
              <a:rPr lang="hu-HU" sz="1800" dirty="0"/>
              <a:t> </a:t>
            </a:r>
            <a:r>
              <a:rPr lang="hu-HU" sz="1800" dirty="0" err="1"/>
              <a:t>into</a:t>
            </a:r>
            <a:r>
              <a:rPr lang="hu-HU" sz="1800" dirty="0"/>
              <a:t> account</a:t>
            </a:r>
          </a:p>
          <a:p>
            <a:pPr lvl="2">
              <a:lnSpc>
                <a:spcPts val="2400"/>
              </a:lnSpc>
              <a:spcAft>
                <a:spcPts val="600"/>
              </a:spcAft>
            </a:pPr>
            <a:r>
              <a:rPr lang="hu-HU" sz="1800"/>
              <a:t>inaccurate </a:t>
            </a:r>
            <a:r>
              <a:rPr lang="hu-HU" sz="1800" dirty="0" err="1"/>
              <a:t>geographic</a:t>
            </a:r>
            <a:r>
              <a:rPr lang="hu-HU" sz="1800" dirty="0"/>
              <a:t> </a:t>
            </a:r>
            <a:r>
              <a:rPr lang="hu-HU" sz="1800" dirty="0" err="1"/>
              <a:t>coordinates</a:t>
            </a:r>
            <a:r>
              <a:rPr lang="hu-HU" sz="1800" dirty="0"/>
              <a:t> in </a:t>
            </a:r>
            <a:r>
              <a:rPr lang="hu-HU" sz="1800" dirty="0" err="1"/>
              <a:t>some</a:t>
            </a:r>
            <a:r>
              <a:rPr lang="hu-HU" sz="1800" dirty="0"/>
              <a:t> </a:t>
            </a:r>
            <a:r>
              <a:rPr lang="hu-HU" sz="1800" dirty="0" err="1"/>
              <a:t>cases</a:t>
            </a:r>
            <a:endParaRPr lang="hu-HU" sz="1800" dirty="0"/>
          </a:p>
          <a:p>
            <a:pPr lvl="1">
              <a:lnSpc>
                <a:spcPts val="2400"/>
              </a:lnSpc>
              <a:spcAft>
                <a:spcPts val="600"/>
              </a:spcAft>
            </a:pPr>
            <a:r>
              <a:rPr lang="en-US" sz="1800" dirty="0"/>
              <a:t>Updated address database for every new campaign</a:t>
            </a:r>
            <a:endParaRPr lang="hu-HU" sz="1800" dirty="0"/>
          </a:p>
          <a:p>
            <a:pPr lvl="2">
              <a:lnSpc>
                <a:spcPts val="2400"/>
              </a:lnSpc>
            </a:pPr>
            <a:endParaRPr lang="hu-HU" sz="1600" dirty="0"/>
          </a:p>
          <a:p>
            <a:pPr marL="36000" indent="0">
              <a:lnSpc>
                <a:spcPts val="2400"/>
              </a:lnSpc>
              <a:buNone/>
            </a:pPr>
            <a:r>
              <a:rPr lang="hu-HU" sz="1600" dirty="0"/>
              <a:t> </a:t>
            </a:r>
          </a:p>
        </p:txBody>
      </p:sp>
      <p:sp>
        <p:nvSpPr>
          <p:cNvPr id="3" name="Szöveg helye 2">
            <a:extLst>
              <a:ext uri="{FF2B5EF4-FFF2-40B4-BE49-F238E27FC236}">
                <a16:creationId xmlns:a16="http://schemas.microsoft.com/office/drawing/2014/main" id="{8225D4FC-582B-46D3-9C4A-F88B66B1BDBA}"/>
              </a:ext>
            </a:extLst>
          </p:cNvPr>
          <p:cNvSpPr>
            <a:spLocks noGrp="1"/>
          </p:cNvSpPr>
          <p:nvPr>
            <p:ph type="body" sz="half" idx="2"/>
          </p:nvPr>
        </p:nvSpPr>
        <p:spPr>
          <a:xfrm>
            <a:off x="539552" y="1059582"/>
            <a:ext cx="8219256" cy="764603"/>
          </a:xfrm>
        </p:spPr>
        <p:txBody>
          <a:bodyPr/>
          <a:lstStyle/>
          <a:p>
            <a:r>
              <a:rPr lang="hu-HU" b="1" dirty="0" err="1"/>
              <a:t>Address</a:t>
            </a:r>
            <a:r>
              <a:rPr lang="hu-HU" b="1" dirty="0"/>
              <a:t> </a:t>
            </a:r>
            <a:r>
              <a:rPr lang="hu-HU" b="1" dirty="0" err="1"/>
              <a:t>Database</a:t>
            </a:r>
            <a:endParaRPr lang="hu-HU" b="1" dirty="0"/>
          </a:p>
        </p:txBody>
      </p:sp>
      <p:sp>
        <p:nvSpPr>
          <p:cNvPr id="5" name="Szöveg helye 4">
            <a:extLst>
              <a:ext uri="{FF2B5EF4-FFF2-40B4-BE49-F238E27FC236}">
                <a16:creationId xmlns:a16="http://schemas.microsoft.com/office/drawing/2014/main" id="{0D4F5378-B75E-43A3-BDB1-3D1ABDA9F015}"/>
              </a:ext>
            </a:extLst>
          </p:cNvPr>
          <p:cNvSpPr>
            <a:spLocks noGrp="1"/>
          </p:cNvSpPr>
          <p:nvPr>
            <p:ph type="body" sz="half" idx="11"/>
          </p:nvPr>
        </p:nvSpPr>
        <p:spPr/>
        <p:txBody>
          <a:bodyPr/>
          <a:lstStyle/>
          <a:p>
            <a:r>
              <a:rPr lang="hu-HU"/>
              <a:t>CAMPAIGN INSIGHTS</a:t>
            </a:r>
          </a:p>
        </p:txBody>
      </p:sp>
    </p:spTree>
    <p:extLst>
      <p:ext uri="{BB962C8B-B14F-4D97-AF65-F5344CB8AC3E}">
        <p14:creationId xmlns:p14="http://schemas.microsoft.com/office/powerpoint/2010/main" val="159532773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25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2">
                                            <p:txEl>
                                              <p:pRg st="0" end="0"/>
                                            </p:txEl>
                                          </p:spTgt>
                                        </p:tgtEl>
                                        <p:attrNameLst>
                                          <p:attrName>style.visibility</p:attrName>
                                        </p:attrNameLst>
                                      </p:cBhvr>
                                      <p:to>
                                        <p:strVal val="visible"/>
                                      </p:to>
                                    </p:set>
                                    <p:animEffect transition="in" filter="fade">
                                      <p:cBhvr>
                                        <p:cTn id="12" dur="1250"/>
                                        <p:tgtEl>
                                          <p:spTgt spid="2">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2">
                                            <p:txEl>
                                              <p:pRg st="1" end="1"/>
                                            </p:txEl>
                                          </p:spTgt>
                                        </p:tgtEl>
                                        <p:attrNameLst>
                                          <p:attrName>style.visibility</p:attrName>
                                        </p:attrNameLst>
                                      </p:cBhvr>
                                      <p:to>
                                        <p:strVal val="visible"/>
                                      </p:to>
                                    </p:set>
                                    <p:animEffect transition="in" filter="fade">
                                      <p:cBhvr>
                                        <p:cTn id="17" dur="1250"/>
                                        <p:tgtEl>
                                          <p:spTgt spid="2">
                                            <p:txEl>
                                              <p:pRg st="1" end="1"/>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2">
                                            <p:txEl>
                                              <p:pRg st="2" end="2"/>
                                            </p:txEl>
                                          </p:spTgt>
                                        </p:tgtEl>
                                        <p:attrNameLst>
                                          <p:attrName>style.visibility</p:attrName>
                                        </p:attrNameLst>
                                      </p:cBhvr>
                                      <p:to>
                                        <p:strVal val="visible"/>
                                      </p:to>
                                    </p:set>
                                    <p:animEffect transition="in" filter="fade">
                                      <p:cBhvr>
                                        <p:cTn id="22" dur="1250"/>
                                        <p:tgtEl>
                                          <p:spTgt spid="2">
                                            <p:txEl>
                                              <p:pRg st="2" end="2"/>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2">
                                            <p:txEl>
                                              <p:pRg st="3" end="3"/>
                                            </p:txEl>
                                          </p:spTgt>
                                        </p:tgtEl>
                                        <p:attrNameLst>
                                          <p:attrName>style.visibility</p:attrName>
                                        </p:attrNameLst>
                                      </p:cBhvr>
                                      <p:to>
                                        <p:strVal val="visible"/>
                                      </p:to>
                                    </p:set>
                                    <p:animEffect transition="in" filter="fade">
                                      <p:cBhvr>
                                        <p:cTn id="27" dur="1250"/>
                                        <p:tgtEl>
                                          <p:spTgt spid="2">
                                            <p:txEl>
                                              <p:pRg st="3" end="3"/>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2">
                                            <p:txEl>
                                              <p:pRg st="4" end="4"/>
                                            </p:txEl>
                                          </p:spTgt>
                                        </p:tgtEl>
                                        <p:attrNameLst>
                                          <p:attrName>style.visibility</p:attrName>
                                        </p:attrNameLst>
                                      </p:cBhvr>
                                      <p:to>
                                        <p:strVal val="visible"/>
                                      </p:to>
                                    </p:set>
                                    <p:animEffect transition="in" filter="fade">
                                      <p:cBhvr>
                                        <p:cTn id="32" dur="1250"/>
                                        <p:tgtEl>
                                          <p:spTgt spid="2">
                                            <p:txEl>
                                              <p:pRg st="4" end="4"/>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2">
                                            <p:txEl>
                                              <p:pRg st="5" end="5"/>
                                            </p:txEl>
                                          </p:spTgt>
                                        </p:tgtEl>
                                        <p:attrNameLst>
                                          <p:attrName>style.visibility</p:attrName>
                                        </p:attrNameLst>
                                      </p:cBhvr>
                                      <p:to>
                                        <p:strVal val="visible"/>
                                      </p:to>
                                    </p:set>
                                    <p:animEffect transition="in" filter="fade">
                                      <p:cBhvr>
                                        <p:cTn id="37" dur="1250"/>
                                        <p:tgtEl>
                                          <p:spTgt spid="2">
                                            <p:txEl>
                                              <p:pRg st="5" end="5"/>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2">
                                            <p:txEl>
                                              <p:pRg st="6" end="6"/>
                                            </p:txEl>
                                          </p:spTgt>
                                        </p:tgtEl>
                                        <p:attrNameLst>
                                          <p:attrName>style.visibility</p:attrName>
                                        </p:attrNameLst>
                                      </p:cBhvr>
                                      <p:to>
                                        <p:strVal val="visible"/>
                                      </p:to>
                                    </p:set>
                                    <p:animEffect transition="in" filter="fade">
                                      <p:cBhvr>
                                        <p:cTn id="42" dur="1250"/>
                                        <p:tgtEl>
                                          <p:spTgt spid="2">
                                            <p:txEl>
                                              <p:pRg st="6" end="6"/>
                                            </p:txEl>
                                          </p:spTgt>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grpId="0" nodeType="clickEffect">
                                  <p:stCondLst>
                                    <p:cond delay="0"/>
                                  </p:stCondLst>
                                  <p:childTnLst>
                                    <p:set>
                                      <p:cBhvr>
                                        <p:cTn id="46" dur="1" fill="hold">
                                          <p:stCondLst>
                                            <p:cond delay="0"/>
                                          </p:stCondLst>
                                        </p:cTn>
                                        <p:tgtEl>
                                          <p:spTgt spid="2">
                                            <p:txEl>
                                              <p:pRg st="8" end="8"/>
                                            </p:txEl>
                                          </p:spTgt>
                                        </p:tgtEl>
                                        <p:attrNameLst>
                                          <p:attrName>style.visibility</p:attrName>
                                        </p:attrNameLst>
                                      </p:cBhvr>
                                      <p:to>
                                        <p:strVal val="visible"/>
                                      </p:to>
                                    </p:set>
                                    <p:animEffect transition="in" filter="fade">
                                      <p:cBhvr>
                                        <p:cTn id="47" dur="1250"/>
                                        <p:tgtEl>
                                          <p:spTgt spid="2">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uiExpand="1" build="p"/>
      <p:bldP spid="3" grpId="0" build="p"/>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artalom helye 1">
            <a:extLst>
              <a:ext uri="{FF2B5EF4-FFF2-40B4-BE49-F238E27FC236}">
                <a16:creationId xmlns:a16="http://schemas.microsoft.com/office/drawing/2014/main" id="{78501318-730F-4243-A834-F6B146BA3496}"/>
              </a:ext>
            </a:extLst>
          </p:cNvPr>
          <p:cNvSpPr>
            <a:spLocks noGrp="1"/>
          </p:cNvSpPr>
          <p:nvPr>
            <p:ph idx="1"/>
          </p:nvPr>
        </p:nvSpPr>
        <p:spPr>
          <a:xfrm>
            <a:off x="606895" y="1347614"/>
            <a:ext cx="8229600" cy="2754306"/>
          </a:xfrm>
        </p:spPr>
        <p:txBody>
          <a:bodyPr/>
          <a:lstStyle/>
          <a:p>
            <a:pPr>
              <a:lnSpc>
                <a:spcPts val="2400"/>
              </a:lnSpc>
              <a:spcAft>
                <a:spcPts val="300"/>
              </a:spcAft>
            </a:pPr>
            <a:r>
              <a:rPr lang="hu-HU" sz="1600" b="1"/>
              <a:t>High Speed Network Criteria</a:t>
            </a:r>
            <a:r>
              <a:rPr lang="hu-HU" sz="1600"/>
              <a:t>:</a:t>
            </a:r>
          </a:p>
          <a:p>
            <a:pPr lvl="1">
              <a:lnSpc>
                <a:spcPts val="2400"/>
              </a:lnSpc>
              <a:spcAft>
                <a:spcPts val="300"/>
              </a:spcAft>
            </a:pPr>
            <a:r>
              <a:rPr lang="hu-HU" sz="1550"/>
              <a:t>Fixed (address-level): FTTH or HFC </a:t>
            </a:r>
            <a:r>
              <a:rPr lang="hu-HU" sz="1550" b="1"/>
              <a:t>OR</a:t>
            </a:r>
            <a:r>
              <a:rPr lang="hu-HU" sz="1550"/>
              <a:t> else with at least 100 Mbps download speed</a:t>
            </a:r>
          </a:p>
          <a:p>
            <a:pPr lvl="1">
              <a:lnSpc>
                <a:spcPts val="2400"/>
              </a:lnSpc>
              <a:spcAft>
                <a:spcPts val="300"/>
              </a:spcAft>
            </a:pPr>
            <a:r>
              <a:rPr lang="hu-HU" sz="1550"/>
              <a:t>Fixed (grid level): </a:t>
            </a:r>
            <a:r>
              <a:rPr lang="hu-HU" sz="1550" b="1"/>
              <a:t>&gt;= 95% of addresses </a:t>
            </a:r>
            <a:r>
              <a:rPr lang="hu-HU" sz="1550"/>
              <a:t>within grid have </a:t>
            </a:r>
            <a:r>
              <a:rPr lang="hu-HU" sz="1550" b="1"/>
              <a:t>high speed connection</a:t>
            </a:r>
          </a:p>
          <a:p>
            <a:pPr lvl="1">
              <a:lnSpc>
                <a:spcPts val="2400"/>
              </a:lnSpc>
              <a:spcAft>
                <a:spcPts val="300"/>
              </a:spcAft>
            </a:pPr>
            <a:r>
              <a:rPr lang="hu-HU" sz="1550"/>
              <a:t>Mobile: optical base station connection </a:t>
            </a:r>
            <a:r>
              <a:rPr lang="hu-HU" sz="1550" b="1"/>
              <a:t>OR</a:t>
            </a:r>
            <a:r>
              <a:rPr lang="hu-HU" sz="1550"/>
              <a:t> at least 100 Mbps typical download speed</a:t>
            </a:r>
          </a:p>
          <a:p>
            <a:pPr>
              <a:lnSpc>
                <a:spcPts val="2400"/>
              </a:lnSpc>
              <a:spcAft>
                <a:spcPts val="300"/>
              </a:spcAft>
            </a:pPr>
            <a:r>
              <a:rPr lang="hu-HU" sz="1550"/>
              <a:t>Best available coverage is taken into account</a:t>
            </a:r>
          </a:p>
          <a:p>
            <a:pPr>
              <a:lnSpc>
                <a:spcPts val="2400"/>
              </a:lnSpc>
              <a:spcAft>
                <a:spcPts val="300"/>
              </a:spcAft>
            </a:pPr>
            <a:r>
              <a:rPr lang="hu-HU" sz="1550" b="1"/>
              <a:t>Register of Not Covered Areas </a:t>
            </a:r>
            <a:r>
              <a:rPr lang="hu-HU" sz="1550"/>
              <a:t>presented in three categories</a:t>
            </a:r>
          </a:p>
          <a:p>
            <a:pPr lvl="1">
              <a:lnSpc>
                <a:spcPts val="2400"/>
              </a:lnSpc>
              <a:spcAft>
                <a:spcPts val="300"/>
              </a:spcAft>
            </a:pPr>
            <a:r>
              <a:rPr lang="hu-HU" sz="1550"/>
              <a:t>Fixed Not Covered (address)</a:t>
            </a:r>
          </a:p>
          <a:p>
            <a:pPr lvl="1">
              <a:lnSpc>
                <a:spcPts val="2400"/>
              </a:lnSpc>
              <a:spcAft>
                <a:spcPts val="300"/>
              </a:spcAft>
            </a:pPr>
            <a:r>
              <a:rPr lang="hu-HU" sz="1550"/>
              <a:t>Mobile Not Covered (grid)</a:t>
            </a:r>
          </a:p>
          <a:p>
            <a:pPr lvl="1">
              <a:lnSpc>
                <a:spcPts val="2400"/>
              </a:lnSpc>
              <a:spcAft>
                <a:spcPts val="300"/>
              </a:spcAft>
            </a:pPr>
            <a:r>
              <a:rPr lang="hu-HU" sz="1550"/>
              <a:t>Completely Not Covered (grid)</a:t>
            </a:r>
          </a:p>
          <a:p>
            <a:pPr marL="648000" lvl="2" indent="0">
              <a:lnSpc>
                <a:spcPts val="2400"/>
              </a:lnSpc>
              <a:buNone/>
            </a:pPr>
            <a:endParaRPr lang="hu-HU" sz="1600"/>
          </a:p>
          <a:p>
            <a:pPr lvl="1">
              <a:lnSpc>
                <a:spcPts val="2400"/>
              </a:lnSpc>
            </a:pPr>
            <a:endParaRPr lang="hu-HU" sz="1600"/>
          </a:p>
          <a:p>
            <a:pPr lvl="1">
              <a:lnSpc>
                <a:spcPts val="2400"/>
              </a:lnSpc>
            </a:pPr>
            <a:endParaRPr lang="hu-HU" sz="1600"/>
          </a:p>
          <a:p>
            <a:pPr>
              <a:lnSpc>
                <a:spcPts val="2400"/>
              </a:lnSpc>
            </a:pPr>
            <a:endParaRPr lang="hu-HU" sz="1600"/>
          </a:p>
        </p:txBody>
      </p:sp>
      <p:sp>
        <p:nvSpPr>
          <p:cNvPr id="3" name="Szöveg helye 2">
            <a:extLst>
              <a:ext uri="{FF2B5EF4-FFF2-40B4-BE49-F238E27FC236}">
                <a16:creationId xmlns:a16="http://schemas.microsoft.com/office/drawing/2014/main" id="{94563745-3630-4A9A-B2AF-2FC692BD4A4C}"/>
              </a:ext>
            </a:extLst>
          </p:cNvPr>
          <p:cNvSpPr>
            <a:spLocks noGrp="1"/>
          </p:cNvSpPr>
          <p:nvPr>
            <p:ph type="body" sz="half" idx="2"/>
          </p:nvPr>
        </p:nvSpPr>
        <p:spPr>
          <a:xfrm>
            <a:off x="617239" y="871043"/>
            <a:ext cx="8219256" cy="764603"/>
          </a:xfrm>
        </p:spPr>
        <p:txBody>
          <a:bodyPr/>
          <a:lstStyle/>
          <a:p>
            <a:r>
              <a:rPr lang="hu-HU" b="1"/>
              <a:t>Data Compilation</a:t>
            </a:r>
          </a:p>
        </p:txBody>
      </p:sp>
      <p:sp>
        <p:nvSpPr>
          <p:cNvPr id="5" name="Szöveg helye 4">
            <a:extLst>
              <a:ext uri="{FF2B5EF4-FFF2-40B4-BE49-F238E27FC236}">
                <a16:creationId xmlns:a16="http://schemas.microsoft.com/office/drawing/2014/main" id="{9048D5A0-C5B3-4637-AB7F-B173FD4AAB3A}"/>
              </a:ext>
            </a:extLst>
          </p:cNvPr>
          <p:cNvSpPr>
            <a:spLocks noGrp="1"/>
          </p:cNvSpPr>
          <p:nvPr>
            <p:ph type="body" sz="half" idx="11"/>
          </p:nvPr>
        </p:nvSpPr>
        <p:spPr/>
        <p:txBody>
          <a:bodyPr/>
          <a:lstStyle/>
          <a:p>
            <a:r>
              <a:rPr lang="hu-HU"/>
              <a:t>METHODOLOGY AND VISUALIZATION</a:t>
            </a:r>
          </a:p>
        </p:txBody>
      </p:sp>
    </p:spTree>
    <p:extLst>
      <p:ext uri="{BB962C8B-B14F-4D97-AF65-F5344CB8AC3E}">
        <p14:creationId xmlns:p14="http://schemas.microsoft.com/office/powerpoint/2010/main" val="39812995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25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2">
                                            <p:txEl>
                                              <p:pRg st="0" end="0"/>
                                            </p:txEl>
                                          </p:spTgt>
                                        </p:tgtEl>
                                        <p:attrNameLst>
                                          <p:attrName>style.visibility</p:attrName>
                                        </p:attrNameLst>
                                      </p:cBhvr>
                                      <p:to>
                                        <p:strVal val="visible"/>
                                      </p:to>
                                    </p:set>
                                    <p:animEffect transition="in" filter="fade">
                                      <p:cBhvr>
                                        <p:cTn id="12" dur="500"/>
                                        <p:tgtEl>
                                          <p:spTgt spid="2">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2">
                                            <p:txEl>
                                              <p:pRg st="1" end="1"/>
                                            </p:txEl>
                                          </p:spTgt>
                                        </p:tgtEl>
                                        <p:attrNameLst>
                                          <p:attrName>style.visibility</p:attrName>
                                        </p:attrNameLst>
                                      </p:cBhvr>
                                      <p:to>
                                        <p:strVal val="visible"/>
                                      </p:to>
                                    </p:set>
                                    <p:animEffect transition="in" filter="fade">
                                      <p:cBhvr>
                                        <p:cTn id="17" dur="500"/>
                                        <p:tgtEl>
                                          <p:spTgt spid="2">
                                            <p:txEl>
                                              <p:pRg st="1" end="1"/>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2">
                                            <p:txEl>
                                              <p:pRg st="2" end="2"/>
                                            </p:txEl>
                                          </p:spTgt>
                                        </p:tgtEl>
                                        <p:attrNameLst>
                                          <p:attrName>style.visibility</p:attrName>
                                        </p:attrNameLst>
                                      </p:cBhvr>
                                      <p:to>
                                        <p:strVal val="visible"/>
                                      </p:to>
                                    </p:set>
                                    <p:animEffect transition="in" filter="fade">
                                      <p:cBhvr>
                                        <p:cTn id="22" dur="500"/>
                                        <p:tgtEl>
                                          <p:spTgt spid="2">
                                            <p:txEl>
                                              <p:pRg st="2" end="2"/>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2">
                                            <p:txEl>
                                              <p:pRg st="3" end="3"/>
                                            </p:txEl>
                                          </p:spTgt>
                                        </p:tgtEl>
                                        <p:attrNameLst>
                                          <p:attrName>style.visibility</p:attrName>
                                        </p:attrNameLst>
                                      </p:cBhvr>
                                      <p:to>
                                        <p:strVal val="visible"/>
                                      </p:to>
                                    </p:set>
                                    <p:animEffect transition="in" filter="fade">
                                      <p:cBhvr>
                                        <p:cTn id="27" dur="500"/>
                                        <p:tgtEl>
                                          <p:spTgt spid="2">
                                            <p:txEl>
                                              <p:pRg st="3" end="3"/>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2">
                                            <p:txEl>
                                              <p:pRg st="4" end="4"/>
                                            </p:txEl>
                                          </p:spTgt>
                                        </p:tgtEl>
                                        <p:attrNameLst>
                                          <p:attrName>style.visibility</p:attrName>
                                        </p:attrNameLst>
                                      </p:cBhvr>
                                      <p:to>
                                        <p:strVal val="visible"/>
                                      </p:to>
                                    </p:set>
                                    <p:animEffect transition="in" filter="fade">
                                      <p:cBhvr>
                                        <p:cTn id="32" dur="500"/>
                                        <p:tgtEl>
                                          <p:spTgt spid="2">
                                            <p:txEl>
                                              <p:pRg st="4" end="4"/>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2">
                                            <p:txEl>
                                              <p:pRg st="5" end="5"/>
                                            </p:txEl>
                                          </p:spTgt>
                                        </p:tgtEl>
                                        <p:attrNameLst>
                                          <p:attrName>style.visibility</p:attrName>
                                        </p:attrNameLst>
                                      </p:cBhvr>
                                      <p:to>
                                        <p:strVal val="visible"/>
                                      </p:to>
                                    </p:set>
                                    <p:animEffect transition="in" filter="fade">
                                      <p:cBhvr>
                                        <p:cTn id="37" dur="500"/>
                                        <p:tgtEl>
                                          <p:spTgt spid="2">
                                            <p:txEl>
                                              <p:pRg st="5" end="5"/>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2">
                                            <p:txEl>
                                              <p:pRg st="6" end="6"/>
                                            </p:txEl>
                                          </p:spTgt>
                                        </p:tgtEl>
                                        <p:attrNameLst>
                                          <p:attrName>style.visibility</p:attrName>
                                        </p:attrNameLst>
                                      </p:cBhvr>
                                      <p:to>
                                        <p:strVal val="visible"/>
                                      </p:to>
                                    </p:set>
                                    <p:animEffect transition="in" filter="fade">
                                      <p:cBhvr>
                                        <p:cTn id="42" dur="500"/>
                                        <p:tgtEl>
                                          <p:spTgt spid="2">
                                            <p:txEl>
                                              <p:pRg st="6" end="6"/>
                                            </p:txEl>
                                          </p:spTgt>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grpId="0" nodeType="clickEffect">
                                  <p:stCondLst>
                                    <p:cond delay="0"/>
                                  </p:stCondLst>
                                  <p:childTnLst>
                                    <p:set>
                                      <p:cBhvr>
                                        <p:cTn id="46" dur="1" fill="hold">
                                          <p:stCondLst>
                                            <p:cond delay="0"/>
                                          </p:stCondLst>
                                        </p:cTn>
                                        <p:tgtEl>
                                          <p:spTgt spid="2">
                                            <p:txEl>
                                              <p:pRg st="7" end="7"/>
                                            </p:txEl>
                                          </p:spTgt>
                                        </p:tgtEl>
                                        <p:attrNameLst>
                                          <p:attrName>style.visibility</p:attrName>
                                        </p:attrNameLst>
                                      </p:cBhvr>
                                      <p:to>
                                        <p:strVal val="visible"/>
                                      </p:to>
                                    </p:set>
                                    <p:animEffect transition="in" filter="fade">
                                      <p:cBhvr>
                                        <p:cTn id="47" dur="500"/>
                                        <p:tgtEl>
                                          <p:spTgt spid="2">
                                            <p:txEl>
                                              <p:pRg st="7" end="7"/>
                                            </p:txEl>
                                          </p:spTgt>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grpId="0" nodeType="clickEffect">
                                  <p:stCondLst>
                                    <p:cond delay="0"/>
                                  </p:stCondLst>
                                  <p:childTnLst>
                                    <p:set>
                                      <p:cBhvr>
                                        <p:cTn id="51" dur="1" fill="hold">
                                          <p:stCondLst>
                                            <p:cond delay="0"/>
                                          </p:stCondLst>
                                        </p:cTn>
                                        <p:tgtEl>
                                          <p:spTgt spid="2">
                                            <p:txEl>
                                              <p:pRg st="8" end="8"/>
                                            </p:txEl>
                                          </p:spTgt>
                                        </p:tgtEl>
                                        <p:attrNameLst>
                                          <p:attrName>style.visibility</p:attrName>
                                        </p:attrNameLst>
                                      </p:cBhvr>
                                      <p:to>
                                        <p:strVal val="visible"/>
                                      </p:to>
                                    </p:set>
                                    <p:animEffect transition="in" filter="fade">
                                      <p:cBhvr>
                                        <p:cTn id="52" dur="500"/>
                                        <p:tgtEl>
                                          <p:spTgt spid="2">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uiExpand="1" build="p"/>
      <p:bldP spid="3" grpId="0" build="p"/>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artalom helye 1">
            <a:extLst>
              <a:ext uri="{FF2B5EF4-FFF2-40B4-BE49-F238E27FC236}">
                <a16:creationId xmlns:a16="http://schemas.microsoft.com/office/drawing/2014/main" id="{E644E106-E0CD-424B-8C9C-EBCC84C45AD2}"/>
              </a:ext>
            </a:extLst>
          </p:cNvPr>
          <p:cNvSpPr>
            <a:spLocks noGrp="1"/>
          </p:cNvSpPr>
          <p:nvPr>
            <p:ph idx="1"/>
          </p:nvPr>
        </p:nvSpPr>
        <p:spPr>
          <a:xfrm>
            <a:off x="507629" y="1360875"/>
            <a:ext cx="8229600" cy="2889321"/>
          </a:xfrm>
        </p:spPr>
        <p:txBody>
          <a:bodyPr/>
          <a:lstStyle/>
          <a:p>
            <a:pPr>
              <a:spcAft>
                <a:spcPts val="300"/>
              </a:spcAft>
            </a:pPr>
            <a:r>
              <a:rPr lang="hu-HU" sz="1600" dirty="0"/>
              <a:t>P</a:t>
            </a:r>
            <a:r>
              <a:rPr lang="en-US" sz="1600" dirty="0" err="1"/>
              <a:t>rimary</a:t>
            </a:r>
            <a:r>
              <a:rPr lang="en-US" sz="1600" dirty="0"/>
              <a:t> data quality concern</a:t>
            </a:r>
            <a:r>
              <a:rPr lang="hu-HU" sz="1600" dirty="0"/>
              <a:t>: </a:t>
            </a:r>
            <a:r>
              <a:rPr lang="hu-HU" sz="1600" b="1" err="1"/>
              <a:t>data-absent</a:t>
            </a:r>
            <a:r>
              <a:rPr lang="hu-HU" sz="1600" b="1"/>
              <a:t> addresses </a:t>
            </a:r>
            <a:r>
              <a:rPr lang="hu-HU" sz="1600"/>
              <a:t>(</a:t>
            </a:r>
            <a:r>
              <a:rPr lang="hu-HU" sz="1600" dirty="0"/>
              <a:t>over 300K)</a:t>
            </a:r>
          </a:p>
          <a:p>
            <a:pPr>
              <a:spcAft>
                <a:spcPts val="300"/>
              </a:spcAft>
            </a:pPr>
            <a:r>
              <a:rPr lang="hu-HU" sz="1600" b="1" dirty="0"/>
              <a:t>Mobile </a:t>
            </a:r>
            <a:r>
              <a:rPr lang="hu-HU" sz="1600" dirty="0" err="1"/>
              <a:t>submissions</a:t>
            </a:r>
            <a:r>
              <a:rPr lang="hu-HU" sz="1600" dirty="0"/>
              <a:t> </a:t>
            </a:r>
            <a:r>
              <a:rPr lang="hu-HU" sz="1600" dirty="0" err="1"/>
              <a:t>place</a:t>
            </a:r>
            <a:r>
              <a:rPr lang="hu-HU" sz="1600" dirty="0"/>
              <a:t> a </a:t>
            </a:r>
            <a:r>
              <a:rPr lang="hu-HU" sz="1600" b="1" dirty="0" err="1"/>
              <a:t>heavy</a:t>
            </a:r>
            <a:r>
              <a:rPr lang="hu-HU" sz="1600" b="1" dirty="0"/>
              <a:t> </a:t>
            </a:r>
            <a:r>
              <a:rPr lang="hu-HU" sz="1600" b="1" dirty="0" err="1"/>
              <a:t>strain</a:t>
            </a:r>
            <a:r>
              <a:rPr lang="hu-HU" sz="1600" b="1" dirty="0"/>
              <a:t> </a:t>
            </a:r>
            <a:r>
              <a:rPr lang="en-US" sz="1600" b="1" dirty="0"/>
              <a:t>on IT resources</a:t>
            </a:r>
            <a:endParaRPr lang="hu-HU" sz="1600" b="1" dirty="0"/>
          </a:p>
          <a:p>
            <a:pPr>
              <a:spcAft>
                <a:spcPts val="300"/>
              </a:spcAft>
            </a:pPr>
            <a:r>
              <a:rPr lang="hu-HU" sz="1600" dirty="0"/>
              <a:t>D</a:t>
            </a:r>
            <a:r>
              <a:rPr lang="en-US" sz="1600" dirty="0" err="1"/>
              <a:t>ata</a:t>
            </a:r>
            <a:r>
              <a:rPr lang="en-US" sz="1600" dirty="0"/>
              <a:t> reporting morale deteriorates </a:t>
            </a:r>
            <a:r>
              <a:rPr lang="hu-HU" sz="1600" dirty="0" err="1"/>
              <a:t>moving</a:t>
            </a:r>
            <a:r>
              <a:rPr lang="hu-HU" sz="1600" dirty="0"/>
              <a:t> </a:t>
            </a:r>
            <a:r>
              <a:rPr lang="en-US" sz="1600" dirty="0"/>
              <a:t>towards smaller service providers</a:t>
            </a:r>
            <a:endParaRPr lang="hu-HU" sz="1600" dirty="0"/>
          </a:p>
          <a:p>
            <a:pPr>
              <a:spcAft>
                <a:spcPts val="300"/>
              </a:spcAft>
            </a:pPr>
            <a:r>
              <a:rPr lang="hu-HU" sz="1600" dirty="0"/>
              <a:t>1/3 of service </a:t>
            </a:r>
            <a:r>
              <a:rPr lang="hu-HU" sz="1600" dirty="0" err="1"/>
              <a:t>providers</a:t>
            </a:r>
            <a:r>
              <a:rPr lang="hu-HU" sz="1600" dirty="0"/>
              <a:t> </a:t>
            </a:r>
            <a:r>
              <a:rPr lang="hu-HU" sz="1600" dirty="0" err="1"/>
              <a:t>did</a:t>
            </a:r>
            <a:r>
              <a:rPr lang="hu-HU" sz="1600" dirty="0"/>
              <a:t> </a:t>
            </a:r>
            <a:r>
              <a:rPr lang="hu-HU" sz="1600" dirty="0" err="1"/>
              <a:t>not</a:t>
            </a:r>
            <a:r>
              <a:rPr lang="hu-HU" sz="1600" dirty="0"/>
              <a:t> </a:t>
            </a:r>
            <a:r>
              <a:rPr lang="hu-HU" sz="1600" dirty="0" err="1"/>
              <a:t>meet</a:t>
            </a:r>
            <a:r>
              <a:rPr lang="hu-HU" sz="1600" dirty="0"/>
              <a:t> </a:t>
            </a:r>
            <a:r>
              <a:rPr lang="hu-HU" sz="1600" dirty="0" err="1"/>
              <a:t>deadline</a:t>
            </a:r>
            <a:r>
              <a:rPr lang="hu-HU" sz="1600" dirty="0"/>
              <a:t> in 2025</a:t>
            </a:r>
          </a:p>
          <a:p>
            <a:pPr>
              <a:spcAft>
                <a:spcPts val="300"/>
              </a:spcAft>
            </a:pPr>
            <a:r>
              <a:rPr lang="hu-HU" sz="1600" dirty="0" err="1"/>
              <a:t>Forms</a:t>
            </a:r>
            <a:r>
              <a:rPr lang="hu-HU" sz="1600" dirty="0"/>
              <a:t> of </a:t>
            </a:r>
            <a:r>
              <a:rPr lang="hu-HU" sz="1600" dirty="0" err="1"/>
              <a:t>enforcement</a:t>
            </a:r>
            <a:r>
              <a:rPr lang="hu-HU" sz="1600" dirty="0"/>
              <a:t>:</a:t>
            </a:r>
          </a:p>
          <a:p>
            <a:pPr lvl="1">
              <a:spcAft>
                <a:spcPts val="300"/>
              </a:spcAft>
            </a:pPr>
            <a:r>
              <a:rPr lang="hu-HU" sz="1600" dirty="0" err="1"/>
              <a:t>informal</a:t>
            </a:r>
            <a:r>
              <a:rPr lang="hu-HU" sz="1600" dirty="0"/>
              <a:t> </a:t>
            </a:r>
            <a:r>
              <a:rPr lang="hu-HU" sz="1600" dirty="0" err="1"/>
              <a:t>reminder</a:t>
            </a:r>
            <a:r>
              <a:rPr lang="hu-HU" sz="1600" dirty="0"/>
              <a:t> </a:t>
            </a:r>
            <a:r>
              <a:rPr lang="hu-HU" sz="1600" dirty="0" err="1"/>
              <a:t>letter</a:t>
            </a:r>
            <a:r>
              <a:rPr lang="hu-HU" sz="1600" dirty="0"/>
              <a:t> </a:t>
            </a:r>
            <a:r>
              <a:rPr lang="hu-HU" sz="1600" dirty="0" err="1"/>
              <a:t>days</a:t>
            </a:r>
            <a:r>
              <a:rPr lang="hu-HU" sz="1600" dirty="0"/>
              <a:t> </a:t>
            </a:r>
            <a:r>
              <a:rPr lang="hu-HU" sz="1600" dirty="0" err="1"/>
              <a:t>before</a:t>
            </a:r>
            <a:r>
              <a:rPr lang="hu-HU" sz="1600" dirty="0"/>
              <a:t> </a:t>
            </a:r>
            <a:r>
              <a:rPr lang="hu-HU" sz="1600" dirty="0" err="1"/>
              <a:t>deadline</a:t>
            </a:r>
            <a:endParaRPr lang="hu-HU" sz="1600" dirty="0"/>
          </a:p>
          <a:p>
            <a:pPr lvl="1">
              <a:spcAft>
                <a:spcPts val="300"/>
              </a:spcAft>
            </a:pPr>
            <a:r>
              <a:rPr lang="hu-HU" sz="1600" dirty="0" err="1"/>
              <a:t>official</a:t>
            </a:r>
            <a:r>
              <a:rPr lang="hu-HU" sz="1600" dirty="0"/>
              <a:t> </a:t>
            </a:r>
            <a:r>
              <a:rPr lang="hu-HU" sz="1600" dirty="0" err="1"/>
              <a:t>follow-up</a:t>
            </a:r>
            <a:r>
              <a:rPr lang="hu-HU" sz="1600" dirty="0"/>
              <a:t> </a:t>
            </a:r>
            <a:r>
              <a:rPr lang="hu-HU" sz="1600" dirty="0" err="1"/>
              <a:t>request</a:t>
            </a:r>
            <a:r>
              <a:rPr lang="hu-HU" sz="1600" dirty="0"/>
              <a:t> </a:t>
            </a:r>
            <a:r>
              <a:rPr lang="hu-HU" sz="1600" dirty="0" err="1"/>
              <a:t>after</a:t>
            </a:r>
            <a:r>
              <a:rPr lang="hu-HU" sz="1600" dirty="0"/>
              <a:t> </a:t>
            </a:r>
            <a:r>
              <a:rPr lang="hu-HU" sz="1600" dirty="0" err="1"/>
              <a:t>deadline</a:t>
            </a:r>
            <a:endParaRPr lang="hu-HU" sz="1600" dirty="0"/>
          </a:p>
          <a:p>
            <a:pPr lvl="1">
              <a:spcAft>
                <a:spcPts val="300"/>
              </a:spcAft>
            </a:pPr>
            <a:r>
              <a:rPr lang="hu-HU" sz="1600" dirty="0" err="1"/>
              <a:t>penalty</a:t>
            </a:r>
            <a:r>
              <a:rPr lang="hu-HU" sz="1600" dirty="0"/>
              <a:t> in </a:t>
            </a:r>
            <a:r>
              <a:rPr lang="hu-HU" sz="1600" dirty="0" err="1"/>
              <a:t>case</a:t>
            </a:r>
            <a:r>
              <a:rPr lang="hu-HU" sz="1600" dirty="0"/>
              <a:t> of </a:t>
            </a:r>
            <a:r>
              <a:rPr lang="hu-HU" sz="1600" dirty="0" err="1"/>
              <a:t>unsuccessful</a:t>
            </a:r>
            <a:r>
              <a:rPr lang="hu-HU" sz="1600" dirty="0"/>
              <a:t> </a:t>
            </a:r>
            <a:r>
              <a:rPr lang="hu-HU" sz="1600" dirty="0" err="1"/>
              <a:t>follow-up</a:t>
            </a:r>
            <a:endParaRPr lang="hu-HU" sz="1600" dirty="0"/>
          </a:p>
          <a:p>
            <a:pPr>
              <a:spcAft>
                <a:spcPts val="300"/>
              </a:spcAft>
            </a:pPr>
            <a:r>
              <a:rPr lang="hu-HU" sz="1600" dirty="0" err="1"/>
              <a:t>Importance</a:t>
            </a:r>
            <a:r>
              <a:rPr lang="hu-HU" sz="1600" dirty="0"/>
              <a:t> of </a:t>
            </a:r>
            <a:r>
              <a:rPr lang="hu-HU" sz="1600" b="1" dirty="0" err="1"/>
              <a:t>clarification</a:t>
            </a:r>
            <a:r>
              <a:rPr lang="hu-HU" sz="1600" b="1" dirty="0"/>
              <a:t> of </a:t>
            </a:r>
            <a:r>
              <a:rPr lang="hu-HU" sz="1600" b="1" dirty="0" err="1"/>
              <a:t>deeper</a:t>
            </a:r>
            <a:r>
              <a:rPr lang="hu-HU" sz="1600" b="1" dirty="0"/>
              <a:t> </a:t>
            </a:r>
            <a:r>
              <a:rPr lang="hu-HU" sz="1600" b="1" dirty="0" err="1"/>
              <a:t>data</a:t>
            </a:r>
            <a:r>
              <a:rPr lang="hu-HU" sz="1600" b="1" dirty="0"/>
              <a:t> </a:t>
            </a:r>
            <a:r>
              <a:rPr lang="hu-HU" sz="1600" b="1" dirty="0" err="1"/>
              <a:t>relationships</a:t>
            </a:r>
            <a:r>
              <a:rPr lang="hu-HU" sz="1600" dirty="0"/>
              <a:t> </a:t>
            </a:r>
            <a:r>
              <a:rPr lang="hu-HU" sz="1600" dirty="0" err="1"/>
              <a:t>with</a:t>
            </a:r>
            <a:r>
              <a:rPr lang="hu-HU" sz="1600" dirty="0"/>
              <a:t> </a:t>
            </a:r>
            <a:r>
              <a:rPr lang="hu-HU" sz="1600"/>
              <a:t>major </a:t>
            </a:r>
            <a:r>
              <a:rPr lang="hu-HU" sz="1600" dirty="0"/>
              <a:t>S</a:t>
            </a:r>
            <a:r>
              <a:rPr lang="hu-HU" sz="1600"/>
              <a:t>Ps</a:t>
            </a:r>
            <a:endParaRPr lang="hu-HU" sz="1600" dirty="0"/>
          </a:p>
          <a:p>
            <a:pPr>
              <a:spcAft>
                <a:spcPts val="300"/>
              </a:spcAft>
            </a:pPr>
            <a:r>
              <a:rPr lang="hu-HU" sz="1600" dirty="0" err="1"/>
              <a:t>Opportunity</a:t>
            </a:r>
            <a:r>
              <a:rPr lang="hu-HU" sz="1600" dirty="0"/>
              <a:t> </a:t>
            </a:r>
            <a:r>
              <a:rPr lang="hu-HU" sz="1600" dirty="0" err="1"/>
              <a:t>for</a:t>
            </a:r>
            <a:r>
              <a:rPr lang="hu-HU" sz="1600" dirty="0"/>
              <a:t> </a:t>
            </a:r>
            <a:r>
              <a:rPr lang="hu-HU" sz="1600" b="1" dirty="0" err="1"/>
              <a:t>self-revision</a:t>
            </a:r>
            <a:r>
              <a:rPr lang="hu-HU" sz="1600" dirty="0"/>
              <a:t> </a:t>
            </a:r>
            <a:r>
              <a:rPr lang="hu-HU" sz="1600" err="1"/>
              <a:t>for</a:t>
            </a:r>
            <a:r>
              <a:rPr lang="hu-HU" sz="1600"/>
              <a:t> </a:t>
            </a:r>
            <a:r>
              <a:rPr lang="hu-HU" sz="1600" dirty="0"/>
              <a:t>S</a:t>
            </a:r>
            <a:r>
              <a:rPr lang="hu-HU" sz="1600"/>
              <a:t>Ps</a:t>
            </a:r>
            <a:endParaRPr lang="hu-HU" sz="1600" dirty="0"/>
          </a:p>
          <a:p>
            <a:pPr>
              <a:spcAft>
                <a:spcPts val="300"/>
              </a:spcAft>
            </a:pPr>
            <a:endParaRPr lang="hu-HU" sz="1600" dirty="0"/>
          </a:p>
          <a:p>
            <a:pPr>
              <a:spcAft>
                <a:spcPts val="300"/>
              </a:spcAft>
            </a:pPr>
            <a:endParaRPr lang="hu-HU" sz="1600" dirty="0"/>
          </a:p>
          <a:p>
            <a:pPr lvl="1">
              <a:spcAft>
                <a:spcPts val="300"/>
              </a:spcAft>
            </a:pPr>
            <a:endParaRPr lang="hu-HU" sz="1600" dirty="0"/>
          </a:p>
          <a:p>
            <a:pPr lvl="1">
              <a:spcAft>
                <a:spcPts val="300"/>
              </a:spcAft>
            </a:pPr>
            <a:endParaRPr lang="hu-HU" sz="1600" dirty="0"/>
          </a:p>
        </p:txBody>
      </p:sp>
      <p:sp>
        <p:nvSpPr>
          <p:cNvPr id="3" name="Szöveg helye 2">
            <a:extLst>
              <a:ext uri="{FF2B5EF4-FFF2-40B4-BE49-F238E27FC236}">
                <a16:creationId xmlns:a16="http://schemas.microsoft.com/office/drawing/2014/main" id="{62AD546A-848C-44A1-89AA-8A7FB4DA896F}"/>
              </a:ext>
            </a:extLst>
          </p:cNvPr>
          <p:cNvSpPr>
            <a:spLocks noGrp="1"/>
          </p:cNvSpPr>
          <p:nvPr>
            <p:ph type="body" sz="half" idx="2"/>
          </p:nvPr>
        </p:nvSpPr>
        <p:spPr>
          <a:xfrm>
            <a:off x="507629" y="893304"/>
            <a:ext cx="8219256" cy="764603"/>
          </a:xfrm>
        </p:spPr>
        <p:txBody>
          <a:bodyPr/>
          <a:lstStyle/>
          <a:p>
            <a:r>
              <a:rPr lang="hu-HU" b="1"/>
              <a:t>Main Findings</a:t>
            </a:r>
          </a:p>
        </p:txBody>
      </p:sp>
      <p:sp>
        <p:nvSpPr>
          <p:cNvPr id="5" name="Szöveg helye 4">
            <a:extLst>
              <a:ext uri="{FF2B5EF4-FFF2-40B4-BE49-F238E27FC236}">
                <a16:creationId xmlns:a16="http://schemas.microsoft.com/office/drawing/2014/main" id="{7C57C095-9DE1-4701-BFAB-8D7E9545F54E}"/>
              </a:ext>
            </a:extLst>
          </p:cNvPr>
          <p:cNvSpPr>
            <a:spLocks noGrp="1"/>
          </p:cNvSpPr>
          <p:nvPr>
            <p:ph type="body" sz="half" idx="11"/>
          </p:nvPr>
        </p:nvSpPr>
        <p:spPr/>
        <p:txBody>
          <a:bodyPr/>
          <a:lstStyle/>
          <a:p>
            <a:r>
              <a:rPr lang="hu-HU"/>
              <a:t>CAMPAIGN INSIGHTS</a:t>
            </a:r>
          </a:p>
        </p:txBody>
      </p:sp>
    </p:spTree>
    <p:extLst>
      <p:ext uri="{BB962C8B-B14F-4D97-AF65-F5344CB8AC3E}">
        <p14:creationId xmlns:p14="http://schemas.microsoft.com/office/powerpoint/2010/main" val="293751013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25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2">
                                            <p:txEl>
                                              <p:pRg st="0" end="0"/>
                                            </p:txEl>
                                          </p:spTgt>
                                        </p:tgtEl>
                                        <p:attrNameLst>
                                          <p:attrName>style.visibility</p:attrName>
                                        </p:attrNameLst>
                                      </p:cBhvr>
                                      <p:to>
                                        <p:strVal val="visible"/>
                                      </p:to>
                                    </p:set>
                                    <p:animEffect transition="in" filter="fade">
                                      <p:cBhvr>
                                        <p:cTn id="12" dur="500"/>
                                        <p:tgtEl>
                                          <p:spTgt spid="2">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2">
                                            <p:txEl>
                                              <p:pRg st="1" end="1"/>
                                            </p:txEl>
                                          </p:spTgt>
                                        </p:tgtEl>
                                        <p:attrNameLst>
                                          <p:attrName>style.visibility</p:attrName>
                                        </p:attrNameLst>
                                      </p:cBhvr>
                                      <p:to>
                                        <p:strVal val="visible"/>
                                      </p:to>
                                    </p:set>
                                    <p:animEffect transition="in" filter="fade">
                                      <p:cBhvr>
                                        <p:cTn id="17" dur="500"/>
                                        <p:tgtEl>
                                          <p:spTgt spid="2">
                                            <p:txEl>
                                              <p:pRg st="1" end="1"/>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2">
                                            <p:txEl>
                                              <p:pRg st="2" end="2"/>
                                            </p:txEl>
                                          </p:spTgt>
                                        </p:tgtEl>
                                        <p:attrNameLst>
                                          <p:attrName>style.visibility</p:attrName>
                                        </p:attrNameLst>
                                      </p:cBhvr>
                                      <p:to>
                                        <p:strVal val="visible"/>
                                      </p:to>
                                    </p:set>
                                    <p:animEffect transition="in" filter="fade">
                                      <p:cBhvr>
                                        <p:cTn id="22" dur="500"/>
                                        <p:tgtEl>
                                          <p:spTgt spid="2">
                                            <p:txEl>
                                              <p:pRg st="2" end="2"/>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2">
                                            <p:txEl>
                                              <p:pRg st="3" end="3"/>
                                            </p:txEl>
                                          </p:spTgt>
                                        </p:tgtEl>
                                        <p:attrNameLst>
                                          <p:attrName>style.visibility</p:attrName>
                                        </p:attrNameLst>
                                      </p:cBhvr>
                                      <p:to>
                                        <p:strVal val="visible"/>
                                      </p:to>
                                    </p:set>
                                    <p:animEffect transition="in" filter="fade">
                                      <p:cBhvr>
                                        <p:cTn id="27" dur="500"/>
                                        <p:tgtEl>
                                          <p:spTgt spid="2">
                                            <p:txEl>
                                              <p:pRg st="3" end="3"/>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2">
                                            <p:txEl>
                                              <p:pRg st="4" end="4"/>
                                            </p:txEl>
                                          </p:spTgt>
                                        </p:tgtEl>
                                        <p:attrNameLst>
                                          <p:attrName>style.visibility</p:attrName>
                                        </p:attrNameLst>
                                      </p:cBhvr>
                                      <p:to>
                                        <p:strVal val="visible"/>
                                      </p:to>
                                    </p:set>
                                    <p:animEffect transition="in" filter="fade">
                                      <p:cBhvr>
                                        <p:cTn id="32" dur="500"/>
                                        <p:tgtEl>
                                          <p:spTgt spid="2">
                                            <p:txEl>
                                              <p:pRg st="4" end="4"/>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2">
                                            <p:txEl>
                                              <p:pRg st="5" end="5"/>
                                            </p:txEl>
                                          </p:spTgt>
                                        </p:tgtEl>
                                        <p:attrNameLst>
                                          <p:attrName>style.visibility</p:attrName>
                                        </p:attrNameLst>
                                      </p:cBhvr>
                                      <p:to>
                                        <p:strVal val="visible"/>
                                      </p:to>
                                    </p:set>
                                    <p:animEffect transition="in" filter="fade">
                                      <p:cBhvr>
                                        <p:cTn id="37" dur="500"/>
                                        <p:tgtEl>
                                          <p:spTgt spid="2">
                                            <p:txEl>
                                              <p:pRg st="5" end="5"/>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2">
                                            <p:txEl>
                                              <p:pRg st="6" end="6"/>
                                            </p:txEl>
                                          </p:spTgt>
                                        </p:tgtEl>
                                        <p:attrNameLst>
                                          <p:attrName>style.visibility</p:attrName>
                                        </p:attrNameLst>
                                      </p:cBhvr>
                                      <p:to>
                                        <p:strVal val="visible"/>
                                      </p:to>
                                    </p:set>
                                    <p:animEffect transition="in" filter="fade">
                                      <p:cBhvr>
                                        <p:cTn id="42" dur="500"/>
                                        <p:tgtEl>
                                          <p:spTgt spid="2">
                                            <p:txEl>
                                              <p:pRg st="6" end="6"/>
                                            </p:txEl>
                                          </p:spTgt>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grpId="0" nodeType="clickEffect">
                                  <p:stCondLst>
                                    <p:cond delay="0"/>
                                  </p:stCondLst>
                                  <p:childTnLst>
                                    <p:set>
                                      <p:cBhvr>
                                        <p:cTn id="46" dur="1" fill="hold">
                                          <p:stCondLst>
                                            <p:cond delay="0"/>
                                          </p:stCondLst>
                                        </p:cTn>
                                        <p:tgtEl>
                                          <p:spTgt spid="2">
                                            <p:txEl>
                                              <p:pRg st="7" end="7"/>
                                            </p:txEl>
                                          </p:spTgt>
                                        </p:tgtEl>
                                        <p:attrNameLst>
                                          <p:attrName>style.visibility</p:attrName>
                                        </p:attrNameLst>
                                      </p:cBhvr>
                                      <p:to>
                                        <p:strVal val="visible"/>
                                      </p:to>
                                    </p:set>
                                    <p:animEffect transition="in" filter="fade">
                                      <p:cBhvr>
                                        <p:cTn id="47" dur="500"/>
                                        <p:tgtEl>
                                          <p:spTgt spid="2">
                                            <p:txEl>
                                              <p:pRg st="7" end="7"/>
                                            </p:txEl>
                                          </p:spTgt>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grpId="0" nodeType="clickEffect">
                                  <p:stCondLst>
                                    <p:cond delay="0"/>
                                  </p:stCondLst>
                                  <p:childTnLst>
                                    <p:set>
                                      <p:cBhvr>
                                        <p:cTn id="51" dur="1" fill="hold">
                                          <p:stCondLst>
                                            <p:cond delay="0"/>
                                          </p:stCondLst>
                                        </p:cTn>
                                        <p:tgtEl>
                                          <p:spTgt spid="2">
                                            <p:txEl>
                                              <p:pRg st="8" end="8"/>
                                            </p:txEl>
                                          </p:spTgt>
                                        </p:tgtEl>
                                        <p:attrNameLst>
                                          <p:attrName>style.visibility</p:attrName>
                                        </p:attrNameLst>
                                      </p:cBhvr>
                                      <p:to>
                                        <p:strVal val="visible"/>
                                      </p:to>
                                    </p:set>
                                    <p:animEffect transition="in" filter="fade">
                                      <p:cBhvr>
                                        <p:cTn id="52" dur="500"/>
                                        <p:tgtEl>
                                          <p:spTgt spid="2">
                                            <p:txEl>
                                              <p:pRg st="8" end="8"/>
                                            </p:txEl>
                                          </p:spTgt>
                                        </p:tgtEl>
                                      </p:cBhvr>
                                    </p:animEffect>
                                  </p:childTnLst>
                                </p:cTn>
                              </p:par>
                            </p:childTnLst>
                          </p:cTn>
                        </p:par>
                      </p:childTnLst>
                    </p:cTn>
                  </p:par>
                  <p:par>
                    <p:cTn id="53" fill="hold">
                      <p:stCondLst>
                        <p:cond delay="indefinite"/>
                      </p:stCondLst>
                      <p:childTnLst>
                        <p:par>
                          <p:cTn id="54" fill="hold">
                            <p:stCondLst>
                              <p:cond delay="0"/>
                            </p:stCondLst>
                            <p:childTnLst>
                              <p:par>
                                <p:cTn id="55" presetID="10" presetClass="entr" presetSubtype="0" fill="hold" grpId="0" nodeType="clickEffect">
                                  <p:stCondLst>
                                    <p:cond delay="0"/>
                                  </p:stCondLst>
                                  <p:childTnLst>
                                    <p:set>
                                      <p:cBhvr>
                                        <p:cTn id="56" dur="1" fill="hold">
                                          <p:stCondLst>
                                            <p:cond delay="0"/>
                                          </p:stCondLst>
                                        </p:cTn>
                                        <p:tgtEl>
                                          <p:spTgt spid="2">
                                            <p:txEl>
                                              <p:pRg st="9" end="9"/>
                                            </p:txEl>
                                          </p:spTgt>
                                        </p:tgtEl>
                                        <p:attrNameLst>
                                          <p:attrName>style.visibility</p:attrName>
                                        </p:attrNameLst>
                                      </p:cBhvr>
                                      <p:to>
                                        <p:strVal val="visible"/>
                                      </p:to>
                                    </p:set>
                                    <p:animEffect transition="in" filter="fade">
                                      <p:cBhvr>
                                        <p:cTn id="57" dur="500"/>
                                        <p:tgtEl>
                                          <p:spTgt spid="2">
                                            <p:txEl>
                                              <p:pRg st="9" end="9"/>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uiExpand="1" build="p"/>
      <p:bldP spid="3" grpId="0" build="p"/>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artalom helye 1">
            <a:extLst>
              <a:ext uri="{FF2B5EF4-FFF2-40B4-BE49-F238E27FC236}">
                <a16:creationId xmlns:a16="http://schemas.microsoft.com/office/drawing/2014/main" id="{2B043201-4A8E-42F5-92E4-B154B3DF27D8}"/>
              </a:ext>
            </a:extLst>
          </p:cNvPr>
          <p:cNvSpPr>
            <a:spLocks noGrp="1"/>
          </p:cNvSpPr>
          <p:nvPr>
            <p:ph idx="1"/>
          </p:nvPr>
        </p:nvSpPr>
        <p:spPr>
          <a:xfrm>
            <a:off x="591767" y="1707654"/>
            <a:ext cx="3568775" cy="2754306"/>
          </a:xfrm>
        </p:spPr>
        <p:txBody>
          <a:bodyPr/>
          <a:lstStyle/>
          <a:p>
            <a:pPr>
              <a:spcAft>
                <a:spcPts val="300"/>
              </a:spcAft>
            </a:pPr>
            <a:r>
              <a:rPr lang="hu-HU" sz="1600"/>
              <a:t>Register of Not Covered Areas first published in January 2025 in form of Excel tables and interactive map</a:t>
            </a:r>
          </a:p>
          <a:p>
            <a:pPr>
              <a:spcAft>
                <a:spcPts val="300"/>
              </a:spcAft>
            </a:pPr>
            <a:r>
              <a:rPr lang="hu-HU" sz="1600"/>
              <a:t>covered addresses also displayed to create context</a:t>
            </a:r>
          </a:p>
          <a:p>
            <a:pPr>
              <a:spcAft>
                <a:spcPts val="300"/>
              </a:spcAft>
            </a:pPr>
            <a:r>
              <a:rPr lang="hu-HU" sz="1600"/>
              <a:t>two additional layers published showing 100 Mbps availability</a:t>
            </a:r>
          </a:p>
          <a:p>
            <a:pPr>
              <a:spcAft>
                <a:spcPts val="300"/>
              </a:spcAft>
            </a:pPr>
            <a:r>
              <a:rPr lang="hu-HU" sz="1600"/>
              <a:t>minimal functionality (view sharing)</a:t>
            </a:r>
          </a:p>
          <a:p>
            <a:pPr marL="36000" indent="0">
              <a:spcAft>
                <a:spcPts val="300"/>
              </a:spcAft>
              <a:buNone/>
            </a:pPr>
            <a:endParaRPr lang="hu-HU" sz="1600"/>
          </a:p>
          <a:p>
            <a:pPr>
              <a:spcAft>
                <a:spcPts val="300"/>
              </a:spcAft>
            </a:pPr>
            <a:endParaRPr lang="hu-HU" sz="1600"/>
          </a:p>
        </p:txBody>
      </p:sp>
      <p:sp>
        <p:nvSpPr>
          <p:cNvPr id="3" name="Szöveg helye 2">
            <a:extLst>
              <a:ext uri="{FF2B5EF4-FFF2-40B4-BE49-F238E27FC236}">
                <a16:creationId xmlns:a16="http://schemas.microsoft.com/office/drawing/2014/main" id="{815A1D4C-A723-4A6F-B585-4E3D0B6E8699}"/>
              </a:ext>
            </a:extLst>
          </p:cNvPr>
          <p:cNvSpPr>
            <a:spLocks noGrp="1"/>
          </p:cNvSpPr>
          <p:nvPr>
            <p:ph type="body" sz="half" idx="2"/>
          </p:nvPr>
        </p:nvSpPr>
        <p:spPr>
          <a:xfrm>
            <a:off x="683568" y="1177099"/>
            <a:ext cx="8219256" cy="764603"/>
          </a:xfrm>
        </p:spPr>
        <p:txBody>
          <a:bodyPr/>
          <a:lstStyle/>
          <a:p>
            <a:r>
              <a:rPr lang="hu-HU" b="1"/>
              <a:t>Interactive Map</a:t>
            </a:r>
          </a:p>
        </p:txBody>
      </p:sp>
      <p:sp>
        <p:nvSpPr>
          <p:cNvPr id="5" name="Szöveg helye 4">
            <a:extLst>
              <a:ext uri="{FF2B5EF4-FFF2-40B4-BE49-F238E27FC236}">
                <a16:creationId xmlns:a16="http://schemas.microsoft.com/office/drawing/2014/main" id="{23E2FCB9-DE41-4D92-8A59-3D6A222209A0}"/>
              </a:ext>
            </a:extLst>
          </p:cNvPr>
          <p:cNvSpPr>
            <a:spLocks noGrp="1"/>
          </p:cNvSpPr>
          <p:nvPr>
            <p:ph type="body" sz="half" idx="11"/>
          </p:nvPr>
        </p:nvSpPr>
        <p:spPr/>
        <p:txBody>
          <a:bodyPr/>
          <a:lstStyle/>
          <a:p>
            <a:r>
              <a:rPr lang="hu-HU"/>
              <a:t>METHODOLOGY AND VISUALIZATION</a:t>
            </a:r>
          </a:p>
        </p:txBody>
      </p:sp>
      <p:pic>
        <p:nvPicPr>
          <p:cNvPr id="7" name="Kép 6">
            <a:extLst>
              <a:ext uri="{FF2B5EF4-FFF2-40B4-BE49-F238E27FC236}">
                <a16:creationId xmlns:a16="http://schemas.microsoft.com/office/drawing/2014/main" id="{C506368E-B30F-4B5E-B2DD-15D0078E2F77}"/>
              </a:ext>
            </a:extLst>
          </p:cNvPr>
          <p:cNvPicPr>
            <a:picLocks noChangeAspect="1"/>
          </p:cNvPicPr>
          <p:nvPr/>
        </p:nvPicPr>
        <p:blipFill>
          <a:blip r:embed="rId2"/>
          <a:stretch>
            <a:fillRect/>
          </a:stretch>
        </p:blipFill>
        <p:spPr>
          <a:xfrm>
            <a:off x="4572000" y="1941702"/>
            <a:ext cx="3919270" cy="1872208"/>
          </a:xfrm>
          <a:prstGeom prst="rect">
            <a:avLst/>
          </a:prstGeom>
        </p:spPr>
      </p:pic>
      <p:sp>
        <p:nvSpPr>
          <p:cNvPr id="6" name="Szövegdoboz 5">
            <a:extLst>
              <a:ext uri="{FF2B5EF4-FFF2-40B4-BE49-F238E27FC236}">
                <a16:creationId xmlns:a16="http://schemas.microsoft.com/office/drawing/2014/main" id="{D1261416-6BD8-4724-AB6E-87AE78D1F48C}"/>
              </a:ext>
            </a:extLst>
          </p:cNvPr>
          <p:cNvSpPr txBox="1"/>
          <p:nvPr/>
        </p:nvSpPr>
        <p:spPr>
          <a:xfrm>
            <a:off x="5387990" y="3802580"/>
            <a:ext cx="3168352" cy="307777"/>
          </a:xfrm>
          <a:prstGeom prst="rect">
            <a:avLst/>
          </a:prstGeom>
          <a:noFill/>
        </p:spPr>
        <p:txBody>
          <a:bodyPr wrap="square" rtlCol="0">
            <a:spAutoFit/>
          </a:bodyPr>
          <a:lstStyle/>
          <a:p>
            <a:r>
              <a:rPr lang="hu-HU" sz="1400">
                <a:solidFill>
                  <a:schemeClr val="tx2">
                    <a:lumMod val="60000"/>
                    <a:lumOff val="40000"/>
                  </a:schemeClr>
                </a:solidFill>
              </a:rPr>
              <a:t>https://ffterkep.nmhh.hu/</a:t>
            </a:r>
          </a:p>
        </p:txBody>
      </p:sp>
    </p:spTree>
    <p:extLst>
      <p:ext uri="{BB962C8B-B14F-4D97-AF65-F5344CB8AC3E}">
        <p14:creationId xmlns:p14="http://schemas.microsoft.com/office/powerpoint/2010/main" val="11623903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25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2">
                                            <p:txEl>
                                              <p:pRg st="0" end="0"/>
                                            </p:txEl>
                                          </p:spTgt>
                                        </p:tgtEl>
                                        <p:attrNameLst>
                                          <p:attrName>style.visibility</p:attrName>
                                        </p:attrNameLst>
                                      </p:cBhvr>
                                      <p:to>
                                        <p:strVal val="visible"/>
                                      </p:to>
                                    </p:set>
                                    <p:animEffect transition="in" filter="fade">
                                      <p:cBhvr>
                                        <p:cTn id="12" dur="1250"/>
                                        <p:tgtEl>
                                          <p:spTgt spid="2">
                                            <p:txEl>
                                              <p:pRg st="0" end="0"/>
                                            </p:txEl>
                                          </p:spTgt>
                                        </p:tgtEl>
                                      </p:cBhvr>
                                    </p:animEffect>
                                  </p:childTnLst>
                                </p:cTn>
                              </p:par>
                              <p:par>
                                <p:cTn id="13" presetID="10" presetClass="entr" presetSubtype="0" fill="hold" nodeType="withEffect">
                                  <p:stCondLst>
                                    <p:cond delay="0"/>
                                  </p:stCondLst>
                                  <p:childTnLst>
                                    <p:set>
                                      <p:cBhvr>
                                        <p:cTn id="14" dur="1" fill="hold">
                                          <p:stCondLst>
                                            <p:cond delay="0"/>
                                          </p:stCondLst>
                                        </p:cTn>
                                        <p:tgtEl>
                                          <p:spTgt spid="7"/>
                                        </p:tgtEl>
                                        <p:attrNameLst>
                                          <p:attrName>style.visibility</p:attrName>
                                        </p:attrNameLst>
                                      </p:cBhvr>
                                      <p:to>
                                        <p:strVal val="visible"/>
                                      </p:to>
                                    </p:set>
                                    <p:animEffect transition="in" filter="fade">
                                      <p:cBhvr>
                                        <p:cTn id="15" dur="5000"/>
                                        <p:tgtEl>
                                          <p:spTgt spid="7"/>
                                        </p:tgtEl>
                                      </p:cBhvr>
                                    </p:animEffect>
                                  </p:childTnLst>
                                </p:cTn>
                              </p:par>
                            </p:childTnLst>
                          </p:cTn>
                        </p:par>
                        <p:par>
                          <p:cTn id="16" fill="hold">
                            <p:stCondLst>
                              <p:cond delay="5000"/>
                            </p:stCondLst>
                            <p:childTnLst>
                              <p:par>
                                <p:cTn id="17" presetID="10" presetClass="entr" presetSubtype="0" fill="hold" grpId="0" nodeType="afterEffect">
                                  <p:stCondLst>
                                    <p:cond delay="0"/>
                                  </p:stCondLst>
                                  <p:childTnLst>
                                    <p:set>
                                      <p:cBhvr>
                                        <p:cTn id="18" dur="1" fill="hold">
                                          <p:stCondLst>
                                            <p:cond delay="0"/>
                                          </p:stCondLst>
                                        </p:cTn>
                                        <p:tgtEl>
                                          <p:spTgt spid="6"/>
                                        </p:tgtEl>
                                        <p:attrNameLst>
                                          <p:attrName>style.visibility</p:attrName>
                                        </p:attrNameLst>
                                      </p:cBhvr>
                                      <p:to>
                                        <p:strVal val="visible"/>
                                      </p:to>
                                    </p:set>
                                    <p:animEffect transition="in" filter="fade">
                                      <p:cBhvr>
                                        <p:cTn id="19" dur="1250"/>
                                        <p:tgtEl>
                                          <p:spTgt spid="6"/>
                                        </p:tgtEl>
                                      </p:cBhvr>
                                    </p:animEffect>
                                  </p:childTnLst>
                                </p:cTn>
                              </p:par>
                            </p:childTnLst>
                          </p:cTn>
                        </p:par>
                      </p:childTnLst>
                    </p:cTn>
                  </p:par>
                  <p:par>
                    <p:cTn id="20" fill="hold">
                      <p:stCondLst>
                        <p:cond delay="indefinite"/>
                      </p:stCondLst>
                      <p:childTnLst>
                        <p:par>
                          <p:cTn id="21" fill="hold">
                            <p:stCondLst>
                              <p:cond delay="0"/>
                            </p:stCondLst>
                            <p:childTnLst>
                              <p:par>
                                <p:cTn id="22" presetID="10" presetClass="entr" presetSubtype="0" fill="hold" grpId="0" nodeType="clickEffect">
                                  <p:stCondLst>
                                    <p:cond delay="0"/>
                                  </p:stCondLst>
                                  <p:childTnLst>
                                    <p:set>
                                      <p:cBhvr>
                                        <p:cTn id="23" dur="1" fill="hold">
                                          <p:stCondLst>
                                            <p:cond delay="0"/>
                                          </p:stCondLst>
                                        </p:cTn>
                                        <p:tgtEl>
                                          <p:spTgt spid="2">
                                            <p:txEl>
                                              <p:pRg st="1" end="1"/>
                                            </p:txEl>
                                          </p:spTgt>
                                        </p:tgtEl>
                                        <p:attrNameLst>
                                          <p:attrName>style.visibility</p:attrName>
                                        </p:attrNameLst>
                                      </p:cBhvr>
                                      <p:to>
                                        <p:strVal val="visible"/>
                                      </p:to>
                                    </p:set>
                                    <p:animEffect transition="in" filter="fade">
                                      <p:cBhvr>
                                        <p:cTn id="24" dur="1250"/>
                                        <p:tgtEl>
                                          <p:spTgt spid="2">
                                            <p:txEl>
                                              <p:pRg st="1" end="1"/>
                                            </p:txEl>
                                          </p:spTgt>
                                        </p:tgtEl>
                                      </p:cBhvr>
                                    </p:animEffect>
                                  </p:childTnLst>
                                </p:cTn>
                              </p:par>
                            </p:childTnLst>
                          </p:cTn>
                        </p:par>
                      </p:childTnLst>
                    </p:cTn>
                  </p:par>
                  <p:par>
                    <p:cTn id="25" fill="hold">
                      <p:stCondLst>
                        <p:cond delay="indefinite"/>
                      </p:stCondLst>
                      <p:childTnLst>
                        <p:par>
                          <p:cTn id="26" fill="hold">
                            <p:stCondLst>
                              <p:cond delay="0"/>
                            </p:stCondLst>
                            <p:childTnLst>
                              <p:par>
                                <p:cTn id="27" presetID="10" presetClass="entr" presetSubtype="0" fill="hold" grpId="0" nodeType="clickEffect">
                                  <p:stCondLst>
                                    <p:cond delay="0"/>
                                  </p:stCondLst>
                                  <p:childTnLst>
                                    <p:set>
                                      <p:cBhvr>
                                        <p:cTn id="28" dur="1" fill="hold">
                                          <p:stCondLst>
                                            <p:cond delay="0"/>
                                          </p:stCondLst>
                                        </p:cTn>
                                        <p:tgtEl>
                                          <p:spTgt spid="2">
                                            <p:txEl>
                                              <p:pRg st="2" end="2"/>
                                            </p:txEl>
                                          </p:spTgt>
                                        </p:tgtEl>
                                        <p:attrNameLst>
                                          <p:attrName>style.visibility</p:attrName>
                                        </p:attrNameLst>
                                      </p:cBhvr>
                                      <p:to>
                                        <p:strVal val="visible"/>
                                      </p:to>
                                    </p:set>
                                    <p:animEffect transition="in" filter="fade">
                                      <p:cBhvr>
                                        <p:cTn id="29" dur="1250"/>
                                        <p:tgtEl>
                                          <p:spTgt spid="2">
                                            <p:txEl>
                                              <p:pRg st="2" end="2"/>
                                            </p:txEl>
                                          </p:spTgt>
                                        </p:tgtEl>
                                      </p:cBhvr>
                                    </p:animEffect>
                                  </p:childTnLst>
                                </p:cTn>
                              </p:par>
                            </p:childTnLst>
                          </p:cTn>
                        </p:par>
                      </p:childTnLst>
                    </p:cTn>
                  </p:par>
                  <p:par>
                    <p:cTn id="30" fill="hold">
                      <p:stCondLst>
                        <p:cond delay="indefinite"/>
                      </p:stCondLst>
                      <p:childTnLst>
                        <p:par>
                          <p:cTn id="31" fill="hold">
                            <p:stCondLst>
                              <p:cond delay="0"/>
                            </p:stCondLst>
                            <p:childTnLst>
                              <p:par>
                                <p:cTn id="32" presetID="10" presetClass="entr" presetSubtype="0" fill="hold" grpId="0" nodeType="clickEffect">
                                  <p:stCondLst>
                                    <p:cond delay="0"/>
                                  </p:stCondLst>
                                  <p:childTnLst>
                                    <p:set>
                                      <p:cBhvr>
                                        <p:cTn id="33" dur="1" fill="hold">
                                          <p:stCondLst>
                                            <p:cond delay="0"/>
                                          </p:stCondLst>
                                        </p:cTn>
                                        <p:tgtEl>
                                          <p:spTgt spid="2">
                                            <p:txEl>
                                              <p:pRg st="3" end="3"/>
                                            </p:txEl>
                                          </p:spTgt>
                                        </p:tgtEl>
                                        <p:attrNameLst>
                                          <p:attrName>style.visibility</p:attrName>
                                        </p:attrNameLst>
                                      </p:cBhvr>
                                      <p:to>
                                        <p:strVal val="visible"/>
                                      </p:to>
                                    </p:set>
                                    <p:animEffect transition="in" filter="fade">
                                      <p:cBhvr>
                                        <p:cTn id="34" dur="1250"/>
                                        <p:tgtEl>
                                          <p:spTgt spid="2">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uiExpand="1" build="p"/>
      <p:bldP spid="3" grpId="0" build="p"/>
      <p:bldP spid="6"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zöveg helye 2">
            <a:extLst>
              <a:ext uri="{FF2B5EF4-FFF2-40B4-BE49-F238E27FC236}">
                <a16:creationId xmlns:a16="http://schemas.microsoft.com/office/drawing/2014/main" id="{33C56B36-7B11-4B32-81D9-4BA123E0CDAF}"/>
              </a:ext>
            </a:extLst>
          </p:cNvPr>
          <p:cNvSpPr>
            <a:spLocks noGrp="1"/>
          </p:cNvSpPr>
          <p:nvPr>
            <p:ph type="body" sz="half" idx="2"/>
          </p:nvPr>
        </p:nvSpPr>
        <p:spPr>
          <a:xfrm>
            <a:off x="636314" y="771550"/>
            <a:ext cx="8219256" cy="764603"/>
          </a:xfrm>
        </p:spPr>
        <p:txBody>
          <a:bodyPr/>
          <a:lstStyle/>
          <a:p>
            <a:r>
              <a:rPr lang="hu-HU" b="1"/>
              <a:t>Areas not covered by High Speed Network – 31%</a:t>
            </a:r>
          </a:p>
        </p:txBody>
      </p:sp>
      <p:sp>
        <p:nvSpPr>
          <p:cNvPr id="5" name="Szöveg helye 4">
            <a:extLst>
              <a:ext uri="{FF2B5EF4-FFF2-40B4-BE49-F238E27FC236}">
                <a16:creationId xmlns:a16="http://schemas.microsoft.com/office/drawing/2014/main" id="{3F2B5954-48F7-43C5-84FF-45736FB0D504}"/>
              </a:ext>
            </a:extLst>
          </p:cNvPr>
          <p:cNvSpPr>
            <a:spLocks noGrp="1"/>
          </p:cNvSpPr>
          <p:nvPr>
            <p:ph type="body" sz="half" idx="11"/>
          </p:nvPr>
        </p:nvSpPr>
        <p:spPr/>
        <p:txBody>
          <a:bodyPr/>
          <a:lstStyle/>
          <a:p>
            <a:r>
              <a:rPr lang="hu-HU"/>
              <a:t>2024 RESULTS IN FIGURES</a:t>
            </a:r>
          </a:p>
        </p:txBody>
      </p:sp>
      <p:pic>
        <p:nvPicPr>
          <p:cNvPr id="9" name="Kép 8">
            <a:extLst>
              <a:ext uri="{FF2B5EF4-FFF2-40B4-BE49-F238E27FC236}">
                <a16:creationId xmlns:a16="http://schemas.microsoft.com/office/drawing/2014/main" id="{FBB5792E-3C3E-4A10-9CE2-92E91D07BBBC}"/>
              </a:ext>
            </a:extLst>
          </p:cNvPr>
          <p:cNvPicPr>
            <a:picLocks noChangeAspect="1"/>
          </p:cNvPicPr>
          <p:nvPr/>
        </p:nvPicPr>
        <p:blipFill>
          <a:blip r:embed="rId2"/>
          <a:stretch>
            <a:fillRect/>
          </a:stretch>
        </p:blipFill>
        <p:spPr>
          <a:xfrm>
            <a:off x="683568" y="1275606"/>
            <a:ext cx="5248573" cy="3266011"/>
          </a:xfrm>
          <a:prstGeom prst="rect">
            <a:avLst/>
          </a:prstGeom>
          <a:effectLst>
            <a:softEdge rad="50800"/>
          </a:effectLst>
        </p:spPr>
      </p:pic>
    </p:spTree>
    <p:extLst>
      <p:ext uri="{BB962C8B-B14F-4D97-AF65-F5344CB8AC3E}">
        <p14:creationId xmlns:p14="http://schemas.microsoft.com/office/powerpoint/2010/main" val="345220156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250"/>
                                        <p:tgtEl>
                                          <p:spTgt spid="3">
                                            <p:txEl>
                                              <p:pRg st="0" end="0"/>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9"/>
                                        </p:tgtEl>
                                        <p:attrNameLst>
                                          <p:attrName>style.visibility</p:attrName>
                                        </p:attrNameLst>
                                      </p:cBhvr>
                                      <p:to>
                                        <p:strVal val="visible"/>
                                      </p:to>
                                    </p:set>
                                    <p:animEffect transition="in" filter="fade">
                                      <p:cBhvr>
                                        <p:cTn id="10" dur="50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zöveg helye 2">
            <a:extLst>
              <a:ext uri="{FF2B5EF4-FFF2-40B4-BE49-F238E27FC236}">
                <a16:creationId xmlns:a16="http://schemas.microsoft.com/office/drawing/2014/main" id="{33C56B36-7B11-4B32-81D9-4BA123E0CDAF}"/>
              </a:ext>
            </a:extLst>
          </p:cNvPr>
          <p:cNvSpPr>
            <a:spLocks noGrp="1"/>
          </p:cNvSpPr>
          <p:nvPr>
            <p:ph type="body" sz="half" idx="2"/>
          </p:nvPr>
        </p:nvSpPr>
        <p:spPr>
          <a:xfrm>
            <a:off x="636314" y="771550"/>
            <a:ext cx="8219256" cy="764603"/>
          </a:xfrm>
        </p:spPr>
        <p:txBody>
          <a:bodyPr/>
          <a:lstStyle/>
          <a:p>
            <a:r>
              <a:rPr lang="hu-HU" b="1"/>
              <a:t>Areas not covered by High Speed Mobile Network – 32%</a:t>
            </a:r>
          </a:p>
        </p:txBody>
      </p:sp>
      <p:sp>
        <p:nvSpPr>
          <p:cNvPr id="5" name="Szöveg helye 4">
            <a:extLst>
              <a:ext uri="{FF2B5EF4-FFF2-40B4-BE49-F238E27FC236}">
                <a16:creationId xmlns:a16="http://schemas.microsoft.com/office/drawing/2014/main" id="{3F2B5954-48F7-43C5-84FF-45736FB0D504}"/>
              </a:ext>
            </a:extLst>
          </p:cNvPr>
          <p:cNvSpPr>
            <a:spLocks noGrp="1"/>
          </p:cNvSpPr>
          <p:nvPr>
            <p:ph type="body" sz="half" idx="11"/>
          </p:nvPr>
        </p:nvSpPr>
        <p:spPr/>
        <p:txBody>
          <a:bodyPr/>
          <a:lstStyle/>
          <a:p>
            <a:r>
              <a:rPr lang="hu-HU"/>
              <a:t>2024 RESULTS IN FIGURES</a:t>
            </a:r>
          </a:p>
        </p:txBody>
      </p:sp>
      <p:pic>
        <p:nvPicPr>
          <p:cNvPr id="4" name="Kép 3">
            <a:extLst>
              <a:ext uri="{FF2B5EF4-FFF2-40B4-BE49-F238E27FC236}">
                <a16:creationId xmlns:a16="http://schemas.microsoft.com/office/drawing/2014/main" id="{7F580734-C186-4298-B789-CEE5F14B2D5B}"/>
              </a:ext>
            </a:extLst>
          </p:cNvPr>
          <p:cNvPicPr>
            <a:picLocks noChangeAspect="1"/>
          </p:cNvPicPr>
          <p:nvPr/>
        </p:nvPicPr>
        <p:blipFill>
          <a:blip r:embed="rId2"/>
          <a:stretch>
            <a:fillRect/>
          </a:stretch>
        </p:blipFill>
        <p:spPr>
          <a:xfrm>
            <a:off x="683568" y="1275606"/>
            <a:ext cx="5248800" cy="3275208"/>
          </a:xfrm>
          <a:prstGeom prst="rect">
            <a:avLst/>
          </a:prstGeom>
          <a:effectLst>
            <a:softEdge rad="50800"/>
          </a:effectLst>
        </p:spPr>
      </p:pic>
    </p:spTree>
    <p:extLst>
      <p:ext uri="{BB962C8B-B14F-4D97-AF65-F5344CB8AC3E}">
        <p14:creationId xmlns:p14="http://schemas.microsoft.com/office/powerpoint/2010/main" val="429111329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250"/>
                                        <p:tgtEl>
                                          <p:spTgt spid="3">
                                            <p:txEl>
                                              <p:pRg st="0" end="0"/>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fade">
                                      <p:cBhvr>
                                        <p:cTn id="10" dur="50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zöveg helye 2">
            <a:extLst>
              <a:ext uri="{FF2B5EF4-FFF2-40B4-BE49-F238E27FC236}">
                <a16:creationId xmlns:a16="http://schemas.microsoft.com/office/drawing/2014/main" id="{33C56B36-7B11-4B32-81D9-4BA123E0CDAF}"/>
              </a:ext>
            </a:extLst>
          </p:cNvPr>
          <p:cNvSpPr>
            <a:spLocks noGrp="1"/>
          </p:cNvSpPr>
          <p:nvPr>
            <p:ph type="body" sz="half" idx="2"/>
          </p:nvPr>
        </p:nvSpPr>
        <p:spPr>
          <a:xfrm>
            <a:off x="636314" y="771550"/>
            <a:ext cx="8219256" cy="764603"/>
          </a:xfrm>
        </p:spPr>
        <p:txBody>
          <a:bodyPr/>
          <a:lstStyle/>
          <a:p>
            <a:r>
              <a:rPr lang="hu-HU" b="1"/>
              <a:t>Addresses without High Speed Network – 13%</a:t>
            </a:r>
          </a:p>
        </p:txBody>
      </p:sp>
      <p:sp>
        <p:nvSpPr>
          <p:cNvPr id="5" name="Szöveg helye 4">
            <a:extLst>
              <a:ext uri="{FF2B5EF4-FFF2-40B4-BE49-F238E27FC236}">
                <a16:creationId xmlns:a16="http://schemas.microsoft.com/office/drawing/2014/main" id="{3F2B5954-48F7-43C5-84FF-45736FB0D504}"/>
              </a:ext>
            </a:extLst>
          </p:cNvPr>
          <p:cNvSpPr>
            <a:spLocks noGrp="1"/>
          </p:cNvSpPr>
          <p:nvPr>
            <p:ph type="body" sz="half" idx="11"/>
          </p:nvPr>
        </p:nvSpPr>
        <p:spPr/>
        <p:txBody>
          <a:bodyPr/>
          <a:lstStyle/>
          <a:p>
            <a:r>
              <a:rPr lang="hu-HU"/>
              <a:t>2024 RESULTS IN FIGURES</a:t>
            </a:r>
          </a:p>
        </p:txBody>
      </p:sp>
      <p:pic>
        <p:nvPicPr>
          <p:cNvPr id="8" name="Kép 7">
            <a:extLst>
              <a:ext uri="{FF2B5EF4-FFF2-40B4-BE49-F238E27FC236}">
                <a16:creationId xmlns:a16="http://schemas.microsoft.com/office/drawing/2014/main" id="{05ADCFDB-98D3-4778-BFCB-2C0664197A4D}"/>
              </a:ext>
            </a:extLst>
          </p:cNvPr>
          <p:cNvPicPr>
            <a:picLocks noChangeAspect="1"/>
          </p:cNvPicPr>
          <p:nvPr/>
        </p:nvPicPr>
        <p:blipFill>
          <a:blip r:embed="rId2"/>
          <a:stretch>
            <a:fillRect/>
          </a:stretch>
        </p:blipFill>
        <p:spPr>
          <a:xfrm>
            <a:off x="683568" y="1275606"/>
            <a:ext cx="5248800" cy="3264247"/>
          </a:xfrm>
          <a:prstGeom prst="rect">
            <a:avLst/>
          </a:prstGeom>
          <a:effectLst>
            <a:softEdge rad="38100"/>
          </a:effectLst>
        </p:spPr>
      </p:pic>
    </p:spTree>
    <p:extLst>
      <p:ext uri="{BB962C8B-B14F-4D97-AF65-F5344CB8AC3E}">
        <p14:creationId xmlns:p14="http://schemas.microsoft.com/office/powerpoint/2010/main" val="36815676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250"/>
                                        <p:tgtEl>
                                          <p:spTgt spid="3">
                                            <p:txEl>
                                              <p:pRg st="0" end="0"/>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fade">
                                      <p:cBhvr>
                                        <p:cTn id="10" dur="50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artalom helye 1">
            <a:extLst>
              <a:ext uri="{FF2B5EF4-FFF2-40B4-BE49-F238E27FC236}">
                <a16:creationId xmlns:a16="http://schemas.microsoft.com/office/drawing/2014/main" id="{E644E106-E0CD-424B-8C9C-EBCC84C45AD2}"/>
              </a:ext>
            </a:extLst>
          </p:cNvPr>
          <p:cNvSpPr>
            <a:spLocks noGrp="1"/>
          </p:cNvSpPr>
          <p:nvPr>
            <p:ph idx="1"/>
          </p:nvPr>
        </p:nvSpPr>
        <p:spPr>
          <a:xfrm>
            <a:off x="568548" y="1635646"/>
            <a:ext cx="8229600" cy="2754306"/>
          </a:xfrm>
        </p:spPr>
        <p:txBody>
          <a:bodyPr/>
          <a:lstStyle/>
          <a:p>
            <a:pPr>
              <a:lnSpc>
                <a:spcPts val="2400"/>
              </a:lnSpc>
              <a:spcAft>
                <a:spcPts val="600"/>
              </a:spcAft>
            </a:pPr>
            <a:r>
              <a:rPr lang="hu-HU" sz="1800" dirty="0" err="1"/>
              <a:t>Further</a:t>
            </a:r>
            <a:r>
              <a:rPr lang="hu-HU" sz="1800" dirty="0"/>
              <a:t> </a:t>
            </a:r>
            <a:r>
              <a:rPr lang="hu-HU" sz="1800" dirty="0" err="1"/>
              <a:t>developement</a:t>
            </a:r>
            <a:r>
              <a:rPr lang="hu-HU" sz="1800" dirty="0"/>
              <a:t> of </a:t>
            </a:r>
            <a:r>
              <a:rPr lang="hu-HU" sz="1800" dirty="0" err="1"/>
              <a:t>Address</a:t>
            </a:r>
            <a:r>
              <a:rPr lang="hu-HU" sz="1800" dirty="0"/>
              <a:t> </a:t>
            </a:r>
            <a:r>
              <a:rPr lang="hu-HU" sz="1800" dirty="0" err="1"/>
              <a:t>Database</a:t>
            </a:r>
            <a:endParaRPr lang="hu-HU" sz="1800" dirty="0"/>
          </a:p>
          <a:p>
            <a:pPr>
              <a:lnSpc>
                <a:spcPts val="2400"/>
              </a:lnSpc>
              <a:spcAft>
                <a:spcPts val="600"/>
              </a:spcAft>
            </a:pPr>
            <a:r>
              <a:rPr lang="hu-HU" sz="1800" dirty="0"/>
              <a:t>Monitoring </a:t>
            </a:r>
            <a:r>
              <a:rPr lang="hu-HU" sz="1800" dirty="0" err="1"/>
              <a:t>the</a:t>
            </a:r>
            <a:r>
              <a:rPr lang="hu-HU" sz="1800" dirty="0"/>
              <a:t> </a:t>
            </a:r>
            <a:r>
              <a:rPr lang="hu-HU" sz="1800" dirty="0" err="1"/>
              <a:t>realization</a:t>
            </a:r>
            <a:r>
              <a:rPr lang="hu-HU" sz="1800" dirty="0"/>
              <a:t> of </a:t>
            </a:r>
            <a:r>
              <a:rPr lang="hu-HU" sz="1800" dirty="0" err="1"/>
              <a:t>planned</a:t>
            </a:r>
            <a:r>
              <a:rPr lang="hu-HU" sz="1800" dirty="0"/>
              <a:t> </a:t>
            </a:r>
            <a:r>
              <a:rPr lang="hu-HU" sz="1800" dirty="0" err="1"/>
              <a:t>developements</a:t>
            </a:r>
            <a:endParaRPr lang="hu-HU" sz="1800" dirty="0"/>
          </a:p>
          <a:p>
            <a:pPr>
              <a:lnSpc>
                <a:spcPts val="2400"/>
              </a:lnSpc>
              <a:spcAft>
                <a:spcPts val="600"/>
              </a:spcAft>
            </a:pPr>
            <a:r>
              <a:rPr lang="hu-HU" sz="1800" dirty="0" err="1"/>
              <a:t>Improving</a:t>
            </a:r>
            <a:r>
              <a:rPr lang="hu-HU" sz="1800" dirty="0"/>
              <a:t> and </a:t>
            </a:r>
            <a:r>
              <a:rPr lang="hu-HU" sz="1800" dirty="0" err="1"/>
              <a:t>expanding</a:t>
            </a:r>
            <a:r>
              <a:rPr lang="hu-HU" sz="1800" dirty="0"/>
              <a:t> </a:t>
            </a:r>
            <a:r>
              <a:rPr lang="hu-HU" sz="1800" dirty="0" err="1"/>
              <a:t>the</a:t>
            </a:r>
            <a:r>
              <a:rPr lang="hu-HU" sz="1800" dirty="0"/>
              <a:t> </a:t>
            </a:r>
            <a:r>
              <a:rPr lang="hu-HU" sz="1800" err="1"/>
              <a:t>interactive</a:t>
            </a:r>
            <a:r>
              <a:rPr lang="hu-HU" sz="1800"/>
              <a:t> map:</a:t>
            </a:r>
            <a:endParaRPr lang="hu-HU" sz="1800" dirty="0"/>
          </a:p>
          <a:p>
            <a:pPr lvl="1">
              <a:lnSpc>
                <a:spcPts val="2400"/>
              </a:lnSpc>
              <a:spcAft>
                <a:spcPts val="600"/>
              </a:spcAft>
            </a:pPr>
            <a:r>
              <a:rPr lang="hu-HU" sz="1800" dirty="0" err="1"/>
              <a:t>address</a:t>
            </a:r>
            <a:r>
              <a:rPr lang="hu-HU" sz="1800" dirty="0"/>
              <a:t> </a:t>
            </a:r>
            <a:r>
              <a:rPr lang="hu-HU" sz="1800" dirty="0" err="1"/>
              <a:t>search</a:t>
            </a:r>
            <a:r>
              <a:rPr lang="hu-HU" sz="1800" dirty="0"/>
              <a:t> </a:t>
            </a:r>
            <a:r>
              <a:rPr lang="hu-HU" sz="1800" dirty="0" err="1"/>
              <a:t>function</a:t>
            </a:r>
            <a:endParaRPr lang="hu-HU" sz="1800" dirty="0"/>
          </a:p>
          <a:p>
            <a:pPr lvl="1">
              <a:lnSpc>
                <a:spcPts val="2400"/>
              </a:lnSpc>
              <a:spcAft>
                <a:spcPts val="600"/>
              </a:spcAft>
            </a:pPr>
            <a:r>
              <a:rPr lang="hu-HU" sz="1800" dirty="0"/>
              <a:t>displaying </a:t>
            </a:r>
            <a:r>
              <a:rPr lang="hu-HU" sz="1800" dirty="0" err="1"/>
              <a:t>further</a:t>
            </a:r>
            <a:r>
              <a:rPr lang="hu-HU" sz="1800" dirty="0"/>
              <a:t> </a:t>
            </a:r>
            <a:r>
              <a:rPr lang="hu-HU" sz="1800" dirty="0" err="1"/>
              <a:t>information</a:t>
            </a:r>
            <a:r>
              <a:rPr lang="hu-HU" sz="1800" dirty="0"/>
              <a:t> </a:t>
            </a:r>
            <a:r>
              <a:rPr lang="hu-HU" sz="1800" dirty="0" err="1"/>
              <a:t>on</a:t>
            </a:r>
            <a:r>
              <a:rPr lang="hu-HU" sz="1800" dirty="0"/>
              <a:t> </a:t>
            </a:r>
            <a:r>
              <a:rPr lang="hu-HU" sz="1800" dirty="0" err="1"/>
              <a:t>address</a:t>
            </a:r>
            <a:r>
              <a:rPr lang="hu-HU" sz="1800" dirty="0"/>
              <a:t> </a:t>
            </a:r>
            <a:r>
              <a:rPr lang="hu-HU" sz="1800" dirty="0" err="1"/>
              <a:t>level</a:t>
            </a:r>
            <a:r>
              <a:rPr lang="hu-HU" sz="1800" dirty="0"/>
              <a:t> of </a:t>
            </a:r>
            <a:r>
              <a:rPr lang="hu-HU" sz="1800" dirty="0" err="1"/>
              <a:t>available</a:t>
            </a:r>
            <a:r>
              <a:rPr lang="hu-HU" sz="1800" dirty="0"/>
              <a:t> </a:t>
            </a:r>
            <a:r>
              <a:rPr lang="hu-HU" sz="1800" dirty="0" err="1"/>
              <a:t>services</a:t>
            </a:r>
            <a:endParaRPr lang="hu-HU" sz="1800" dirty="0"/>
          </a:p>
          <a:p>
            <a:pPr lvl="1">
              <a:lnSpc>
                <a:spcPts val="2400"/>
              </a:lnSpc>
              <a:spcAft>
                <a:spcPts val="600"/>
              </a:spcAft>
            </a:pPr>
            <a:r>
              <a:rPr lang="hu-HU" sz="1800" dirty="0"/>
              <a:t>map </a:t>
            </a:r>
            <a:r>
              <a:rPr lang="hu-HU" sz="1800" dirty="0" err="1"/>
              <a:t>layers</a:t>
            </a:r>
            <a:r>
              <a:rPr lang="hu-HU" sz="1800" dirty="0"/>
              <a:t> showing </a:t>
            </a:r>
            <a:r>
              <a:rPr lang="hu-HU" sz="1800" dirty="0" err="1"/>
              <a:t>data</a:t>
            </a:r>
            <a:r>
              <a:rPr lang="hu-HU" sz="1800" dirty="0"/>
              <a:t> </a:t>
            </a:r>
            <a:r>
              <a:rPr lang="hu-HU" sz="1800" dirty="0" err="1"/>
              <a:t>aggregated</a:t>
            </a:r>
            <a:r>
              <a:rPr lang="hu-HU" sz="1800" dirty="0"/>
              <a:t> </a:t>
            </a:r>
            <a:r>
              <a:rPr lang="hu-HU" sz="1800" dirty="0" err="1"/>
              <a:t>by</a:t>
            </a:r>
            <a:r>
              <a:rPr lang="hu-HU" sz="1800" dirty="0"/>
              <a:t> </a:t>
            </a:r>
            <a:r>
              <a:rPr lang="hu-HU" sz="1800" dirty="0" err="1"/>
              <a:t>technology</a:t>
            </a:r>
            <a:r>
              <a:rPr lang="hu-HU" sz="1800" dirty="0"/>
              <a:t> and </a:t>
            </a:r>
            <a:r>
              <a:rPr lang="hu-HU" sz="1800" dirty="0" err="1"/>
              <a:t>speed</a:t>
            </a:r>
            <a:r>
              <a:rPr lang="hu-HU" sz="1800" dirty="0"/>
              <a:t> </a:t>
            </a:r>
            <a:r>
              <a:rPr lang="hu-HU" sz="1800" dirty="0" err="1"/>
              <a:t>classes</a:t>
            </a:r>
            <a:endParaRPr lang="hu-HU" sz="1800" dirty="0"/>
          </a:p>
          <a:p>
            <a:pPr lvl="1">
              <a:lnSpc>
                <a:spcPts val="2400"/>
              </a:lnSpc>
              <a:spcAft>
                <a:spcPts val="600"/>
              </a:spcAft>
            </a:pPr>
            <a:r>
              <a:rPr lang="hu-HU" sz="1800" dirty="0" err="1"/>
              <a:t>english</a:t>
            </a:r>
            <a:r>
              <a:rPr lang="hu-HU" sz="1800" dirty="0"/>
              <a:t> version</a:t>
            </a:r>
          </a:p>
          <a:p>
            <a:pPr marL="360000" lvl="1" indent="0">
              <a:lnSpc>
                <a:spcPts val="2400"/>
              </a:lnSpc>
              <a:buNone/>
            </a:pPr>
            <a:endParaRPr lang="hu-HU" sz="1800" dirty="0"/>
          </a:p>
          <a:p>
            <a:pPr>
              <a:lnSpc>
                <a:spcPts val="2400"/>
              </a:lnSpc>
            </a:pPr>
            <a:endParaRPr lang="hu-HU" sz="1800" dirty="0"/>
          </a:p>
        </p:txBody>
      </p:sp>
      <p:sp>
        <p:nvSpPr>
          <p:cNvPr id="3" name="Szöveg helye 2">
            <a:extLst>
              <a:ext uri="{FF2B5EF4-FFF2-40B4-BE49-F238E27FC236}">
                <a16:creationId xmlns:a16="http://schemas.microsoft.com/office/drawing/2014/main" id="{62AD546A-848C-44A1-89AA-8A7FB4DA896F}"/>
              </a:ext>
            </a:extLst>
          </p:cNvPr>
          <p:cNvSpPr>
            <a:spLocks noGrp="1"/>
          </p:cNvSpPr>
          <p:nvPr>
            <p:ph type="body" sz="half" idx="2"/>
          </p:nvPr>
        </p:nvSpPr>
        <p:spPr>
          <a:xfrm>
            <a:off x="578892" y="1059582"/>
            <a:ext cx="8219256" cy="764603"/>
          </a:xfrm>
        </p:spPr>
        <p:txBody>
          <a:bodyPr/>
          <a:lstStyle/>
          <a:p>
            <a:r>
              <a:rPr lang="hu-HU" b="1"/>
              <a:t>Plans &amp; Future Challanges</a:t>
            </a:r>
          </a:p>
        </p:txBody>
      </p:sp>
    </p:spTree>
    <p:extLst>
      <p:ext uri="{BB962C8B-B14F-4D97-AF65-F5344CB8AC3E}">
        <p14:creationId xmlns:p14="http://schemas.microsoft.com/office/powerpoint/2010/main" val="1218394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25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2">
                                            <p:txEl>
                                              <p:pRg st="0" end="0"/>
                                            </p:txEl>
                                          </p:spTgt>
                                        </p:tgtEl>
                                        <p:attrNameLst>
                                          <p:attrName>style.visibility</p:attrName>
                                        </p:attrNameLst>
                                      </p:cBhvr>
                                      <p:to>
                                        <p:strVal val="visible"/>
                                      </p:to>
                                    </p:set>
                                    <p:animEffect transition="in" filter="fade">
                                      <p:cBhvr>
                                        <p:cTn id="12" dur="1250"/>
                                        <p:tgtEl>
                                          <p:spTgt spid="2">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2">
                                            <p:txEl>
                                              <p:pRg st="1" end="1"/>
                                            </p:txEl>
                                          </p:spTgt>
                                        </p:tgtEl>
                                        <p:attrNameLst>
                                          <p:attrName>style.visibility</p:attrName>
                                        </p:attrNameLst>
                                      </p:cBhvr>
                                      <p:to>
                                        <p:strVal val="visible"/>
                                      </p:to>
                                    </p:set>
                                    <p:animEffect transition="in" filter="fade">
                                      <p:cBhvr>
                                        <p:cTn id="17" dur="1250"/>
                                        <p:tgtEl>
                                          <p:spTgt spid="2">
                                            <p:txEl>
                                              <p:pRg st="1" end="1"/>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2">
                                            <p:txEl>
                                              <p:pRg st="2" end="2"/>
                                            </p:txEl>
                                          </p:spTgt>
                                        </p:tgtEl>
                                        <p:attrNameLst>
                                          <p:attrName>style.visibility</p:attrName>
                                        </p:attrNameLst>
                                      </p:cBhvr>
                                      <p:to>
                                        <p:strVal val="visible"/>
                                      </p:to>
                                    </p:set>
                                    <p:animEffect transition="in" filter="fade">
                                      <p:cBhvr>
                                        <p:cTn id="22" dur="1250"/>
                                        <p:tgtEl>
                                          <p:spTgt spid="2">
                                            <p:txEl>
                                              <p:pRg st="2" end="2"/>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2">
                                            <p:txEl>
                                              <p:pRg st="3" end="3"/>
                                            </p:txEl>
                                          </p:spTgt>
                                        </p:tgtEl>
                                        <p:attrNameLst>
                                          <p:attrName>style.visibility</p:attrName>
                                        </p:attrNameLst>
                                      </p:cBhvr>
                                      <p:to>
                                        <p:strVal val="visible"/>
                                      </p:to>
                                    </p:set>
                                    <p:animEffect transition="in" filter="fade">
                                      <p:cBhvr>
                                        <p:cTn id="27" dur="1250"/>
                                        <p:tgtEl>
                                          <p:spTgt spid="2">
                                            <p:txEl>
                                              <p:pRg st="3" end="3"/>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2">
                                            <p:txEl>
                                              <p:pRg st="4" end="4"/>
                                            </p:txEl>
                                          </p:spTgt>
                                        </p:tgtEl>
                                        <p:attrNameLst>
                                          <p:attrName>style.visibility</p:attrName>
                                        </p:attrNameLst>
                                      </p:cBhvr>
                                      <p:to>
                                        <p:strVal val="visible"/>
                                      </p:to>
                                    </p:set>
                                    <p:animEffect transition="in" filter="fade">
                                      <p:cBhvr>
                                        <p:cTn id="32" dur="1250"/>
                                        <p:tgtEl>
                                          <p:spTgt spid="2">
                                            <p:txEl>
                                              <p:pRg st="4" end="4"/>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2">
                                            <p:txEl>
                                              <p:pRg st="5" end="5"/>
                                            </p:txEl>
                                          </p:spTgt>
                                        </p:tgtEl>
                                        <p:attrNameLst>
                                          <p:attrName>style.visibility</p:attrName>
                                        </p:attrNameLst>
                                      </p:cBhvr>
                                      <p:to>
                                        <p:strVal val="visible"/>
                                      </p:to>
                                    </p:set>
                                    <p:animEffect transition="in" filter="fade">
                                      <p:cBhvr>
                                        <p:cTn id="37" dur="1250"/>
                                        <p:tgtEl>
                                          <p:spTgt spid="2">
                                            <p:txEl>
                                              <p:pRg st="5" end="5"/>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2">
                                            <p:txEl>
                                              <p:pRg st="6" end="6"/>
                                            </p:txEl>
                                          </p:spTgt>
                                        </p:tgtEl>
                                        <p:attrNameLst>
                                          <p:attrName>style.visibility</p:attrName>
                                        </p:attrNameLst>
                                      </p:cBhvr>
                                      <p:to>
                                        <p:strVal val="visible"/>
                                      </p:to>
                                    </p:set>
                                    <p:animEffect transition="in" filter="fade">
                                      <p:cBhvr>
                                        <p:cTn id="42" dur="1250"/>
                                        <p:tgtEl>
                                          <p:spTgt spid="2">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uiExpand="1" build="p"/>
      <p:bldP spid="3" grpId="0" build="p"/>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zövegdoboz 1">
            <a:extLst>
              <a:ext uri="{FF2B5EF4-FFF2-40B4-BE49-F238E27FC236}">
                <a16:creationId xmlns:a16="http://schemas.microsoft.com/office/drawing/2014/main" id="{B3FED469-62C9-4E73-962C-06E48FEA04DE}"/>
              </a:ext>
            </a:extLst>
          </p:cNvPr>
          <p:cNvSpPr txBox="1"/>
          <p:nvPr/>
        </p:nvSpPr>
        <p:spPr>
          <a:xfrm>
            <a:off x="1403648" y="3507854"/>
            <a:ext cx="3312368" cy="923330"/>
          </a:xfrm>
          <a:prstGeom prst="rect">
            <a:avLst/>
          </a:prstGeom>
          <a:noFill/>
        </p:spPr>
        <p:txBody>
          <a:bodyPr wrap="square" rtlCol="0">
            <a:spAutoFit/>
          </a:bodyPr>
          <a:lstStyle/>
          <a:p>
            <a:r>
              <a:rPr lang="hu-HU">
                <a:solidFill>
                  <a:schemeClr val="bg1"/>
                </a:solidFill>
              </a:rPr>
              <a:t>Ferenc Kulin</a:t>
            </a:r>
          </a:p>
          <a:p>
            <a:r>
              <a:rPr lang="hu-HU">
                <a:solidFill>
                  <a:schemeClr val="bg1"/>
                </a:solidFill>
              </a:rPr>
              <a:t>Expert on Market Regulation</a:t>
            </a:r>
          </a:p>
          <a:p>
            <a:endParaRPr lang="hu-HU">
              <a:solidFill>
                <a:schemeClr val="bg1"/>
              </a:solidFill>
            </a:endParaRPr>
          </a:p>
        </p:txBody>
      </p:sp>
    </p:spTree>
    <p:extLst>
      <p:ext uri="{BB962C8B-B14F-4D97-AF65-F5344CB8AC3E}">
        <p14:creationId xmlns:p14="http://schemas.microsoft.com/office/powerpoint/2010/main" val="662716879"/>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Arial_10p">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Custom Design">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Arial_10p">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12196</TotalTime>
  <Words>968</Words>
  <Application>Microsoft Office PowerPoint</Application>
  <PresentationFormat>Diavetítés a képernyőre (16:9 oldalarány)</PresentationFormat>
  <Paragraphs>168</Paragraphs>
  <Slides>18</Slides>
  <Notes>7</Notes>
  <HiddenSlides>0</HiddenSlides>
  <MMClips>0</MMClips>
  <ScaleCrop>false</ScaleCrop>
  <HeadingPairs>
    <vt:vector size="6" baseType="variant">
      <vt:variant>
        <vt:lpstr>Használt betűtípusok</vt:lpstr>
      </vt:variant>
      <vt:variant>
        <vt:i4>2</vt:i4>
      </vt:variant>
      <vt:variant>
        <vt:lpstr>Téma</vt:lpstr>
      </vt:variant>
      <vt:variant>
        <vt:i4>2</vt:i4>
      </vt:variant>
      <vt:variant>
        <vt:lpstr>Diacímek</vt:lpstr>
      </vt:variant>
      <vt:variant>
        <vt:i4>18</vt:i4>
      </vt:variant>
    </vt:vector>
  </HeadingPairs>
  <TitlesOfParts>
    <vt:vector size="22" baseType="lpstr">
      <vt:lpstr>Arial</vt:lpstr>
      <vt:lpstr>Calibri</vt:lpstr>
      <vt:lpstr>Office Theme</vt:lpstr>
      <vt:lpstr>Custom Design</vt:lpstr>
      <vt:lpstr>From Data to Broadband Coverage</vt:lpstr>
      <vt:lpstr>PowerPoint-bemutató</vt:lpstr>
      <vt:lpstr>PowerPoint-bemutató</vt:lpstr>
      <vt:lpstr>PowerPoint-bemutató</vt:lpstr>
      <vt:lpstr>PowerPoint-bemutató</vt:lpstr>
      <vt:lpstr>PowerPoint-bemutató</vt:lpstr>
      <vt:lpstr>PowerPoint-bemutató</vt:lpstr>
      <vt:lpstr>PowerPoint-bemutató</vt:lpstr>
      <vt:lpstr>PowerPoint-bemutató</vt:lpstr>
      <vt:lpstr>PowerPoint-bemutató</vt:lpstr>
      <vt:lpstr>PowerPoint-bemutató</vt:lpstr>
      <vt:lpstr>PowerPoint-bemutató</vt:lpstr>
      <vt:lpstr>PowerPoint-bemutató</vt:lpstr>
      <vt:lpstr>PowerPoint-bemutató</vt:lpstr>
      <vt:lpstr>PowerPoint-bemutató</vt:lpstr>
      <vt:lpstr>PowerPoint-bemutató</vt:lpstr>
      <vt:lpstr>PowerPoint-bemutató</vt:lpstr>
      <vt:lpstr>PowerPoint-bemutató</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kori</dc:creator>
  <cp:lastModifiedBy>Kulin Ferenc</cp:lastModifiedBy>
  <cp:revision>214</cp:revision>
  <dcterms:created xsi:type="dcterms:W3CDTF">2015-12-29T10:49:25Z</dcterms:created>
  <dcterms:modified xsi:type="dcterms:W3CDTF">2025-05-15T11:00:23Z</dcterms:modified>
</cp:coreProperties>
</file>