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0" r:id="rId4"/>
  </p:sldMasterIdLst>
  <p:notesMasterIdLst>
    <p:notesMasterId r:id="rId12"/>
  </p:notesMasterIdLst>
  <p:handoutMasterIdLst>
    <p:handoutMasterId r:id="rId13"/>
  </p:handoutMasterIdLst>
  <p:sldIdLst>
    <p:sldId id="408" r:id="rId5"/>
    <p:sldId id="2132" r:id="rId6"/>
    <p:sldId id="2128" r:id="rId7"/>
    <p:sldId id="2131" r:id="rId8"/>
    <p:sldId id="2130" r:id="rId9"/>
    <p:sldId id="2133" r:id="rId10"/>
    <p:sldId id="213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7">
          <p15:clr>
            <a:srgbClr val="A4A3A4"/>
          </p15:clr>
        </p15:guide>
        <p15:guide id="2" orient="horz" pos="3204" userDrawn="1">
          <p15:clr>
            <a:srgbClr val="A4A3A4"/>
          </p15:clr>
        </p15:guide>
        <p15:guide id="3" orient="horz" pos="974">
          <p15:clr>
            <a:srgbClr val="A4A3A4"/>
          </p15:clr>
        </p15:guide>
        <p15:guide id="4" orient="horz" pos="408">
          <p15:clr>
            <a:srgbClr val="A4A3A4"/>
          </p15:clr>
        </p15:guide>
        <p15:guide id="5" orient="horz" pos="641">
          <p15:clr>
            <a:srgbClr val="A4A3A4"/>
          </p15:clr>
        </p15:guide>
        <p15:guide id="6" orient="horz" pos="220">
          <p15:clr>
            <a:srgbClr val="A4A3A4"/>
          </p15:clr>
        </p15:guide>
        <p15:guide id="7" orient="horz" pos="2624">
          <p15:clr>
            <a:srgbClr val="A4A3A4"/>
          </p15:clr>
        </p15:guide>
        <p15:guide id="8" pos="5528">
          <p15:clr>
            <a:srgbClr val="A4A3A4"/>
          </p15:clr>
        </p15:guide>
        <p15:guide id="9" pos="2764">
          <p15:clr>
            <a:srgbClr val="A4A3A4"/>
          </p15:clr>
        </p15:guide>
        <p15:guide id="10" pos="228">
          <p15:clr>
            <a:srgbClr val="A4A3A4"/>
          </p15:clr>
        </p15:guide>
        <p15:guide id="11" pos="2997">
          <p15:clr>
            <a:srgbClr val="A4A3A4"/>
          </p15:clr>
        </p15:guide>
        <p15:guide id="12" orient="horz" pos="2741">
          <p15:clr>
            <a:srgbClr val="A4A3A4"/>
          </p15:clr>
        </p15:guide>
        <p15:guide id="13" orient="horz" pos="3115">
          <p15:clr>
            <a:srgbClr val="A4A3A4"/>
          </p15:clr>
        </p15:guide>
        <p15:guide id="14" orient="horz" pos="699">
          <p15:clr>
            <a:srgbClr val="A4A3A4"/>
          </p15:clr>
        </p15:guide>
        <p15:guide id="15" orient="horz" pos="435">
          <p15:clr>
            <a:srgbClr val="A4A3A4"/>
          </p15:clr>
        </p15:guide>
        <p15:guide id="16" orient="horz" pos="189">
          <p15:clr>
            <a:srgbClr val="A4A3A4"/>
          </p15:clr>
        </p15:guide>
        <p15:guide id="17" orient="horz" pos="2633">
          <p15:clr>
            <a:srgbClr val="A4A3A4"/>
          </p15:clr>
        </p15:guide>
        <p15:guide id="18" orient="horz" pos="946">
          <p15:clr>
            <a:srgbClr val="A4A3A4"/>
          </p15:clr>
        </p15:guide>
        <p15:guide id="19" pos="2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FFFFFF"/>
    <a:srgbClr val="0084D5"/>
    <a:srgbClr val="CCCCCC"/>
    <a:srgbClr val="004C97"/>
    <a:srgbClr val="002154"/>
    <a:srgbClr val="6EB4E5"/>
    <a:srgbClr val="FF0600"/>
    <a:srgbClr val="646472"/>
    <a:srgbClr val="92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03" autoAdjust="0"/>
  </p:normalViewPr>
  <p:slideViewPr>
    <p:cSldViewPr snapToGrid="0">
      <p:cViewPr varScale="1">
        <p:scale>
          <a:sx n="129" d="100"/>
          <a:sy n="129" d="100"/>
        </p:scale>
        <p:origin x="110" y="845"/>
      </p:cViewPr>
      <p:guideLst>
        <p:guide orient="horz" pos="2657"/>
        <p:guide orient="horz" pos="3204"/>
        <p:guide orient="horz" pos="974"/>
        <p:guide orient="horz" pos="408"/>
        <p:guide orient="horz" pos="641"/>
        <p:guide orient="horz" pos="220"/>
        <p:guide orient="horz" pos="2624"/>
        <p:guide pos="5528"/>
        <p:guide pos="2764"/>
        <p:guide pos="228"/>
        <p:guide pos="2997"/>
        <p:guide orient="horz" pos="2741"/>
        <p:guide orient="horz" pos="3115"/>
        <p:guide orient="horz" pos="699"/>
        <p:guide orient="horz" pos="435"/>
        <p:guide orient="horz" pos="189"/>
        <p:guide orient="horz" pos="2633"/>
        <p:guide orient="horz" pos="946"/>
        <p:guide pos="234"/>
      </p:guideLst>
    </p:cSldViewPr>
  </p:slideViewPr>
  <p:outlineViewPr>
    <p:cViewPr>
      <p:scale>
        <a:sx n="33" d="100"/>
        <a:sy n="33" d="100"/>
      </p:scale>
      <p:origin x="0" y="-5801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27" d="100"/>
          <a:sy n="27" d="100"/>
        </p:scale>
        <p:origin x="1588" y="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0E14-D17B-E544-907D-B592B4EFE89A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B6D2B-5D5E-E84A-9822-11CBEC47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8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C525-D9A1-B34C-A597-19F0B35871D1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58D20-9575-A94F-A684-E16A06A9B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1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slides where these notes suggest adding to or expanding on a bullet point, the bullet point or part of it is in </a:t>
            </a:r>
            <a:r>
              <a:rPr lang="en-US" b="1" dirty="0"/>
              <a:t>bold type </a:t>
            </a:r>
            <a:r>
              <a:rPr lang="en-US" dirty="0"/>
              <a:t>and then any comments to be added during the presentation are in lightface 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8D20-9575-A94F-A684-E16A06A9B4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9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8D20-9575-A94F-A684-E16A06A9B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uildmark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3" y="-313871"/>
            <a:ext cx="9157714" cy="57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292608"/>
            <a:ext cx="6816725" cy="1060704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000" b="1" cap="none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56616" y="1753473"/>
            <a:ext cx="7200613" cy="523168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B01AE18-39A1-09CD-CA21-B610B3D44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49" y="4132627"/>
            <a:ext cx="16237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6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61950" y="1026397"/>
            <a:ext cx="4017600" cy="3060000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76213" indent="-17621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4013" indent="-1778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7"/>
          </p:nvPr>
        </p:nvSpPr>
        <p:spPr>
          <a:xfrm>
            <a:off x="4749800" y="1029572"/>
            <a:ext cx="4017600" cy="3060000"/>
          </a:xfrm>
        </p:spPr>
        <p:txBody>
          <a:bodyPr/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76213" indent="-17621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4013" indent="-1778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4FC5-2A4E-4963-A350-5A97633D21AD}" type="datetime4">
              <a:rPr lang="en-US" smtClean="0"/>
              <a:t>May 12,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9572" y="4933188"/>
            <a:ext cx="744428" cy="210312"/>
          </a:xfrm>
        </p:spPr>
        <p:txBody>
          <a:bodyPr/>
          <a:lstStyle>
            <a:lvl1pPr algn="ctr">
              <a:defRPr/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1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61950" y="1387698"/>
            <a:ext cx="4017600" cy="28470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7"/>
          </p:nvPr>
        </p:nvSpPr>
        <p:spPr>
          <a:xfrm>
            <a:off x="4749800" y="1390873"/>
            <a:ext cx="4017600" cy="28470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BF12-A685-4D3B-ABF4-72D4A4564101}" type="datetime4">
              <a:rPr lang="en-US" smtClean="0"/>
              <a:t>May 12,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8"/>
          </p:nvPr>
        </p:nvSpPr>
        <p:spPr>
          <a:xfrm>
            <a:off x="361950" y="993028"/>
            <a:ext cx="4017600" cy="306182"/>
          </a:xfrm>
        </p:spPr>
        <p:txBody>
          <a:bodyPr anchor="b"/>
          <a:lstStyle>
            <a:lvl1pPr>
              <a:defRPr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9"/>
          </p:nvPr>
        </p:nvSpPr>
        <p:spPr>
          <a:xfrm>
            <a:off x="4749800" y="996203"/>
            <a:ext cx="4017600" cy="306182"/>
          </a:xfrm>
        </p:spPr>
        <p:txBody>
          <a:bodyPr anchor="b"/>
          <a:lstStyle>
            <a:lvl1pPr>
              <a:defRPr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4365827"/>
            <a:ext cx="9144000" cy="576000"/>
          </a:xfrm>
          <a:prstGeom prst="snip2SameRect">
            <a:avLst>
              <a:gd name="adj1" fmla="val 43979"/>
              <a:gd name="adj2" fmla="val 0"/>
            </a:avLst>
          </a:prstGeom>
          <a:solidFill>
            <a:srgbClr val="D9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>
            <a:lvl1pPr algn="ctr">
              <a:spcAft>
                <a:spcPts val="0"/>
              </a:spcAft>
              <a:defRPr lang="en-ZA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ctr"/>
            <a:r>
              <a:rPr lang="en-US"/>
              <a:t>Key note box</a:t>
            </a:r>
            <a:br>
              <a:rPr lang="en-US"/>
            </a:br>
            <a:r>
              <a:rPr lang="en-US"/>
              <a:t>(remove if not being used)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64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2E69-65C8-4980-A39E-199C89D7CBA8}" type="datetime4">
              <a:rPr lang="en-US" smtClean="0"/>
              <a:t>May 12,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375592" y="1012980"/>
            <a:ext cx="4023360" cy="30591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8775" y="786384"/>
            <a:ext cx="8416925" cy="0"/>
          </a:xfrm>
          <a:prstGeom prst="line">
            <a:avLst/>
          </a:prstGeom>
          <a:ln w="63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4757738" y="1012980"/>
            <a:ext cx="4017962" cy="30591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8775" y="786384"/>
            <a:ext cx="8416925" cy="0"/>
          </a:xfrm>
          <a:prstGeom prst="line">
            <a:avLst/>
          </a:prstGeom>
          <a:ln w="63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775" y="786384"/>
            <a:ext cx="8416925" cy="0"/>
          </a:xfrm>
          <a:prstGeom prst="line">
            <a:avLst/>
          </a:prstGeom>
          <a:ln w="63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8775" y="786384"/>
            <a:ext cx="8416925" cy="0"/>
          </a:xfrm>
          <a:prstGeom prst="line">
            <a:avLst/>
          </a:prstGeom>
          <a:ln w="63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365827"/>
            <a:ext cx="9144000" cy="576000"/>
          </a:xfrm>
          <a:prstGeom prst="snip2SameRect">
            <a:avLst>
              <a:gd name="adj1" fmla="val 43979"/>
              <a:gd name="adj2" fmla="val 0"/>
            </a:avLst>
          </a:prstGeom>
          <a:solidFill>
            <a:srgbClr val="D9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>
            <a:lvl1pPr algn="ctr">
              <a:spcAft>
                <a:spcPts val="0"/>
              </a:spcAft>
              <a:defRPr lang="en-ZA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ctr"/>
            <a:r>
              <a:rPr lang="en-US"/>
              <a:t>Key note box</a:t>
            </a:r>
            <a:br>
              <a:rPr lang="en-US"/>
            </a:br>
            <a:r>
              <a:rPr lang="en-US"/>
              <a:t>(remove if not being used)</a:t>
            </a: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363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3764-C3E2-41AF-AF0F-66550BBD5268}" type="datetime4">
              <a:rPr lang="en-US" smtClean="0"/>
              <a:t>May 12,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6485605" cy="685800"/>
          </a:xfrm>
        </p:spPr>
        <p:txBody>
          <a:bodyPr/>
          <a:lstStyle>
            <a:lvl1pPr>
              <a:defRPr spc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61950" y="939638"/>
            <a:ext cx="4017600" cy="1656000"/>
          </a:xfrm>
        </p:spPr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7"/>
          </p:nvPr>
        </p:nvSpPr>
        <p:spPr>
          <a:xfrm>
            <a:off x="4749800" y="942813"/>
            <a:ext cx="4017600" cy="1656000"/>
          </a:xfrm>
        </p:spPr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8"/>
          </p:nvPr>
        </p:nvSpPr>
        <p:spPr>
          <a:xfrm>
            <a:off x="361950" y="2822045"/>
            <a:ext cx="4017600" cy="1656000"/>
          </a:xfrm>
        </p:spPr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9"/>
          </p:nvPr>
        </p:nvSpPr>
        <p:spPr>
          <a:xfrm>
            <a:off x="4749800" y="2825220"/>
            <a:ext cx="4017600" cy="1656000"/>
          </a:xfrm>
        </p:spPr>
        <p:txBody>
          <a:bodyPr/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4365827"/>
            <a:ext cx="9144000" cy="576000"/>
          </a:xfrm>
          <a:prstGeom prst="snip2SameRect">
            <a:avLst>
              <a:gd name="adj1" fmla="val 43979"/>
              <a:gd name="adj2" fmla="val 0"/>
            </a:avLst>
          </a:prstGeom>
          <a:solidFill>
            <a:srgbClr val="D9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>
            <a:lvl1pPr algn="ctr">
              <a:spcAft>
                <a:spcPts val="0"/>
              </a:spcAft>
              <a:defRPr lang="en-ZA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ctr"/>
            <a:r>
              <a:rPr lang="en-US"/>
              <a:t>Key note box</a:t>
            </a:r>
            <a:br>
              <a:rPr lang="en-US"/>
            </a:br>
            <a:r>
              <a:rPr lang="en-US"/>
              <a:t>(remove if not being used)</a:t>
            </a:r>
            <a:endParaRPr lang="en-ZA"/>
          </a:p>
        </p:txBody>
      </p:sp>
      <p:pic>
        <p:nvPicPr>
          <p:cNvPr id="2" name="Picture 1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C7CE1DE4-8AA4-7135-B8DE-8CED9EC92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199" y="4617950"/>
            <a:ext cx="685800" cy="2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1381892" y="1"/>
            <a:ext cx="7762107" cy="5153332"/>
          </a:xfrm>
          <a:custGeom>
            <a:avLst/>
            <a:gdLst>
              <a:gd name="connsiteX0" fmla="*/ 0 w 7747820"/>
              <a:gd name="connsiteY0" fmla="*/ 5122607 h 5122607"/>
              <a:gd name="connsiteX1" fmla="*/ 5122607 w 7747820"/>
              <a:gd name="connsiteY1" fmla="*/ 0 h 5122607"/>
              <a:gd name="connsiteX2" fmla="*/ 7747820 w 7747820"/>
              <a:gd name="connsiteY2" fmla="*/ 0 h 5122607"/>
              <a:gd name="connsiteX3" fmla="*/ 7747820 w 7747820"/>
              <a:gd name="connsiteY3" fmla="*/ 2438400 h 5122607"/>
              <a:gd name="connsiteX4" fmla="*/ 5063613 w 7747820"/>
              <a:gd name="connsiteY4" fmla="*/ 5122607 h 5122607"/>
              <a:gd name="connsiteX5" fmla="*/ 0 w 7747820"/>
              <a:gd name="connsiteY5" fmla="*/ 5122607 h 5122607"/>
              <a:gd name="connsiteX0" fmla="*/ 0 w 7762108"/>
              <a:gd name="connsiteY0" fmla="*/ 5122607 h 5122607"/>
              <a:gd name="connsiteX1" fmla="*/ 5122607 w 7762108"/>
              <a:gd name="connsiteY1" fmla="*/ 0 h 5122607"/>
              <a:gd name="connsiteX2" fmla="*/ 7747820 w 7762108"/>
              <a:gd name="connsiteY2" fmla="*/ 0 h 5122607"/>
              <a:gd name="connsiteX3" fmla="*/ 7762108 w 7762108"/>
              <a:gd name="connsiteY3" fmla="*/ 2438400 h 5122607"/>
              <a:gd name="connsiteX4" fmla="*/ 5063613 w 7762108"/>
              <a:gd name="connsiteY4" fmla="*/ 5122607 h 5122607"/>
              <a:gd name="connsiteX5" fmla="*/ 0 w 7762108"/>
              <a:gd name="connsiteY5" fmla="*/ 5122607 h 5122607"/>
              <a:gd name="connsiteX0" fmla="*/ 0 w 7747984"/>
              <a:gd name="connsiteY0" fmla="*/ 5122607 h 5122607"/>
              <a:gd name="connsiteX1" fmla="*/ 5122607 w 7747984"/>
              <a:gd name="connsiteY1" fmla="*/ 0 h 5122607"/>
              <a:gd name="connsiteX2" fmla="*/ 7747820 w 7747984"/>
              <a:gd name="connsiteY2" fmla="*/ 0 h 5122607"/>
              <a:gd name="connsiteX3" fmla="*/ 7657333 w 7747984"/>
              <a:gd name="connsiteY3" fmla="*/ 2433637 h 5122607"/>
              <a:gd name="connsiteX4" fmla="*/ 5063613 w 7747984"/>
              <a:gd name="connsiteY4" fmla="*/ 5122607 h 5122607"/>
              <a:gd name="connsiteX5" fmla="*/ 0 w 7747984"/>
              <a:gd name="connsiteY5" fmla="*/ 5122607 h 5122607"/>
              <a:gd name="connsiteX0" fmla="*/ 0 w 7749194"/>
              <a:gd name="connsiteY0" fmla="*/ 5122607 h 5122607"/>
              <a:gd name="connsiteX1" fmla="*/ 5122607 w 7749194"/>
              <a:gd name="connsiteY1" fmla="*/ 0 h 5122607"/>
              <a:gd name="connsiteX2" fmla="*/ 7747820 w 7749194"/>
              <a:gd name="connsiteY2" fmla="*/ 0 h 5122607"/>
              <a:gd name="connsiteX3" fmla="*/ 7747820 w 7749194"/>
              <a:gd name="connsiteY3" fmla="*/ 2452687 h 5122607"/>
              <a:gd name="connsiteX4" fmla="*/ 5063613 w 7749194"/>
              <a:gd name="connsiteY4" fmla="*/ 5122607 h 5122607"/>
              <a:gd name="connsiteX5" fmla="*/ 0 w 7749194"/>
              <a:gd name="connsiteY5" fmla="*/ 5122607 h 5122607"/>
              <a:gd name="connsiteX0" fmla="*/ 0 w 7757345"/>
              <a:gd name="connsiteY0" fmla="*/ 5122607 h 5122607"/>
              <a:gd name="connsiteX1" fmla="*/ 5122607 w 7757345"/>
              <a:gd name="connsiteY1" fmla="*/ 0 h 5122607"/>
              <a:gd name="connsiteX2" fmla="*/ 7747820 w 7757345"/>
              <a:gd name="connsiteY2" fmla="*/ 0 h 5122607"/>
              <a:gd name="connsiteX3" fmla="*/ 7757345 w 7757345"/>
              <a:gd name="connsiteY3" fmla="*/ 2443162 h 5122607"/>
              <a:gd name="connsiteX4" fmla="*/ 5063613 w 7757345"/>
              <a:gd name="connsiteY4" fmla="*/ 5122607 h 5122607"/>
              <a:gd name="connsiteX5" fmla="*/ 0 w 7757345"/>
              <a:gd name="connsiteY5" fmla="*/ 5122607 h 5122607"/>
              <a:gd name="connsiteX0" fmla="*/ 0 w 7763093"/>
              <a:gd name="connsiteY0" fmla="*/ 5132133 h 5132133"/>
              <a:gd name="connsiteX1" fmla="*/ 5122607 w 7763093"/>
              <a:gd name="connsiteY1" fmla="*/ 9526 h 5132133"/>
              <a:gd name="connsiteX2" fmla="*/ 7762107 w 7763093"/>
              <a:gd name="connsiteY2" fmla="*/ 0 h 5132133"/>
              <a:gd name="connsiteX3" fmla="*/ 7757345 w 7763093"/>
              <a:gd name="connsiteY3" fmla="*/ 2452688 h 5132133"/>
              <a:gd name="connsiteX4" fmla="*/ 5063613 w 7763093"/>
              <a:gd name="connsiteY4" fmla="*/ 5132133 h 5132133"/>
              <a:gd name="connsiteX5" fmla="*/ 0 w 7763093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952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4165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294057 w 7762107"/>
              <a:gd name="connsiteY1" fmla="*/ 2857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41927"/>
              <a:gd name="connsiteX1" fmla="*/ 5132132 w 7762107"/>
              <a:gd name="connsiteY1" fmla="*/ 1 h 5141927"/>
              <a:gd name="connsiteX2" fmla="*/ 7762107 w 7762107"/>
              <a:gd name="connsiteY2" fmla="*/ 0 h 5141927"/>
              <a:gd name="connsiteX3" fmla="*/ 7757345 w 7762107"/>
              <a:gd name="connsiteY3" fmla="*/ 2452688 h 5141927"/>
              <a:gd name="connsiteX4" fmla="*/ 5063613 w 7762107"/>
              <a:gd name="connsiteY4" fmla="*/ 5141927 h 5141927"/>
              <a:gd name="connsiteX5" fmla="*/ 0 w 7762107"/>
              <a:gd name="connsiteY5" fmla="*/ 5132133 h 5141927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102942 w 7762107"/>
              <a:gd name="connsiteY4" fmla="*/ 5122337 h 5132133"/>
              <a:gd name="connsiteX5" fmla="*/ 0 w 7762107"/>
              <a:gd name="connsiteY5" fmla="*/ 5132133 h 513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2107" h="5132133">
                <a:moveTo>
                  <a:pt x="0" y="5132133"/>
                </a:moveTo>
                <a:lnTo>
                  <a:pt x="5132132" y="1"/>
                </a:lnTo>
                <a:lnTo>
                  <a:pt x="7762107" y="0"/>
                </a:lnTo>
                <a:cubicBezTo>
                  <a:pt x="7762108" y="846138"/>
                  <a:pt x="7752582" y="1639888"/>
                  <a:pt x="7757345" y="2452688"/>
                </a:cubicBezTo>
                <a:lnTo>
                  <a:pt x="5102942" y="5122337"/>
                </a:lnTo>
                <a:lnTo>
                  <a:pt x="0" y="513213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357B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Freeform 22"/>
          <p:cNvSpPr/>
          <p:nvPr userDrawn="1"/>
        </p:nvSpPr>
        <p:spPr>
          <a:xfrm>
            <a:off x="6435672" y="2448656"/>
            <a:ext cx="2703871" cy="2704677"/>
          </a:xfrm>
          <a:custGeom>
            <a:avLst/>
            <a:gdLst>
              <a:gd name="connsiteX0" fmla="*/ 2684206 w 2684206"/>
              <a:gd name="connsiteY0" fmla="*/ 0 h 2703871"/>
              <a:gd name="connsiteX1" fmla="*/ 2684206 w 2684206"/>
              <a:gd name="connsiteY1" fmla="*/ 2703871 h 2703871"/>
              <a:gd name="connsiteX2" fmla="*/ 0 w 2684206"/>
              <a:gd name="connsiteY2" fmla="*/ 2703871 h 2703871"/>
              <a:gd name="connsiteX3" fmla="*/ 2684206 w 2684206"/>
              <a:gd name="connsiteY3" fmla="*/ 0 h 2703871"/>
              <a:gd name="connsiteX0" fmla="*/ 2703871 w 2703871"/>
              <a:gd name="connsiteY0" fmla="*/ 0 h 2703871"/>
              <a:gd name="connsiteX1" fmla="*/ 2703871 w 2703871"/>
              <a:gd name="connsiteY1" fmla="*/ 2703871 h 2703871"/>
              <a:gd name="connsiteX2" fmla="*/ 0 w 2703871"/>
              <a:gd name="connsiteY2" fmla="*/ 2694039 h 2703871"/>
              <a:gd name="connsiteX3" fmla="*/ 2703871 w 2703871"/>
              <a:gd name="connsiteY3" fmla="*/ 0 h 27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871" h="2703871">
                <a:moveTo>
                  <a:pt x="2703871" y="0"/>
                </a:moveTo>
                <a:lnTo>
                  <a:pt x="2703871" y="2703871"/>
                </a:lnTo>
                <a:lnTo>
                  <a:pt x="0" y="2694039"/>
                </a:lnTo>
                <a:lnTo>
                  <a:pt x="27038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6520532" y="4933188"/>
            <a:ext cx="1877065" cy="2103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3BE74E1-1725-4AD2-B490-7111504C7664}" type="datetime4">
              <a:rPr lang="en-US" smtClean="0"/>
              <a:t>May 12, 2026</a:t>
            </a:fld>
            <a:endParaRPr lang="en-US"/>
          </a:p>
        </p:txBody>
      </p:sp>
      <p:sp>
        <p:nvSpPr>
          <p:cNvPr id="41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399572" y="4933188"/>
            <a:ext cx="391055" cy="2103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/>
          </p:nvPr>
        </p:nvSpPr>
        <p:spPr>
          <a:xfrm>
            <a:off x="371474" y="1109663"/>
            <a:ext cx="4032000" cy="3413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2" name="Text Placeholder 2"/>
          <p:cNvSpPr>
            <a:spLocks noGrp="1"/>
          </p:cNvSpPr>
          <p:nvPr userDrawn="1">
            <p:ph type="body" sz="quarter" idx="14"/>
          </p:nvPr>
        </p:nvSpPr>
        <p:spPr>
          <a:xfrm>
            <a:off x="4736624" y="1109663"/>
            <a:ext cx="4032000" cy="3413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DEABAD-6F8A-C1E0-5D4E-62CF18D98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80" y="108350"/>
            <a:ext cx="1584722" cy="5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8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392586" y="4936158"/>
            <a:ext cx="751413" cy="207342"/>
          </a:xfrm>
          <a:prstGeom prst="rect">
            <a:avLst/>
          </a:prstGeom>
          <a:solidFill>
            <a:srgbClr val="7F7F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" y="4936158"/>
            <a:ext cx="8392586" cy="207342"/>
          </a:xfrm>
          <a:prstGeom prst="rect">
            <a:avLst/>
          </a:prstGeom>
          <a:solidFill>
            <a:srgbClr val="BFBF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DE55-8851-4A21-B5D6-27E6836DDD41}" type="datetime4">
              <a:rPr lang="en-US" smtClean="0"/>
              <a:t>May 12,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9392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840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DD3D-93D2-45B9-8747-F540B8BE46AE}" type="datetime4">
              <a:rPr lang="en-US" smtClean="0"/>
              <a:t>May 12,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6485605" cy="685800"/>
          </a:xfrm>
        </p:spPr>
        <p:txBody>
          <a:bodyPr/>
          <a:lstStyle>
            <a:lvl1pPr>
              <a:defRPr spc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365827"/>
            <a:ext cx="9144000" cy="576000"/>
          </a:xfrm>
          <a:prstGeom prst="snip2SameRect">
            <a:avLst>
              <a:gd name="adj1" fmla="val 43979"/>
              <a:gd name="adj2" fmla="val 0"/>
            </a:avLst>
          </a:prstGeom>
          <a:solidFill>
            <a:srgbClr val="D9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>
            <a:lvl1pPr algn="ctr">
              <a:spcAft>
                <a:spcPts val="0"/>
              </a:spcAft>
              <a:defRPr lang="en-ZA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ctr"/>
            <a:r>
              <a:rPr lang="en-US"/>
              <a:t>Key note box</a:t>
            </a:r>
            <a:br>
              <a:rPr lang="en-US"/>
            </a:br>
            <a:r>
              <a:rPr lang="en-US"/>
              <a:t>(remove if not being used)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362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1381892" y="1"/>
            <a:ext cx="7762107" cy="5153332"/>
          </a:xfrm>
          <a:custGeom>
            <a:avLst/>
            <a:gdLst>
              <a:gd name="connsiteX0" fmla="*/ 0 w 7747820"/>
              <a:gd name="connsiteY0" fmla="*/ 5122607 h 5122607"/>
              <a:gd name="connsiteX1" fmla="*/ 5122607 w 7747820"/>
              <a:gd name="connsiteY1" fmla="*/ 0 h 5122607"/>
              <a:gd name="connsiteX2" fmla="*/ 7747820 w 7747820"/>
              <a:gd name="connsiteY2" fmla="*/ 0 h 5122607"/>
              <a:gd name="connsiteX3" fmla="*/ 7747820 w 7747820"/>
              <a:gd name="connsiteY3" fmla="*/ 2438400 h 5122607"/>
              <a:gd name="connsiteX4" fmla="*/ 5063613 w 7747820"/>
              <a:gd name="connsiteY4" fmla="*/ 5122607 h 5122607"/>
              <a:gd name="connsiteX5" fmla="*/ 0 w 7747820"/>
              <a:gd name="connsiteY5" fmla="*/ 5122607 h 5122607"/>
              <a:gd name="connsiteX0" fmla="*/ 0 w 7762108"/>
              <a:gd name="connsiteY0" fmla="*/ 5122607 h 5122607"/>
              <a:gd name="connsiteX1" fmla="*/ 5122607 w 7762108"/>
              <a:gd name="connsiteY1" fmla="*/ 0 h 5122607"/>
              <a:gd name="connsiteX2" fmla="*/ 7747820 w 7762108"/>
              <a:gd name="connsiteY2" fmla="*/ 0 h 5122607"/>
              <a:gd name="connsiteX3" fmla="*/ 7762108 w 7762108"/>
              <a:gd name="connsiteY3" fmla="*/ 2438400 h 5122607"/>
              <a:gd name="connsiteX4" fmla="*/ 5063613 w 7762108"/>
              <a:gd name="connsiteY4" fmla="*/ 5122607 h 5122607"/>
              <a:gd name="connsiteX5" fmla="*/ 0 w 7762108"/>
              <a:gd name="connsiteY5" fmla="*/ 5122607 h 5122607"/>
              <a:gd name="connsiteX0" fmla="*/ 0 w 7747984"/>
              <a:gd name="connsiteY0" fmla="*/ 5122607 h 5122607"/>
              <a:gd name="connsiteX1" fmla="*/ 5122607 w 7747984"/>
              <a:gd name="connsiteY1" fmla="*/ 0 h 5122607"/>
              <a:gd name="connsiteX2" fmla="*/ 7747820 w 7747984"/>
              <a:gd name="connsiteY2" fmla="*/ 0 h 5122607"/>
              <a:gd name="connsiteX3" fmla="*/ 7657333 w 7747984"/>
              <a:gd name="connsiteY3" fmla="*/ 2433637 h 5122607"/>
              <a:gd name="connsiteX4" fmla="*/ 5063613 w 7747984"/>
              <a:gd name="connsiteY4" fmla="*/ 5122607 h 5122607"/>
              <a:gd name="connsiteX5" fmla="*/ 0 w 7747984"/>
              <a:gd name="connsiteY5" fmla="*/ 5122607 h 5122607"/>
              <a:gd name="connsiteX0" fmla="*/ 0 w 7749194"/>
              <a:gd name="connsiteY0" fmla="*/ 5122607 h 5122607"/>
              <a:gd name="connsiteX1" fmla="*/ 5122607 w 7749194"/>
              <a:gd name="connsiteY1" fmla="*/ 0 h 5122607"/>
              <a:gd name="connsiteX2" fmla="*/ 7747820 w 7749194"/>
              <a:gd name="connsiteY2" fmla="*/ 0 h 5122607"/>
              <a:gd name="connsiteX3" fmla="*/ 7747820 w 7749194"/>
              <a:gd name="connsiteY3" fmla="*/ 2452687 h 5122607"/>
              <a:gd name="connsiteX4" fmla="*/ 5063613 w 7749194"/>
              <a:gd name="connsiteY4" fmla="*/ 5122607 h 5122607"/>
              <a:gd name="connsiteX5" fmla="*/ 0 w 7749194"/>
              <a:gd name="connsiteY5" fmla="*/ 5122607 h 5122607"/>
              <a:gd name="connsiteX0" fmla="*/ 0 w 7757345"/>
              <a:gd name="connsiteY0" fmla="*/ 5122607 h 5122607"/>
              <a:gd name="connsiteX1" fmla="*/ 5122607 w 7757345"/>
              <a:gd name="connsiteY1" fmla="*/ 0 h 5122607"/>
              <a:gd name="connsiteX2" fmla="*/ 7747820 w 7757345"/>
              <a:gd name="connsiteY2" fmla="*/ 0 h 5122607"/>
              <a:gd name="connsiteX3" fmla="*/ 7757345 w 7757345"/>
              <a:gd name="connsiteY3" fmla="*/ 2443162 h 5122607"/>
              <a:gd name="connsiteX4" fmla="*/ 5063613 w 7757345"/>
              <a:gd name="connsiteY4" fmla="*/ 5122607 h 5122607"/>
              <a:gd name="connsiteX5" fmla="*/ 0 w 7757345"/>
              <a:gd name="connsiteY5" fmla="*/ 5122607 h 5122607"/>
              <a:gd name="connsiteX0" fmla="*/ 0 w 7763093"/>
              <a:gd name="connsiteY0" fmla="*/ 5132133 h 5132133"/>
              <a:gd name="connsiteX1" fmla="*/ 5122607 w 7763093"/>
              <a:gd name="connsiteY1" fmla="*/ 9526 h 5132133"/>
              <a:gd name="connsiteX2" fmla="*/ 7762107 w 7763093"/>
              <a:gd name="connsiteY2" fmla="*/ 0 h 5132133"/>
              <a:gd name="connsiteX3" fmla="*/ 7757345 w 7763093"/>
              <a:gd name="connsiteY3" fmla="*/ 2452688 h 5132133"/>
              <a:gd name="connsiteX4" fmla="*/ 5063613 w 7763093"/>
              <a:gd name="connsiteY4" fmla="*/ 5132133 h 5132133"/>
              <a:gd name="connsiteX5" fmla="*/ 0 w 7763093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952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4165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294057 w 7762107"/>
              <a:gd name="connsiteY1" fmla="*/ 2857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41927"/>
              <a:gd name="connsiteX1" fmla="*/ 5132132 w 7762107"/>
              <a:gd name="connsiteY1" fmla="*/ 1 h 5141927"/>
              <a:gd name="connsiteX2" fmla="*/ 7762107 w 7762107"/>
              <a:gd name="connsiteY2" fmla="*/ 0 h 5141927"/>
              <a:gd name="connsiteX3" fmla="*/ 7757345 w 7762107"/>
              <a:gd name="connsiteY3" fmla="*/ 2452688 h 5141927"/>
              <a:gd name="connsiteX4" fmla="*/ 5063613 w 7762107"/>
              <a:gd name="connsiteY4" fmla="*/ 5141927 h 5141927"/>
              <a:gd name="connsiteX5" fmla="*/ 0 w 7762107"/>
              <a:gd name="connsiteY5" fmla="*/ 5132133 h 5141927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102942 w 7762107"/>
              <a:gd name="connsiteY4" fmla="*/ 5122337 h 5132133"/>
              <a:gd name="connsiteX5" fmla="*/ 0 w 7762107"/>
              <a:gd name="connsiteY5" fmla="*/ 5132133 h 513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2107" h="5132133">
                <a:moveTo>
                  <a:pt x="0" y="5132133"/>
                </a:moveTo>
                <a:lnTo>
                  <a:pt x="5132132" y="1"/>
                </a:lnTo>
                <a:lnTo>
                  <a:pt x="7762107" y="0"/>
                </a:lnTo>
                <a:cubicBezTo>
                  <a:pt x="7762108" y="846138"/>
                  <a:pt x="7752582" y="1639888"/>
                  <a:pt x="7757345" y="2452688"/>
                </a:cubicBezTo>
                <a:lnTo>
                  <a:pt x="5102942" y="5122337"/>
                </a:lnTo>
                <a:lnTo>
                  <a:pt x="0" y="513213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357B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Freeform 22"/>
          <p:cNvSpPr/>
          <p:nvPr userDrawn="1"/>
        </p:nvSpPr>
        <p:spPr>
          <a:xfrm>
            <a:off x="6435672" y="2448656"/>
            <a:ext cx="2703871" cy="2704677"/>
          </a:xfrm>
          <a:custGeom>
            <a:avLst/>
            <a:gdLst>
              <a:gd name="connsiteX0" fmla="*/ 2684206 w 2684206"/>
              <a:gd name="connsiteY0" fmla="*/ 0 h 2703871"/>
              <a:gd name="connsiteX1" fmla="*/ 2684206 w 2684206"/>
              <a:gd name="connsiteY1" fmla="*/ 2703871 h 2703871"/>
              <a:gd name="connsiteX2" fmla="*/ 0 w 2684206"/>
              <a:gd name="connsiteY2" fmla="*/ 2703871 h 2703871"/>
              <a:gd name="connsiteX3" fmla="*/ 2684206 w 2684206"/>
              <a:gd name="connsiteY3" fmla="*/ 0 h 2703871"/>
              <a:gd name="connsiteX0" fmla="*/ 2703871 w 2703871"/>
              <a:gd name="connsiteY0" fmla="*/ 0 h 2703871"/>
              <a:gd name="connsiteX1" fmla="*/ 2703871 w 2703871"/>
              <a:gd name="connsiteY1" fmla="*/ 2703871 h 2703871"/>
              <a:gd name="connsiteX2" fmla="*/ 0 w 2703871"/>
              <a:gd name="connsiteY2" fmla="*/ 2694039 h 2703871"/>
              <a:gd name="connsiteX3" fmla="*/ 2703871 w 2703871"/>
              <a:gd name="connsiteY3" fmla="*/ 0 h 27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871" h="2703871">
                <a:moveTo>
                  <a:pt x="2703871" y="0"/>
                </a:moveTo>
                <a:lnTo>
                  <a:pt x="2703871" y="2703871"/>
                </a:lnTo>
                <a:lnTo>
                  <a:pt x="0" y="2694039"/>
                </a:lnTo>
                <a:lnTo>
                  <a:pt x="27038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56617" y="292608"/>
            <a:ext cx="6487764" cy="1060704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000" b="1" cap="none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/>
          </p:nvPr>
        </p:nvSpPr>
        <p:spPr>
          <a:xfrm>
            <a:off x="371474" y="1501775"/>
            <a:ext cx="4032000" cy="302101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38B831-C95D-BE33-E761-287F08B19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136" y="232047"/>
            <a:ext cx="1584722" cy="5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Content_One_Blue_Headlin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erior_Blank_150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72780" y="864108"/>
            <a:ext cx="8116888" cy="354239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 marL="126206" indent="-126206">
              <a:buClr>
                <a:schemeClr val="tx1"/>
              </a:buClr>
              <a:buSzPct val="80000"/>
              <a:buFont typeface="Arial"/>
              <a:buChar char="•"/>
              <a:defRPr>
                <a:solidFill>
                  <a:srgbClr val="646464"/>
                </a:solidFill>
              </a:defRPr>
            </a:lvl2pPr>
            <a:lvl3pPr marL="297656" indent="-171450" defTabSz="258366">
              <a:buClr>
                <a:schemeClr val="tx1"/>
              </a:buClr>
              <a:buFont typeface="Lucida Grande"/>
              <a:buChar char="­"/>
              <a:tabLst>
                <a:tab pos="211931" algn="l"/>
              </a:tabLst>
              <a:defRPr sz="1350">
                <a:solidFill>
                  <a:srgbClr val="646464"/>
                </a:solidFill>
              </a:defRPr>
            </a:lvl3pPr>
            <a:lvl4pPr marL="469106" indent="-125016">
              <a:buClr>
                <a:schemeClr val="tx1"/>
              </a:buClr>
              <a:buSzPct val="100000"/>
              <a:buFont typeface="Lucida Grande"/>
              <a:buChar char="­"/>
              <a:tabLst>
                <a:tab pos="300038" algn="l"/>
              </a:tabLst>
              <a:defRPr sz="1200">
                <a:solidFill>
                  <a:srgbClr val="646464"/>
                </a:solidFill>
              </a:defRPr>
            </a:lvl4pPr>
            <a:lvl5pPr marL="602456" indent="-133350">
              <a:buClr>
                <a:schemeClr val="tx1"/>
              </a:buClr>
              <a:buSzPct val="72000"/>
              <a:buFont typeface="Lucida Grande"/>
              <a:buChar char="­"/>
              <a:defRPr sz="12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007" y="1"/>
            <a:ext cx="6517619" cy="530015"/>
          </a:xfrm>
          <a:prstGeom prst="rect">
            <a:avLst/>
          </a:prstGeom>
        </p:spPr>
        <p:txBody>
          <a:bodyPr anchor="b"/>
          <a:lstStyle>
            <a:lvl1pPr>
              <a:lnSpc>
                <a:spcPts val="1635"/>
              </a:lnSpc>
              <a:defRPr>
                <a:solidFill>
                  <a:srgbClr val="4E7C9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4"/>
          </p:nvPr>
        </p:nvSpPr>
        <p:spPr>
          <a:xfrm>
            <a:off x="315906" y="4552950"/>
            <a:ext cx="8510594" cy="409574"/>
          </a:xfrm>
        </p:spPr>
        <p:txBody>
          <a:bodyPr anchor="b"/>
          <a:lstStyle>
            <a:lvl1pPr marL="0" marR="0" indent="0" algn="ctr" defTabSz="3429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E7C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628" y="4177070"/>
            <a:ext cx="694944" cy="184746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671" y="5010265"/>
            <a:ext cx="1729063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600" b="1">
                <a:solidFill>
                  <a:srgbClr val="26262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963823" y="5052371"/>
            <a:ext cx="1429162" cy="123444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algn="r">
              <a:defRPr sz="675" b="1">
                <a:solidFill>
                  <a:srgbClr val="262626"/>
                </a:solidFill>
                <a:latin typeface="Arial "/>
                <a:cs typeface="Arial "/>
              </a:defRPr>
            </a:lvl1pPr>
          </a:lstStyle>
          <a:p>
            <a:fld id="{B0AA8BCB-00E4-4389-95CA-888FB6131637}" type="datetime4">
              <a:rPr lang="en-US" smtClean="0"/>
              <a:t>May 12, 2026</a:t>
            </a:fld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856821" y="5005844"/>
            <a:ext cx="1729063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b="1" kern="1200">
                <a:solidFill>
                  <a:srgbClr val="26262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/>
              <a:t>MM-342-99</a:t>
            </a:r>
            <a:r>
              <a:rPr lang="en-US" sz="600" baseline="0" dirty="0"/>
              <a:t>  Rev. 1</a:t>
            </a:r>
            <a:endParaRPr lang="en-US" sz="6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01846" y="151397"/>
            <a:ext cx="1411932" cy="378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3268" y="4023371"/>
            <a:ext cx="1411932" cy="378619"/>
          </a:xfrm>
          <a:prstGeom prst="rect">
            <a:avLst/>
          </a:prstGeom>
        </p:spPr>
      </p:pic>
      <p:pic>
        <p:nvPicPr>
          <p:cNvPr id="16" name="Picture 15" descr="SPX_LOGO_VERT_RGB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696" y="73244"/>
            <a:ext cx="420799" cy="4567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30" y="4348801"/>
            <a:ext cx="693559" cy="15046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68469D9-347B-71FB-5D45-F440B54C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9572" y="4933188"/>
            <a:ext cx="744428" cy="210312"/>
          </a:xfrm>
        </p:spPr>
        <p:txBody>
          <a:bodyPr/>
          <a:lstStyle>
            <a:lvl1pPr algn="ctr">
              <a:defRPr/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82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tion Divider Buildmark Whit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9" y="274320"/>
            <a:ext cx="6816725" cy="1062990"/>
          </a:xfrm>
        </p:spPr>
        <p:txBody>
          <a:bodyPr anchor="t" anchorCtr="0">
            <a:noAutofit/>
          </a:bodyPr>
          <a:lstStyle>
            <a:lvl1pPr algn="l">
              <a:lnSpc>
                <a:spcPts val="2138"/>
              </a:lnSpc>
              <a:defRPr sz="2025" b="1" cap="none" spc="-56">
                <a:solidFill>
                  <a:srgbClr val="004C97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6" y="5031123"/>
            <a:ext cx="3196078" cy="692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450" b="1">
                <a:solidFill>
                  <a:srgbClr val="6464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514337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0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/Contents Buildmark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3" y="-313871"/>
            <a:ext cx="9157714" cy="57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035" y="152326"/>
            <a:ext cx="6485605" cy="685800"/>
          </a:xfrm>
        </p:spPr>
        <p:txBody>
          <a:bodyPr/>
          <a:lstStyle>
            <a:lvl1pPr>
              <a:defRPr b="1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106424"/>
            <a:ext cx="4266622" cy="3078163"/>
          </a:xfrm>
        </p:spPr>
        <p:txBody>
          <a:bodyPr>
            <a:normAutofit/>
          </a:bodyPr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 sz="14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3250" indent="-457200">
              <a:buClr>
                <a:schemeClr val="bg1"/>
              </a:buClr>
              <a:buFont typeface="+mj-lt"/>
              <a:buAutoNum type="arabicPeriod"/>
              <a:defRPr sz="2400"/>
            </a:lvl2pPr>
            <a:lvl3pPr marL="744538" indent="-457200">
              <a:buClr>
                <a:schemeClr val="bg1"/>
              </a:buClr>
              <a:buFont typeface="+mj-lt"/>
              <a:buAutoNum type="arabicPeriod"/>
              <a:defRPr sz="2000"/>
            </a:lvl3pPr>
            <a:lvl4pPr marL="769938" indent="-342900">
              <a:buClr>
                <a:schemeClr val="bg1"/>
              </a:buClr>
              <a:buFont typeface="+mj-lt"/>
              <a:buAutoNum type="arabicPeriod"/>
              <a:defRPr sz="1800"/>
            </a:lvl4pPr>
            <a:lvl5pPr marL="914400" indent="-342900">
              <a:buClr>
                <a:schemeClr val="bg1"/>
              </a:buClr>
              <a:buFont typeface="+mj-lt"/>
              <a:buAutoNum type="arabi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2D1AA16-D2D1-02B7-D7B8-30660B4795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849" y="4132627"/>
            <a:ext cx="1623795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F50A33-D68E-F67D-4A9B-749C7F8152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775" y="4361227"/>
            <a:ext cx="89980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16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Content 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 userDrawn="1"/>
        </p:nvSpPr>
        <p:spPr>
          <a:xfrm>
            <a:off x="1" y="4562475"/>
            <a:ext cx="9144000" cy="425519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D9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8" y="78973"/>
            <a:ext cx="7854199" cy="435379"/>
          </a:xfrm>
        </p:spPr>
        <p:txBody>
          <a:bodyPr/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DB3E47-4127-4785-ADB7-2DC1B824046E}" type="datetime4">
              <a:rPr lang="en-US" smtClean="0"/>
              <a:t>May 12,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A0F11D4-4D2F-B044-AC58-2D9204F8F0F5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58782" y="829818"/>
            <a:ext cx="8422699" cy="3561207"/>
          </a:xfrm>
        </p:spPr>
        <p:txBody>
          <a:bodyPr numCol="1" spcCol="457200"/>
          <a:lstStyle>
            <a:lvl1pPr marL="160731" indent="-160731">
              <a:spcAft>
                <a:spcPts val="563"/>
              </a:spcAft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1pPr>
            <a:lvl2pPr>
              <a:spcAft>
                <a:spcPts val="563"/>
              </a:spcAft>
              <a:defRPr>
                <a:solidFill>
                  <a:schemeClr val="tx1"/>
                </a:solidFill>
              </a:defRPr>
            </a:lvl2pPr>
            <a:lvl3pPr marL="256277" indent="-124120">
              <a:spcAft>
                <a:spcPts val="563"/>
              </a:spcAft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386646" indent="-131264">
              <a:spcAft>
                <a:spcPts val="563"/>
              </a:spcAft>
              <a:buFont typeface="Arial" panose="020B0604020202020204" pitchFamily="34" charset="0"/>
              <a:buChar char="•"/>
              <a:defRPr sz="675">
                <a:solidFill>
                  <a:schemeClr val="tx1"/>
                </a:solidFill>
              </a:defRPr>
            </a:lvl4pPr>
            <a:lvl5pPr marL="386646" indent="-127692">
              <a:spcAft>
                <a:spcPts val="563"/>
              </a:spcAft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6619" y="589788"/>
            <a:ext cx="8424863" cy="0"/>
          </a:xfrm>
          <a:prstGeom prst="line">
            <a:avLst/>
          </a:prstGeom>
          <a:ln w="6350" cmpd="sng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8779" y="4562475"/>
            <a:ext cx="8418510" cy="425519"/>
          </a:xfrm>
          <a:noFill/>
        </p:spPr>
        <p:txBody>
          <a:bodyPr lIns="731520" rIns="731520" anchor="ctr" anchorCtr="0"/>
          <a:lstStyle>
            <a:lvl1pPr algn="ctr">
              <a:defRPr b="1">
                <a:solidFill>
                  <a:srgbClr val="64646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09" y="4356674"/>
            <a:ext cx="693559" cy="1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2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ame Side Corner Rectangle 11"/>
          <p:cNvSpPr/>
          <p:nvPr userDrawn="1"/>
        </p:nvSpPr>
        <p:spPr>
          <a:xfrm>
            <a:off x="1" y="4562475"/>
            <a:ext cx="9144000" cy="425519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D9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61951" y="829818"/>
            <a:ext cx="3834992" cy="3561207"/>
          </a:xfrm>
        </p:spPr>
        <p:txBody>
          <a:bodyPr numCol="1" spcCol="457200"/>
          <a:lstStyle>
            <a:lvl1pPr marL="160731" indent="-160731" defTabSz="257169"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8954" indent="-126799" defTabSz="417899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386646" indent="-158945">
              <a:buFont typeface="Wingdings" panose="05000000000000000000" pitchFamily="2" charset="2"/>
              <a:buChar char="ü"/>
              <a:defRPr sz="675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8778" y="589788"/>
            <a:ext cx="8424863" cy="0"/>
          </a:xfrm>
          <a:prstGeom prst="line">
            <a:avLst/>
          </a:prstGeom>
          <a:ln w="63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7197726" y="4987993"/>
            <a:ext cx="1194861" cy="155507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F5BDB6F-2BE0-4C9B-A57C-23F230CE3E7E}" type="datetime4">
              <a:rPr lang="en-US" smtClean="0"/>
              <a:t>May 12, 2026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1951" y="4562475"/>
            <a:ext cx="8415338" cy="425519"/>
          </a:xfrm>
          <a:noFill/>
          <a:ln>
            <a:noFill/>
          </a:ln>
        </p:spPr>
        <p:txBody>
          <a:bodyPr lIns="731520" rIns="731520" anchor="ctr" anchorCtr="0"/>
          <a:lstStyle>
            <a:lvl1pPr algn="ctr">
              <a:defRPr b="1">
                <a:solidFill>
                  <a:srgbClr val="64646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09" y="4356674"/>
            <a:ext cx="693559" cy="150467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5" hasCustomPrompt="1"/>
          </p:nvPr>
        </p:nvSpPr>
        <p:spPr>
          <a:xfrm>
            <a:off x="4926886" y="795528"/>
            <a:ext cx="3834992" cy="3561207"/>
          </a:xfrm>
        </p:spPr>
        <p:txBody>
          <a:bodyPr numCol="1" spcCol="457200"/>
          <a:lstStyle>
            <a:lvl1pPr marL="160731" indent="-160731" defTabSz="257169">
              <a:buFont typeface="Wingdings" panose="05000000000000000000" pitchFamily="2" charset="2"/>
              <a:buChar char="q"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58954" indent="-126799" defTabSz="417899"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3pPr>
            <a:lvl4pPr marL="386646" indent="-158945">
              <a:buFont typeface="Wingdings" panose="05000000000000000000" pitchFamily="2" charset="2"/>
              <a:buChar char="ü"/>
              <a:tabLst/>
              <a:defRPr sz="675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A3EB831-AF6B-31B6-0876-FFCBA8E2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9572" y="4933188"/>
            <a:ext cx="744428" cy="210312"/>
          </a:xfrm>
        </p:spPr>
        <p:txBody>
          <a:bodyPr/>
          <a:lstStyle>
            <a:lvl1pPr algn="ctr">
              <a:defRPr/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5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9" y="3962400"/>
            <a:ext cx="8226425" cy="342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E0B1270-FCA6-0F5B-1FEC-CF253B58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9572" y="4933188"/>
            <a:ext cx="744428" cy="210312"/>
          </a:xfrm>
        </p:spPr>
        <p:txBody>
          <a:bodyPr/>
          <a:lstStyle>
            <a:lvl1pPr algn="ctr">
              <a:defRPr/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6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Buildmark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" y="-307127"/>
            <a:ext cx="9157712" cy="5462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92608"/>
            <a:ext cx="7177088" cy="1062833"/>
          </a:xfrm>
        </p:spPr>
        <p:txBody>
          <a:bodyPr anchor="t" anchorCtr="0">
            <a:noAutofit/>
          </a:bodyPr>
          <a:lstStyle>
            <a:lvl1pPr>
              <a:lnSpc>
                <a:spcPts val="3100"/>
              </a:lnSpc>
              <a:defRPr sz="3000" b="1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1753473"/>
            <a:ext cx="7200613" cy="523168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4FFE872F-32EA-C3F1-6A41-C64EAB76C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94" y="4136969"/>
            <a:ext cx="162480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5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uildmar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2" y="-313871"/>
            <a:ext cx="9157712" cy="5724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34854F-CB87-AC83-01E1-0BFCB90E3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035" y="152326"/>
            <a:ext cx="6485605" cy="685800"/>
          </a:xfrm>
        </p:spPr>
        <p:txBody>
          <a:bodyPr/>
          <a:lstStyle>
            <a:lvl1pPr>
              <a:defRPr b="1" spc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059678-CBC7-337D-AD39-B196FE46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5" y="1106424"/>
            <a:ext cx="4266622" cy="3078163"/>
          </a:xfrm>
        </p:spPr>
        <p:txBody>
          <a:bodyPr>
            <a:normAutofit/>
          </a:bodyPr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 sz="1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3250" indent="-457200">
              <a:buClr>
                <a:schemeClr val="bg1"/>
              </a:buClr>
              <a:buFont typeface="+mj-lt"/>
              <a:buAutoNum type="arabicPeriod"/>
              <a:defRPr sz="2400"/>
            </a:lvl2pPr>
            <a:lvl3pPr marL="744538" indent="-457200">
              <a:buClr>
                <a:schemeClr val="bg1"/>
              </a:buClr>
              <a:buFont typeface="+mj-lt"/>
              <a:buAutoNum type="arabicPeriod"/>
              <a:defRPr sz="2000"/>
            </a:lvl3pPr>
            <a:lvl4pPr marL="769938" indent="-342900">
              <a:buClr>
                <a:schemeClr val="bg1"/>
              </a:buClr>
              <a:buFont typeface="+mj-lt"/>
              <a:buAutoNum type="arabicPeriod"/>
              <a:defRPr sz="1800"/>
            </a:lvl4pPr>
            <a:lvl5pPr marL="914400" indent="-342900">
              <a:buClr>
                <a:schemeClr val="bg1"/>
              </a:buClr>
              <a:buFont typeface="+mj-lt"/>
              <a:buAutoNum type="arabi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4FC0D9A-9DD9-2174-F976-C2B997BC9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94" y="4136969"/>
            <a:ext cx="162480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SPX Dark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1381892" y="1535"/>
            <a:ext cx="7762107" cy="5151797"/>
          </a:xfrm>
          <a:custGeom>
            <a:avLst/>
            <a:gdLst>
              <a:gd name="connsiteX0" fmla="*/ 0 w 7747820"/>
              <a:gd name="connsiteY0" fmla="*/ 5122607 h 5122607"/>
              <a:gd name="connsiteX1" fmla="*/ 5122607 w 7747820"/>
              <a:gd name="connsiteY1" fmla="*/ 0 h 5122607"/>
              <a:gd name="connsiteX2" fmla="*/ 7747820 w 7747820"/>
              <a:gd name="connsiteY2" fmla="*/ 0 h 5122607"/>
              <a:gd name="connsiteX3" fmla="*/ 7747820 w 7747820"/>
              <a:gd name="connsiteY3" fmla="*/ 2438400 h 5122607"/>
              <a:gd name="connsiteX4" fmla="*/ 5063613 w 7747820"/>
              <a:gd name="connsiteY4" fmla="*/ 5122607 h 5122607"/>
              <a:gd name="connsiteX5" fmla="*/ 0 w 7747820"/>
              <a:gd name="connsiteY5" fmla="*/ 5122607 h 5122607"/>
              <a:gd name="connsiteX0" fmla="*/ 0 w 7762108"/>
              <a:gd name="connsiteY0" fmla="*/ 5122607 h 5122607"/>
              <a:gd name="connsiteX1" fmla="*/ 5122607 w 7762108"/>
              <a:gd name="connsiteY1" fmla="*/ 0 h 5122607"/>
              <a:gd name="connsiteX2" fmla="*/ 7747820 w 7762108"/>
              <a:gd name="connsiteY2" fmla="*/ 0 h 5122607"/>
              <a:gd name="connsiteX3" fmla="*/ 7762108 w 7762108"/>
              <a:gd name="connsiteY3" fmla="*/ 2438400 h 5122607"/>
              <a:gd name="connsiteX4" fmla="*/ 5063613 w 7762108"/>
              <a:gd name="connsiteY4" fmla="*/ 5122607 h 5122607"/>
              <a:gd name="connsiteX5" fmla="*/ 0 w 7762108"/>
              <a:gd name="connsiteY5" fmla="*/ 5122607 h 5122607"/>
              <a:gd name="connsiteX0" fmla="*/ 0 w 7747984"/>
              <a:gd name="connsiteY0" fmla="*/ 5122607 h 5122607"/>
              <a:gd name="connsiteX1" fmla="*/ 5122607 w 7747984"/>
              <a:gd name="connsiteY1" fmla="*/ 0 h 5122607"/>
              <a:gd name="connsiteX2" fmla="*/ 7747820 w 7747984"/>
              <a:gd name="connsiteY2" fmla="*/ 0 h 5122607"/>
              <a:gd name="connsiteX3" fmla="*/ 7657333 w 7747984"/>
              <a:gd name="connsiteY3" fmla="*/ 2433637 h 5122607"/>
              <a:gd name="connsiteX4" fmla="*/ 5063613 w 7747984"/>
              <a:gd name="connsiteY4" fmla="*/ 5122607 h 5122607"/>
              <a:gd name="connsiteX5" fmla="*/ 0 w 7747984"/>
              <a:gd name="connsiteY5" fmla="*/ 5122607 h 5122607"/>
              <a:gd name="connsiteX0" fmla="*/ 0 w 7749194"/>
              <a:gd name="connsiteY0" fmla="*/ 5122607 h 5122607"/>
              <a:gd name="connsiteX1" fmla="*/ 5122607 w 7749194"/>
              <a:gd name="connsiteY1" fmla="*/ 0 h 5122607"/>
              <a:gd name="connsiteX2" fmla="*/ 7747820 w 7749194"/>
              <a:gd name="connsiteY2" fmla="*/ 0 h 5122607"/>
              <a:gd name="connsiteX3" fmla="*/ 7747820 w 7749194"/>
              <a:gd name="connsiteY3" fmla="*/ 2452687 h 5122607"/>
              <a:gd name="connsiteX4" fmla="*/ 5063613 w 7749194"/>
              <a:gd name="connsiteY4" fmla="*/ 5122607 h 5122607"/>
              <a:gd name="connsiteX5" fmla="*/ 0 w 7749194"/>
              <a:gd name="connsiteY5" fmla="*/ 5122607 h 5122607"/>
              <a:gd name="connsiteX0" fmla="*/ 0 w 7757345"/>
              <a:gd name="connsiteY0" fmla="*/ 5122607 h 5122607"/>
              <a:gd name="connsiteX1" fmla="*/ 5122607 w 7757345"/>
              <a:gd name="connsiteY1" fmla="*/ 0 h 5122607"/>
              <a:gd name="connsiteX2" fmla="*/ 7747820 w 7757345"/>
              <a:gd name="connsiteY2" fmla="*/ 0 h 5122607"/>
              <a:gd name="connsiteX3" fmla="*/ 7757345 w 7757345"/>
              <a:gd name="connsiteY3" fmla="*/ 2443162 h 5122607"/>
              <a:gd name="connsiteX4" fmla="*/ 5063613 w 7757345"/>
              <a:gd name="connsiteY4" fmla="*/ 5122607 h 5122607"/>
              <a:gd name="connsiteX5" fmla="*/ 0 w 7757345"/>
              <a:gd name="connsiteY5" fmla="*/ 5122607 h 5122607"/>
              <a:gd name="connsiteX0" fmla="*/ 0 w 7763093"/>
              <a:gd name="connsiteY0" fmla="*/ 5132133 h 5132133"/>
              <a:gd name="connsiteX1" fmla="*/ 5122607 w 7763093"/>
              <a:gd name="connsiteY1" fmla="*/ 9526 h 5132133"/>
              <a:gd name="connsiteX2" fmla="*/ 7762107 w 7763093"/>
              <a:gd name="connsiteY2" fmla="*/ 0 h 5132133"/>
              <a:gd name="connsiteX3" fmla="*/ 7757345 w 7763093"/>
              <a:gd name="connsiteY3" fmla="*/ 2452688 h 5132133"/>
              <a:gd name="connsiteX4" fmla="*/ 5063613 w 7763093"/>
              <a:gd name="connsiteY4" fmla="*/ 5132133 h 5132133"/>
              <a:gd name="connsiteX5" fmla="*/ 0 w 7763093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952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4165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294057 w 7762107"/>
              <a:gd name="connsiteY1" fmla="*/ 2857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41927"/>
              <a:gd name="connsiteX1" fmla="*/ 5132132 w 7762107"/>
              <a:gd name="connsiteY1" fmla="*/ 1 h 5141927"/>
              <a:gd name="connsiteX2" fmla="*/ 7762107 w 7762107"/>
              <a:gd name="connsiteY2" fmla="*/ 0 h 5141927"/>
              <a:gd name="connsiteX3" fmla="*/ 7757345 w 7762107"/>
              <a:gd name="connsiteY3" fmla="*/ 2452688 h 5141927"/>
              <a:gd name="connsiteX4" fmla="*/ 5063613 w 7762107"/>
              <a:gd name="connsiteY4" fmla="*/ 5141927 h 5141927"/>
              <a:gd name="connsiteX5" fmla="*/ 0 w 7762107"/>
              <a:gd name="connsiteY5" fmla="*/ 5132133 h 5141927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102942 w 7762107"/>
              <a:gd name="connsiteY4" fmla="*/ 5122337 h 5132133"/>
              <a:gd name="connsiteX5" fmla="*/ 0 w 7762107"/>
              <a:gd name="connsiteY5" fmla="*/ 5132133 h 513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2107" h="5132133">
                <a:moveTo>
                  <a:pt x="0" y="5132133"/>
                </a:moveTo>
                <a:lnTo>
                  <a:pt x="5132132" y="1"/>
                </a:lnTo>
                <a:lnTo>
                  <a:pt x="7762107" y="0"/>
                </a:lnTo>
                <a:cubicBezTo>
                  <a:pt x="7762108" y="846138"/>
                  <a:pt x="7752582" y="1639888"/>
                  <a:pt x="7757345" y="2452688"/>
                </a:cubicBezTo>
                <a:lnTo>
                  <a:pt x="5102942" y="5122337"/>
                </a:lnTo>
                <a:lnTo>
                  <a:pt x="0" y="513213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rgbClr val="002154"/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Freeform 34"/>
          <p:cNvSpPr/>
          <p:nvPr userDrawn="1"/>
        </p:nvSpPr>
        <p:spPr>
          <a:xfrm>
            <a:off x="6435672" y="2449461"/>
            <a:ext cx="2703871" cy="2703871"/>
          </a:xfrm>
          <a:custGeom>
            <a:avLst/>
            <a:gdLst>
              <a:gd name="connsiteX0" fmla="*/ 2684206 w 2684206"/>
              <a:gd name="connsiteY0" fmla="*/ 0 h 2703871"/>
              <a:gd name="connsiteX1" fmla="*/ 2684206 w 2684206"/>
              <a:gd name="connsiteY1" fmla="*/ 2703871 h 2703871"/>
              <a:gd name="connsiteX2" fmla="*/ 0 w 2684206"/>
              <a:gd name="connsiteY2" fmla="*/ 2703871 h 2703871"/>
              <a:gd name="connsiteX3" fmla="*/ 2684206 w 2684206"/>
              <a:gd name="connsiteY3" fmla="*/ 0 h 2703871"/>
              <a:gd name="connsiteX0" fmla="*/ 2703871 w 2703871"/>
              <a:gd name="connsiteY0" fmla="*/ 0 h 2703871"/>
              <a:gd name="connsiteX1" fmla="*/ 2703871 w 2703871"/>
              <a:gd name="connsiteY1" fmla="*/ 2703871 h 2703871"/>
              <a:gd name="connsiteX2" fmla="*/ 0 w 2703871"/>
              <a:gd name="connsiteY2" fmla="*/ 2694039 h 2703871"/>
              <a:gd name="connsiteX3" fmla="*/ 2703871 w 2703871"/>
              <a:gd name="connsiteY3" fmla="*/ 0 h 270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871" h="2703871">
                <a:moveTo>
                  <a:pt x="2703871" y="0"/>
                </a:moveTo>
                <a:lnTo>
                  <a:pt x="2703871" y="2703871"/>
                </a:lnTo>
                <a:lnTo>
                  <a:pt x="0" y="2694039"/>
                </a:lnTo>
                <a:lnTo>
                  <a:pt x="2703871" y="0"/>
                </a:lnTo>
                <a:close/>
              </a:path>
            </a:pathLst>
          </a:custGeom>
          <a:solidFill>
            <a:srgbClr val="0021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7" y="292608"/>
            <a:ext cx="6487764" cy="1060704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000" b="1" cap="none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46" name="Subtitle 2"/>
          <p:cNvSpPr>
            <a:spLocks noGrp="1"/>
          </p:cNvSpPr>
          <p:nvPr>
            <p:ph type="subTitle" idx="1"/>
          </p:nvPr>
        </p:nvSpPr>
        <p:spPr>
          <a:xfrm>
            <a:off x="356616" y="1753473"/>
            <a:ext cx="7200613" cy="523168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A97F509-1F5A-487E-24E8-524B3AFA7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588" y="300910"/>
            <a:ext cx="1623795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5C153-6429-94C9-7FE3-464182BD6D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4206750"/>
            <a:ext cx="143969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5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SPX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1381892" y="1"/>
            <a:ext cx="7762107" cy="5153332"/>
          </a:xfrm>
          <a:custGeom>
            <a:avLst/>
            <a:gdLst>
              <a:gd name="connsiteX0" fmla="*/ 0 w 7747820"/>
              <a:gd name="connsiteY0" fmla="*/ 5122607 h 5122607"/>
              <a:gd name="connsiteX1" fmla="*/ 5122607 w 7747820"/>
              <a:gd name="connsiteY1" fmla="*/ 0 h 5122607"/>
              <a:gd name="connsiteX2" fmla="*/ 7747820 w 7747820"/>
              <a:gd name="connsiteY2" fmla="*/ 0 h 5122607"/>
              <a:gd name="connsiteX3" fmla="*/ 7747820 w 7747820"/>
              <a:gd name="connsiteY3" fmla="*/ 2438400 h 5122607"/>
              <a:gd name="connsiteX4" fmla="*/ 5063613 w 7747820"/>
              <a:gd name="connsiteY4" fmla="*/ 5122607 h 5122607"/>
              <a:gd name="connsiteX5" fmla="*/ 0 w 7747820"/>
              <a:gd name="connsiteY5" fmla="*/ 5122607 h 5122607"/>
              <a:gd name="connsiteX0" fmla="*/ 0 w 7762108"/>
              <a:gd name="connsiteY0" fmla="*/ 5122607 h 5122607"/>
              <a:gd name="connsiteX1" fmla="*/ 5122607 w 7762108"/>
              <a:gd name="connsiteY1" fmla="*/ 0 h 5122607"/>
              <a:gd name="connsiteX2" fmla="*/ 7747820 w 7762108"/>
              <a:gd name="connsiteY2" fmla="*/ 0 h 5122607"/>
              <a:gd name="connsiteX3" fmla="*/ 7762108 w 7762108"/>
              <a:gd name="connsiteY3" fmla="*/ 2438400 h 5122607"/>
              <a:gd name="connsiteX4" fmla="*/ 5063613 w 7762108"/>
              <a:gd name="connsiteY4" fmla="*/ 5122607 h 5122607"/>
              <a:gd name="connsiteX5" fmla="*/ 0 w 7762108"/>
              <a:gd name="connsiteY5" fmla="*/ 5122607 h 5122607"/>
              <a:gd name="connsiteX0" fmla="*/ 0 w 7747984"/>
              <a:gd name="connsiteY0" fmla="*/ 5122607 h 5122607"/>
              <a:gd name="connsiteX1" fmla="*/ 5122607 w 7747984"/>
              <a:gd name="connsiteY1" fmla="*/ 0 h 5122607"/>
              <a:gd name="connsiteX2" fmla="*/ 7747820 w 7747984"/>
              <a:gd name="connsiteY2" fmla="*/ 0 h 5122607"/>
              <a:gd name="connsiteX3" fmla="*/ 7657333 w 7747984"/>
              <a:gd name="connsiteY3" fmla="*/ 2433637 h 5122607"/>
              <a:gd name="connsiteX4" fmla="*/ 5063613 w 7747984"/>
              <a:gd name="connsiteY4" fmla="*/ 5122607 h 5122607"/>
              <a:gd name="connsiteX5" fmla="*/ 0 w 7747984"/>
              <a:gd name="connsiteY5" fmla="*/ 5122607 h 5122607"/>
              <a:gd name="connsiteX0" fmla="*/ 0 w 7749194"/>
              <a:gd name="connsiteY0" fmla="*/ 5122607 h 5122607"/>
              <a:gd name="connsiteX1" fmla="*/ 5122607 w 7749194"/>
              <a:gd name="connsiteY1" fmla="*/ 0 h 5122607"/>
              <a:gd name="connsiteX2" fmla="*/ 7747820 w 7749194"/>
              <a:gd name="connsiteY2" fmla="*/ 0 h 5122607"/>
              <a:gd name="connsiteX3" fmla="*/ 7747820 w 7749194"/>
              <a:gd name="connsiteY3" fmla="*/ 2452687 h 5122607"/>
              <a:gd name="connsiteX4" fmla="*/ 5063613 w 7749194"/>
              <a:gd name="connsiteY4" fmla="*/ 5122607 h 5122607"/>
              <a:gd name="connsiteX5" fmla="*/ 0 w 7749194"/>
              <a:gd name="connsiteY5" fmla="*/ 5122607 h 5122607"/>
              <a:gd name="connsiteX0" fmla="*/ 0 w 7757345"/>
              <a:gd name="connsiteY0" fmla="*/ 5122607 h 5122607"/>
              <a:gd name="connsiteX1" fmla="*/ 5122607 w 7757345"/>
              <a:gd name="connsiteY1" fmla="*/ 0 h 5122607"/>
              <a:gd name="connsiteX2" fmla="*/ 7747820 w 7757345"/>
              <a:gd name="connsiteY2" fmla="*/ 0 h 5122607"/>
              <a:gd name="connsiteX3" fmla="*/ 7757345 w 7757345"/>
              <a:gd name="connsiteY3" fmla="*/ 2443162 h 5122607"/>
              <a:gd name="connsiteX4" fmla="*/ 5063613 w 7757345"/>
              <a:gd name="connsiteY4" fmla="*/ 5122607 h 5122607"/>
              <a:gd name="connsiteX5" fmla="*/ 0 w 7757345"/>
              <a:gd name="connsiteY5" fmla="*/ 5122607 h 5122607"/>
              <a:gd name="connsiteX0" fmla="*/ 0 w 7763093"/>
              <a:gd name="connsiteY0" fmla="*/ 5132133 h 5132133"/>
              <a:gd name="connsiteX1" fmla="*/ 5122607 w 7763093"/>
              <a:gd name="connsiteY1" fmla="*/ 9526 h 5132133"/>
              <a:gd name="connsiteX2" fmla="*/ 7762107 w 7763093"/>
              <a:gd name="connsiteY2" fmla="*/ 0 h 5132133"/>
              <a:gd name="connsiteX3" fmla="*/ 7757345 w 7763093"/>
              <a:gd name="connsiteY3" fmla="*/ 2452688 h 5132133"/>
              <a:gd name="connsiteX4" fmla="*/ 5063613 w 7763093"/>
              <a:gd name="connsiteY4" fmla="*/ 5132133 h 5132133"/>
              <a:gd name="connsiteX5" fmla="*/ 0 w 7763093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952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4165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294057 w 7762107"/>
              <a:gd name="connsiteY1" fmla="*/ 2857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41927"/>
              <a:gd name="connsiteX1" fmla="*/ 5132132 w 7762107"/>
              <a:gd name="connsiteY1" fmla="*/ 1 h 5141927"/>
              <a:gd name="connsiteX2" fmla="*/ 7762107 w 7762107"/>
              <a:gd name="connsiteY2" fmla="*/ 0 h 5141927"/>
              <a:gd name="connsiteX3" fmla="*/ 7757345 w 7762107"/>
              <a:gd name="connsiteY3" fmla="*/ 2452688 h 5141927"/>
              <a:gd name="connsiteX4" fmla="*/ 5063613 w 7762107"/>
              <a:gd name="connsiteY4" fmla="*/ 5141927 h 5141927"/>
              <a:gd name="connsiteX5" fmla="*/ 0 w 7762107"/>
              <a:gd name="connsiteY5" fmla="*/ 5132133 h 5141927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102942 w 7762107"/>
              <a:gd name="connsiteY4" fmla="*/ 5122337 h 5132133"/>
              <a:gd name="connsiteX5" fmla="*/ 0 w 7762107"/>
              <a:gd name="connsiteY5" fmla="*/ 5132133 h 513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2107" h="5132133">
                <a:moveTo>
                  <a:pt x="0" y="5132133"/>
                </a:moveTo>
                <a:lnTo>
                  <a:pt x="5132132" y="1"/>
                </a:lnTo>
                <a:lnTo>
                  <a:pt x="7762107" y="0"/>
                </a:lnTo>
                <a:cubicBezTo>
                  <a:pt x="7762108" y="846138"/>
                  <a:pt x="7752582" y="1639888"/>
                  <a:pt x="7757345" y="2452688"/>
                </a:cubicBezTo>
                <a:lnTo>
                  <a:pt x="5102942" y="5122337"/>
                </a:lnTo>
                <a:lnTo>
                  <a:pt x="0" y="513213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00357B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56617" y="292608"/>
            <a:ext cx="6487764" cy="1060704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000" b="1" cap="none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4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6616" y="1753473"/>
            <a:ext cx="7200613" cy="523168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F38CB-C558-1E1F-A166-C531133C8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616" y="4206750"/>
            <a:ext cx="1439695" cy="365760"/>
          </a:xfrm>
          <a:prstGeom prst="rect">
            <a:avLst/>
          </a:prstGeom>
        </p:spPr>
      </p:pic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93D4175-994E-DAF7-0A24-CE1F25809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588" y="300910"/>
            <a:ext cx="16237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SPX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1381892" y="-8297"/>
            <a:ext cx="7762107" cy="5151797"/>
          </a:xfrm>
          <a:custGeom>
            <a:avLst/>
            <a:gdLst>
              <a:gd name="connsiteX0" fmla="*/ 0 w 7747820"/>
              <a:gd name="connsiteY0" fmla="*/ 5122607 h 5122607"/>
              <a:gd name="connsiteX1" fmla="*/ 5122607 w 7747820"/>
              <a:gd name="connsiteY1" fmla="*/ 0 h 5122607"/>
              <a:gd name="connsiteX2" fmla="*/ 7747820 w 7747820"/>
              <a:gd name="connsiteY2" fmla="*/ 0 h 5122607"/>
              <a:gd name="connsiteX3" fmla="*/ 7747820 w 7747820"/>
              <a:gd name="connsiteY3" fmla="*/ 2438400 h 5122607"/>
              <a:gd name="connsiteX4" fmla="*/ 5063613 w 7747820"/>
              <a:gd name="connsiteY4" fmla="*/ 5122607 h 5122607"/>
              <a:gd name="connsiteX5" fmla="*/ 0 w 7747820"/>
              <a:gd name="connsiteY5" fmla="*/ 5122607 h 5122607"/>
              <a:gd name="connsiteX0" fmla="*/ 0 w 7762108"/>
              <a:gd name="connsiteY0" fmla="*/ 5122607 h 5122607"/>
              <a:gd name="connsiteX1" fmla="*/ 5122607 w 7762108"/>
              <a:gd name="connsiteY1" fmla="*/ 0 h 5122607"/>
              <a:gd name="connsiteX2" fmla="*/ 7747820 w 7762108"/>
              <a:gd name="connsiteY2" fmla="*/ 0 h 5122607"/>
              <a:gd name="connsiteX3" fmla="*/ 7762108 w 7762108"/>
              <a:gd name="connsiteY3" fmla="*/ 2438400 h 5122607"/>
              <a:gd name="connsiteX4" fmla="*/ 5063613 w 7762108"/>
              <a:gd name="connsiteY4" fmla="*/ 5122607 h 5122607"/>
              <a:gd name="connsiteX5" fmla="*/ 0 w 7762108"/>
              <a:gd name="connsiteY5" fmla="*/ 5122607 h 5122607"/>
              <a:gd name="connsiteX0" fmla="*/ 0 w 7747984"/>
              <a:gd name="connsiteY0" fmla="*/ 5122607 h 5122607"/>
              <a:gd name="connsiteX1" fmla="*/ 5122607 w 7747984"/>
              <a:gd name="connsiteY1" fmla="*/ 0 h 5122607"/>
              <a:gd name="connsiteX2" fmla="*/ 7747820 w 7747984"/>
              <a:gd name="connsiteY2" fmla="*/ 0 h 5122607"/>
              <a:gd name="connsiteX3" fmla="*/ 7657333 w 7747984"/>
              <a:gd name="connsiteY3" fmla="*/ 2433637 h 5122607"/>
              <a:gd name="connsiteX4" fmla="*/ 5063613 w 7747984"/>
              <a:gd name="connsiteY4" fmla="*/ 5122607 h 5122607"/>
              <a:gd name="connsiteX5" fmla="*/ 0 w 7747984"/>
              <a:gd name="connsiteY5" fmla="*/ 5122607 h 5122607"/>
              <a:gd name="connsiteX0" fmla="*/ 0 w 7749194"/>
              <a:gd name="connsiteY0" fmla="*/ 5122607 h 5122607"/>
              <a:gd name="connsiteX1" fmla="*/ 5122607 w 7749194"/>
              <a:gd name="connsiteY1" fmla="*/ 0 h 5122607"/>
              <a:gd name="connsiteX2" fmla="*/ 7747820 w 7749194"/>
              <a:gd name="connsiteY2" fmla="*/ 0 h 5122607"/>
              <a:gd name="connsiteX3" fmla="*/ 7747820 w 7749194"/>
              <a:gd name="connsiteY3" fmla="*/ 2452687 h 5122607"/>
              <a:gd name="connsiteX4" fmla="*/ 5063613 w 7749194"/>
              <a:gd name="connsiteY4" fmla="*/ 5122607 h 5122607"/>
              <a:gd name="connsiteX5" fmla="*/ 0 w 7749194"/>
              <a:gd name="connsiteY5" fmla="*/ 5122607 h 5122607"/>
              <a:gd name="connsiteX0" fmla="*/ 0 w 7757345"/>
              <a:gd name="connsiteY0" fmla="*/ 5122607 h 5122607"/>
              <a:gd name="connsiteX1" fmla="*/ 5122607 w 7757345"/>
              <a:gd name="connsiteY1" fmla="*/ 0 h 5122607"/>
              <a:gd name="connsiteX2" fmla="*/ 7747820 w 7757345"/>
              <a:gd name="connsiteY2" fmla="*/ 0 h 5122607"/>
              <a:gd name="connsiteX3" fmla="*/ 7757345 w 7757345"/>
              <a:gd name="connsiteY3" fmla="*/ 2443162 h 5122607"/>
              <a:gd name="connsiteX4" fmla="*/ 5063613 w 7757345"/>
              <a:gd name="connsiteY4" fmla="*/ 5122607 h 5122607"/>
              <a:gd name="connsiteX5" fmla="*/ 0 w 7757345"/>
              <a:gd name="connsiteY5" fmla="*/ 5122607 h 5122607"/>
              <a:gd name="connsiteX0" fmla="*/ 0 w 7763093"/>
              <a:gd name="connsiteY0" fmla="*/ 5132133 h 5132133"/>
              <a:gd name="connsiteX1" fmla="*/ 5122607 w 7763093"/>
              <a:gd name="connsiteY1" fmla="*/ 9526 h 5132133"/>
              <a:gd name="connsiteX2" fmla="*/ 7762107 w 7763093"/>
              <a:gd name="connsiteY2" fmla="*/ 0 h 5132133"/>
              <a:gd name="connsiteX3" fmla="*/ 7757345 w 7763093"/>
              <a:gd name="connsiteY3" fmla="*/ 2452688 h 5132133"/>
              <a:gd name="connsiteX4" fmla="*/ 5063613 w 7763093"/>
              <a:gd name="connsiteY4" fmla="*/ 5132133 h 5132133"/>
              <a:gd name="connsiteX5" fmla="*/ 0 w 7763093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952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4165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22607 w 7762107"/>
              <a:gd name="connsiteY1" fmla="*/ 4763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294057 w 7762107"/>
              <a:gd name="connsiteY1" fmla="*/ 28576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063613 w 7762107"/>
              <a:gd name="connsiteY4" fmla="*/ 5132133 h 5132133"/>
              <a:gd name="connsiteX5" fmla="*/ 0 w 7762107"/>
              <a:gd name="connsiteY5" fmla="*/ 5132133 h 5132133"/>
              <a:gd name="connsiteX0" fmla="*/ 0 w 7762107"/>
              <a:gd name="connsiteY0" fmla="*/ 5132133 h 5141927"/>
              <a:gd name="connsiteX1" fmla="*/ 5132132 w 7762107"/>
              <a:gd name="connsiteY1" fmla="*/ 1 h 5141927"/>
              <a:gd name="connsiteX2" fmla="*/ 7762107 w 7762107"/>
              <a:gd name="connsiteY2" fmla="*/ 0 h 5141927"/>
              <a:gd name="connsiteX3" fmla="*/ 7757345 w 7762107"/>
              <a:gd name="connsiteY3" fmla="*/ 2452688 h 5141927"/>
              <a:gd name="connsiteX4" fmla="*/ 5063613 w 7762107"/>
              <a:gd name="connsiteY4" fmla="*/ 5141927 h 5141927"/>
              <a:gd name="connsiteX5" fmla="*/ 0 w 7762107"/>
              <a:gd name="connsiteY5" fmla="*/ 5132133 h 5141927"/>
              <a:gd name="connsiteX0" fmla="*/ 0 w 7762107"/>
              <a:gd name="connsiteY0" fmla="*/ 5132133 h 5132133"/>
              <a:gd name="connsiteX1" fmla="*/ 5132132 w 7762107"/>
              <a:gd name="connsiteY1" fmla="*/ 1 h 5132133"/>
              <a:gd name="connsiteX2" fmla="*/ 7762107 w 7762107"/>
              <a:gd name="connsiteY2" fmla="*/ 0 h 5132133"/>
              <a:gd name="connsiteX3" fmla="*/ 7757345 w 7762107"/>
              <a:gd name="connsiteY3" fmla="*/ 2452688 h 5132133"/>
              <a:gd name="connsiteX4" fmla="*/ 5102942 w 7762107"/>
              <a:gd name="connsiteY4" fmla="*/ 5122337 h 5132133"/>
              <a:gd name="connsiteX5" fmla="*/ 0 w 7762107"/>
              <a:gd name="connsiteY5" fmla="*/ 5132133 h 513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2107" h="5132133">
                <a:moveTo>
                  <a:pt x="0" y="5132133"/>
                </a:moveTo>
                <a:lnTo>
                  <a:pt x="5132132" y="1"/>
                </a:lnTo>
                <a:lnTo>
                  <a:pt x="7762107" y="0"/>
                </a:lnTo>
                <a:cubicBezTo>
                  <a:pt x="7762108" y="846138"/>
                  <a:pt x="7752582" y="1639888"/>
                  <a:pt x="7757345" y="2452688"/>
                </a:cubicBezTo>
                <a:lnTo>
                  <a:pt x="5102942" y="5122337"/>
                </a:lnTo>
                <a:lnTo>
                  <a:pt x="0" y="513213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rgbClr val="30A2E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56617" y="292608"/>
            <a:ext cx="6487764" cy="1060704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000" b="1" cap="none" spc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4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6616" y="1753473"/>
            <a:ext cx="7200613" cy="523168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5FE64-6833-4495-A7EF-94779BA6A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616" y="4206750"/>
            <a:ext cx="1439695" cy="365760"/>
          </a:xfrm>
          <a:prstGeom prst="rect">
            <a:avLst/>
          </a:prstGeom>
        </p:spPr>
      </p:pic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650B99A-C863-4205-0194-A7D80B42F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588" y="300910"/>
            <a:ext cx="162379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9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, no Key No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DCAD-4B43-4C0A-9DE4-F6A1931B5249}" type="datetime4">
              <a:rPr lang="en-US" smtClean="0"/>
              <a:t>May 12,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99572" y="4933188"/>
            <a:ext cx="744428" cy="210312"/>
          </a:xfrm>
        </p:spPr>
        <p:txBody>
          <a:bodyPr/>
          <a:lstStyle>
            <a:lvl1pPr algn="ctr">
              <a:defRPr/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71475" y="1109663"/>
            <a:ext cx="8404225" cy="307022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74320" indent="-176213">
              <a:lnSpc>
                <a:spcPct val="100000"/>
              </a:lnSpc>
              <a:buFont typeface="Wingdings" panose="05000000000000000000" pitchFamily="2" charset="2"/>
              <a:buChar char="Ø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 indent="-177800">
              <a:lnSpc>
                <a:spcPct val="100000"/>
              </a:lnSpc>
              <a:buFont typeface="Courier New" panose="02070309020205020404" pitchFamily="49" charset="0"/>
              <a:buChar char="o"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265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, content &amp; Key No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520532" y="4933188"/>
            <a:ext cx="1877065" cy="210312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r">
              <a:defRPr sz="800" b="1">
                <a:solidFill>
                  <a:srgbClr val="64646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6DD001A-7682-43AB-8CC6-A399611F87A5}" type="datetime4">
              <a:rPr lang="en-US" smtClean="0"/>
              <a:t>May 12, 2026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572" y="4933188"/>
            <a:ext cx="744428" cy="2103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4"/>
          </p:nvPr>
        </p:nvSpPr>
        <p:spPr>
          <a:xfrm>
            <a:off x="365760" y="1328245"/>
            <a:ext cx="8412480" cy="2765425"/>
          </a:xfrm>
        </p:spPr>
        <p:txBody>
          <a:bodyPr numCol="1" spcCol="457200"/>
          <a:lstStyle>
            <a:lvl1pPr marL="285750" indent="-285750">
              <a:buFont typeface="Wingdings" panose="05000000000000000000" pitchFamily="2" charset="2"/>
              <a:buChar char="q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76213" indent="-176213"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4013" indent="-177800">
              <a:buFont typeface="Courier New" panose="02070309020205020404" pitchFamily="49" charset="0"/>
              <a:buChar char="o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/>
          </p:nvPr>
        </p:nvSpPr>
        <p:spPr>
          <a:xfrm>
            <a:off x="361949" y="936133"/>
            <a:ext cx="8428677" cy="303007"/>
          </a:xfrm>
        </p:spPr>
        <p:txBody>
          <a:bodyPr anchor="b"/>
          <a:lstStyle>
            <a:lvl1pPr>
              <a:defRPr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365827"/>
            <a:ext cx="9144000" cy="576000"/>
          </a:xfrm>
          <a:prstGeom prst="snip2SameRect">
            <a:avLst>
              <a:gd name="adj1" fmla="val 43979"/>
              <a:gd name="adj2" fmla="val 0"/>
            </a:avLst>
          </a:prstGeom>
          <a:solidFill>
            <a:srgbClr val="D9D9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>
            <a:lvl1pPr algn="ctr">
              <a:spcAft>
                <a:spcPts val="0"/>
              </a:spcAft>
              <a:defRPr lang="en-ZA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algn="ctr"/>
            <a:r>
              <a:rPr lang="en-US"/>
              <a:t>Key note box</a:t>
            </a:r>
            <a:br>
              <a:rPr lang="en-US"/>
            </a:br>
            <a:r>
              <a:rPr lang="en-US"/>
              <a:t>(remove if not being used)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711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2586" y="4936158"/>
            <a:ext cx="751413" cy="207342"/>
          </a:xfrm>
          <a:prstGeom prst="rect">
            <a:avLst/>
          </a:prstGeom>
          <a:solidFill>
            <a:srgbClr val="7F7F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4936158"/>
            <a:ext cx="8392586" cy="207342"/>
          </a:xfrm>
          <a:prstGeom prst="rect">
            <a:avLst/>
          </a:prstGeom>
          <a:solidFill>
            <a:srgbClr val="BFBF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0"/>
            <a:ext cx="6485605" cy="685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414" y="1106424"/>
            <a:ext cx="8392585" cy="26527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0532" y="4933188"/>
            <a:ext cx="1877065" cy="210312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lvl1pPr algn="r">
              <a:defRPr sz="800" b="1">
                <a:solidFill>
                  <a:srgbClr val="64647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B39273B-9FB3-4183-8CC7-75F93314B66F}" type="datetime4">
              <a:rPr lang="en-US" smtClean="0"/>
              <a:t>May 12,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9572" y="4933188"/>
            <a:ext cx="744427" cy="2103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A0F11D4-4D2F-B044-AC58-2D9204F8F0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58775" y="786384"/>
            <a:ext cx="8416925" cy="0"/>
          </a:xfrm>
          <a:prstGeom prst="line">
            <a:avLst/>
          </a:prstGeom>
          <a:ln w="635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38CDC506-06EB-04DA-7D03-0A2EFFE699F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914" y="160020"/>
            <a:ext cx="168972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800" r:id="rId3"/>
    <p:sldLayoutId id="2147483801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803" r:id="rId18"/>
    <p:sldLayoutId id="2147483807" r:id="rId19"/>
    <p:sldLayoutId id="2147483808" r:id="rId20"/>
    <p:sldLayoutId id="2147483809" r:id="rId21"/>
    <p:sldLayoutId id="2147483810" r:id="rId22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000" b="1" kern="1200" spc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200" rtl="0" eaLnBrk="1" latinLnBrk="0" hangingPunct="1">
        <a:lnSpc>
          <a:spcPts val="2000"/>
        </a:lnSpc>
        <a:spcBef>
          <a:spcPts val="600"/>
        </a:spcBef>
        <a:spcAft>
          <a:spcPts val="300"/>
        </a:spcAft>
        <a:buClrTx/>
        <a:buSzPct val="100000"/>
        <a:buFont typeface="Arial"/>
        <a:buNone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76213" indent="-176213" algn="l" defTabSz="338138" rtl="0" eaLnBrk="1" latinLnBrk="0" hangingPunct="1">
        <a:lnSpc>
          <a:spcPts val="2000"/>
        </a:lnSpc>
        <a:spcBef>
          <a:spcPts val="0"/>
        </a:spcBef>
        <a:spcAft>
          <a:spcPts val="300"/>
        </a:spcAft>
        <a:buClrTx/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354013" indent="-177800" algn="l" defTabSz="457200" rtl="0" eaLnBrk="1" latinLnBrk="0" hangingPunct="1">
        <a:lnSpc>
          <a:spcPts val="1800"/>
        </a:lnSpc>
        <a:spcBef>
          <a:spcPts val="0"/>
        </a:spcBef>
        <a:spcAft>
          <a:spcPts val="300"/>
        </a:spcAft>
        <a:buClrTx/>
        <a:buSzPct val="100000"/>
        <a:buFont typeface="Arial"/>
        <a:buChar char="•"/>
        <a:defRPr sz="13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41338" indent="-198438" algn="l" defTabSz="514350" rtl="0" eaLnBrk="1" latinLnBrk="0" hangingPunct="1">
        <a:lnSpc>
          <a:spcPts val="17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17550" indent="-176213" algn="l" defTabSz="169863" rtl="0" eaLnBrk="1" latinLnBrk="0" hangingPunct="1">
        <a:lnSpc>
          <a:spcPts val="16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Spectrum Monitoring Solutions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for LTE and 5G Networks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CellScan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2274983"/>
            <a:ext cx="7200613" cy="931023"/>
          </a:xfrm>
        </p:spPr>
        <p:txBody>
          <a:bodyPr>
            <a:normAutofit/>
          </a:bodyPr>
          <a:lstStyle/>
          <a:p>
            <a:endParaRPr lang="fr-FR" sz="1800" dirty="0"/>
          </a:p>
          <a:p>
            <a:r>
              <a:rPr lang="fr-FR" sz="1800" dirty="0"/>
              <a:t>Gary Kenworthy</a:t>
            </a:r>
          </a:p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31C8-8693-E12C-472F-D0989E38F272}"/>
              </a:ext>
            </a:extLst>
          </p:cNvPr>
          <p:cNvSpPr txBox="1">
            <a:spLocks/>
          </p:cNvSpPr>
          <p:nvPr/>
        </p:nvSpPr>
        <p:spPr>
          <a:xfrm>
            <a:off x="356616" y="3251726"/>
            <a:ext cx="2839022" cy="143365"/>
          </a:xfrm>
          <a:prstGeom prst="rect">
            <a:avLst/>
          </a:prstGeom>
        </p:spPr>
        <p:txBody>
          <a:bodyPr vert="horz" lIns="0" tIns="0" rIns="91440" bIns="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800" b="1" kern="1200">
                <a:solidFill>
                  <a:srgbClr val="6464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/>
              </a:rPr>
              <a:t>May 19, 2026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5A62A8-940A-8813-DF4D-3F2FFBAFA5F6}"/>
              </a:ext>
            </a:extLst>
          </p:cNvPr>
          <p:cNvSpPr txBox="1">
            <a:spLocks/>
          </p:cNvSpPr>
          <p:nvPr/>
        </p:nvSpPr>
        <p:spPr>
          <a:xfrm>
            <a:off x="356615" y="4054852"/>
            <a:ext cx="7200613" cy="7191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300"/>
              </a:spcAft>
              <a:buClrTx/>
              <a:buSzPct val="100000"/>
              <a:buFont typeface="Arial"/>
              <a:buNone/>
              <a:defRPr sz="14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338138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514350" rtl="0" eaLnBrk="1" latinLnBrk="0" hangingPunct="1">
              <a:lnSpc>
                <a:spcPts val="17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169863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None/>
              <a:defRPr sz="11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International </a:t>
            </a:r>
            <a:r>
              <a:rPr lang="fr-FR" sz="1800" dirty="0" err="1"/>
              <a:t>Regulatory</a:t>
            </a:r>
            <a:r>
              <a:rPr lang="fr-FR" sz="1800" dirty="0"/>
              <a:t> </a:t>
            </a:r>
            <a:r>
              <a:rPr lang="fr-FR" sz="1800" dirty="0" err="1"/>
              <a:t>Conference</a:t>
            </a:r>
            <a:r>
              <a:rPr lang="fr-FR" sz="1800" dirty="0"/>
              <a:t> 2026</a:t>
            </a:r>
          </a:p>
          <a:p>
            <a:r>
              <a:rPr lang="fr-FR" sz="1800" dirty="0"/>
              <a:t>OHRID, Republic of North </a:t>
            </a:r>
            <a:r>
              <a:rPr lang="fr-FR" sz="1800" dirty="0" err="1"/>
              <a:t>Macedonia</a:t>
            </a:r>
            <a:endParaRPr lang="fr-FR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00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93" y="156308"/>
            <a:ext cx="8226425" cy="342900"/>
          </a:xfrm>
        </p:spPr>
        <p:txBody>
          <a:bodyPr/>
          <a:lstStyle/>
          <a:p>
            <a:r>
              <a:rPr dirty="0"/>
              <a:t>Evolving Regulatory Oversight of Mobile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FC90F-1E08-72AF-984C-E93DB33A0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982" y="887594"/>
            <a:ext cx="3821548" cy="25476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708" y="964007"/>
            <a:ext cx="4646885" cy="3356161"/>
          </a:xfrm>
        </p:spPr>
        <p:txBody>
          <a:bodyPr/>
          <a:lstStyle/>
          <a:p>
            <a:r>
              <a:rPr dirty="0"/>
              <a:t>Regulatory oversight is growing more complex as LTE, 5G, and emerging non‑terrestrial networks increase density, variability, and cross‑border interactions.</a:t>
            </a:r>
          </a:p>
          <a:p>
            <a:r>
              <a:rPr dirty="0"/>
              <a:t>Regulators are now expected to actively manage spectrum as a scarce national resource—not only enforce licenses.</a:t>
            </a:r>
          </a:p>
          <a:p>
            <a:r>
              <a:rPr dirty="0"/>
              <a:t>Traditional RF tools provide signal presence and field strength but lack context to assess compliance, attribute transmissions, or reconstruct interference.</a:t>
            </a:r>
          </a:p>
          <a:p>
            <a:r>
              <a:rPr dirty="0"/>
              <a:t>These visibility gaps reduce accountability and spectrum efficiency as networks rapidly evolve.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3507-5C91-86F6-0943-77EC6DB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1" y="343638"/>
            <a:ext cx="8226425" cy="342900"/>
          </a:xfrm>
        </p:spPr>
        <p:txBody>
          <a:bodyPr/>
          <a:lstStyle/>
          <a:p>
            <a:r>
              <a:rPr lang="en-US" dirty="0" err="1"/>
              <a:t>CellScan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A24C0-D2C8-3C30-DCC1-B08B4D56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4044" y="6577584"/>
            <a:ext cx="2502753" cy="280416"/>
          </a:xfrm>
          <a:prstGeom prst="rect">
            <a:avLst/>
          </a:prstGeom>
          <a:ln/>
        </p:spPr>
        <p:txBody>
          <a:bodyPr vert="horz" lIns="0" tIns="0" rIns="9144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67" b="1" kern="1200">
                <a:solidFill>
                  <a:srgbClr val="6464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E98E74-E9FE-4110-9158-3085E3A0B41B}" type="datetime4">
              <a:rPr lang="en-US" smtClean="0"/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May 12, 2026</a:t>
            </a:fld>
            <a:endParaRPr lang="en-US" sz="800" b="1">
              <a:solidFill>
                <a:srgbClr val="6464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D46A24-6E2B-EA01-50BF-DB5AB74930DF}"/>
              </a:ext>
            </a:extLst>
          </p:cNvPr>
          <p:cNvSpPr txBox="1"/>
          <p:nvPr/>
        </p:nvSpPr>
        <p:spPr>
          <a:xfrm>
            <a:off x="7279599" y="2780293"/>
            <a:ext cx="18419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US" sz="1350" dirty="0">
                <a:solidFill>
                  <a:srgbClr val="575756"/>
                </a:solidFill>
                <a:latin typeface="Arial"/>
              </a:rPr>
              <a:t>Setup Scan based on Bands of Interest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79B17-7153-7750-1797-5B6B0B90A71A}"/>
              </a:ext>
            </a:extLst>
          </p:cNvPr>
          <p:cNvSpPr txBox="1"/>
          <p:nvPr/>
        </p:nvSpPr>
        <p:spPr>
          <a:xfrm>
            <a:off x="6922043" y="4435165"/>
            <a:ext cx="218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srgbClr val="575756"/>
                </a:solidFill>
                <a:latin typeface="Arial"/>
              </a:rPr>
              <a:t>Realtime Band View of Detections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E91367-5C93-58C6-CE92-4E60114B9B38}"/>
              </a:ext>
            </a:extLst>
          </p:cNvPr>
          <p:cNvSpPr/>
          <p:nvPr/>
        </p:nvSpPr>
        <p:spPr>
          <a:xfrm>
            <a:off x="4760926" y="787110"/>
            <a:ext cx="4388211" cy="1929197"/>
          </a:xfrm>
          <a:prstGeom prst="rect">
            <a:avLst/>
          </a:prstGeom>
          <a:solidFill>
            <a:schemeClr val="tx1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424CE-452B-46D7-DD3B-D4526D767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83" y="797383"/>
            <a:ext cx="4529273" cy="1986316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F835D-FB61-B911-8F78-DE2E2BE6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511"/>
            <a:ext cx="6940284" cy="1995552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7ADFA81D-42DC-C5FF-DB65-24A6210E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21" y="908228"/>
            <a:ext cx="4444127" cy="1875471"/>
          </a:xfrm>
          <a:solidFill>
            <a:schemeClr val="bg1">
              <a:alpha val="66000"/>
            </a:schemeClr>
          </a:solidFill>
          <a:effectLst>
            <a:softEdge rad="635000"/>
          </a:effectLst>
        </p:spPr>
        <p:txBody>
          <a:bodyPr/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400" dirty="0"/>
              <a:t>Collection and database of detections of mobile </a:t>
            </a:r>
            <a:r>
              <a:rPr lang="en-US" sz="1400" dirty="0" err="1"/>
              <a:t>cellsite</a:t>
            </a:r>
            <a:r>
              <a:rPr lang="en-US" sz="1400" dirty="0"/>
              <a:t> transmissions</a:t>
            </a:r>
          </a:p>
          <a:p>
            <a:pPr marL="257175" indent="-257175">
              <a:buFont typeface="Wingdings" panose="05000000000000000000" pitchFamily="2" charset="2"/>
              <a:buChar char="q"/>
            </a:pPr>
            <a:r>
              <a:rPr lang="en-US" sz="1400" dirty="0"/>
              <a:t>Incorporate Layer 3 Mobile Operator (4G/5G)</a:t>
            </a:r>
          </a:p>
          <a:p>
            <a:pPr marL="433384" lvl="1" indent="-257175">
              <a:buFont typeface="Wingdings" panose="05000000000000000000" pitchFamily="2" charset="2"/>
              <a:buChar char="Ø"/>
            </a:pPr>
            <a:r>
              <a:rPr lang="en-US" sz="1200" dirty="0"/>
              <a:t>Operator Information (MCC, MNC, TAC, </a:t>
            </a:r>
            <a:r>
              <a:rPr lang="en-US" sz="1200" dirty="0" err="1"/>
              <a:t>eNodeB_id</a:t>
            </a:r>
            <a:r>
              <a:rPr lang="en-US" sz="1200" dirty="0"/>
              <a:t>, </a:t>
            </a:r>
            <a:r>
              <a:rPr lang="en-US" sz="1200" dirty="0" err="1"/>
              <a:t>Cell_id</a:t>
            </a:r>
            <a:r>
              <a:rPr lang="en-US" sz="1200" dirty="0"/>
              <a:t>)</a:t>
            </a:r>
          </a:p>
          <a:p>
            <a:pPr marL="433384" lvl="1" indent="-257175">
              <a:buFont typeface="Wingdings" panose="05000000000000000000" pitchFamily="2" charset="2"/>
              <a:buChar char="Ø"/>
            </a:pPr>
            <a:r>
              <a:rPr lang="en-US" sz="1200" dirty="0"/>
              <a:t>Channel Frequency and Power Information (RSSI, Bandwidth)</a:t>
            </a:r>
          </a:p>
          <a:p>
            <a:pPr marL="285746" indent="-285750">
              <a:buFont typeface="Wingdings" panose="05000000000000000000" pitchFamily="2" charset="2"/>
              <a:buChar char="q"/>
            </a:pPr>
            <a:r>
              <a:rPr lang="en-US" sz="1400" dirty="0"/>
              <a:t>Software upgrade to existing TCI Scorpio infrastructure</a:t>
            </a:r>
          </a:p>
          <a:p>
            <a:pPr marL="257171" indent="-257175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883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3CAD6-901B-AE57-307A-0FDEA7CF5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A8D9-D005-563F-A91C-5F6A48CA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9" y="313508"/>
            <a:ext cx="4895286" cy="342900"/>
          </a:xfrm>
        </p:spPr>
        <p:txBody>
          <a:bodyPr/>
          <a:lstStyle/>
          <a:p>
            <a:r>
              <a:rPr lang="en-US" dirty="0" err="1"/>
              <a:t>CellScan</a:t>
            </a:r>
            <a:r>
              <a:rPr lang="en-US" dirty="0"/>
              <a:t> Regulatory Challenges – Use Cases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33CE-F2EC-4040-4F06-7AA9B8FD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4044" y="6577584"/>
            <a:ext cx="2502753" cy="280416"/>
          </a:xfrm>
          <a:prstGeom prst="rect">
            <a:avLst/>
          </a:prstGeom>
          <a:ln/>
        </p:spPr>
        <p:txBody>
          <a:bodyPr vert="horz" lIns="0" tIns="0" rIns="9144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67" b="1" kern="1200">
                <a:solidFill>
                  <a:srgbClr val="6464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E98E74-E9FE-4110-9158-3085E3A0B41B}" type="datetime4">
              <a:rPr lang="en-US" smtClean="0"/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May 12, 2026</a:t>
            </a:fld>
            <a:endParaRPr lang="en-US" sz="800" b="1">
              <a:solidFill>
                <a:srgbClr val="6464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6E95078-7251-9654-5BF8-E318F6DA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1" y="862185"/>
            <a:ext cx="4409820" cy="362490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License compliance: Verify that transmissions occur only on authorized bands, bandwidths, technology use and geographic areas – comparing against previous scans and operator licenses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Cross‑border leakage: Monitor edge zones for foreign network overspill or illicit high‑power </a:t>
            </a:r>
            <a:r>
              <a:rPr lang="en-US" sz="1200" dirty="0" err="1"/>
              <a:t>eNodeBs</a:t>
            </a:r>
            <a:r>
              <a:rPr lang="en-US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Rogue / unauthorized base stations: Rapidly surface unregistered or spoofed cells. Rogue IMSI catchers lead to significant fraud occurring within many territories with estimates on the order of $1 Million / Day in some countries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Interference mitigation: Correlate anomalous RF levels, unexpected bandwidth occupation, or drift conditions.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EMF / EIRP verification: Observe relative field strength and derived flux indicators supporting safety monitoring providing early indicator verify EMF/EIRP compliance at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1D4CA-84CA-8F80-BFF8-B7EDCF3F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37" y="862184"/>
            <a:ext cx="3624907" cy="36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4E73D-E9C5-B610-9364-07ED550F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D8B3-4231-460C-499D-0C5924B2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192065"/>
            <a:ext cx="8226425" cy="342900"/>
          </a:xfrm>
        </p:spPr>
        <p:txBody>
          <a:bodyPr/>
          <a:lstStyle/>
          <a:p>
            <a:r>
              <a:rPr lang="en-US" dirty="0" err="1"/>
              <a:t>CellScan</a:t>
            </a:r>
            <a:r>
              <a:rPr lang="en-US" dirty="0"/>
              <a:t> Dashboard and Reporting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5B41D-8888-1C5F-BCD4-6D63A34C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4044" y="6577584"/>
            <a:ext cx="2502753" cy="280416"/>
          </a:xfrm>
          <a:prstGeom prst="rect">
            <a:avLst/>
          </a:prstGeom>
          <a:ln/>
        </p:spPr>
        <p:txBody>
          <a:bodyPr vert="horz" lIns="0" tIns="0" rIns="9144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067" b="1" kern="1200">
                <a:solidFill>
                  <a:srgbClr val="64647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E98E74-E9FE-4110-9158-3085E3A0B41B}" type="datetime4">
              <a:rPr lang="en-US" smtClean="0"/>
              <a:pPr algn="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May 12, 2026</a:t>
            </a:fld>
            <a:endParaRPr lang="en-US" sz="800" b="1">
              <a:solidFill>
                <a:srgbClr val="6464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FD30C-FBB9-6767-E8AE-B0D5C885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9" y="1041723"/>
            <a:ext cx="7315200" cy="3657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40552F-8B73-F671-9379-ED9CDE9E6ADE}"/>
              </a:ext>
            </a:extLst>
          </p:cNvPr>
          <p:cNvSpPr txBox="1"/>
          <p:nvPr/>
        </p:nvSpPr>
        <p:spPr>
          <a:xfrm>
            <a:off x="5567377" y="1625869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002060"/>
                </a:solidFill>
                <a:latin typeface="Arial"/>
              </a:rPr>
              <a:t>Detections</a:t>
            </a:r>
          </a:p>
        </p:txBody>
      </p:sp>
    </p:spTree>
    <p:extLst>
      <p:ext uri="{BB962C8B-B14F-4D97-AF65-F5344CB8AC3E}">
        <p14:creationId xmlns:p14="http://schemas.microsoft.com/office/powerpoint/2010/main" val="143986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5D93-987F-4226-8D23-0E36DBBF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14" y="176530"/>
            <a:ext cx="8226425" cy="342900"/>
          </a:xfrm>
        </p:spPr>
        <p:txBody>
          <a:bodyPr/>
          <a:lstStyle/>
          <a:p>
            <a:r>
              <a:rPr lang="en-US" dirty="0" err="1"/>
              <a:t>CellScan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334A-154C-A717-6C35-A0E9F420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07" y="2026539"/>
            <a:ext cx="8392585" cy="882395"/>
          </a:xfrm>
        </p:spPr>
        <p:txBody>
          <a:bodyPr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Live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2B45A-17E0-32CA-5BB6-D68BD730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1D4-4D2F-B044-AC58-2D9204F8F0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70A2-DCEF-40DB-E5C5-07446E4D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14" y="245424"/>
            <a:ext cx="8226425" cy="342900"/>
          </a:xfrm>
        </p:spPr>
        <p:txBody>
          <a:bodyPr/>
          <a:lstStyle/>
          <a:p>
            <a:r>
              <a:rPr lang="en-US" dirty="0"/>
              <a:t>Key Features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B6A8-C881-C553-1EE3-D895DC02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59" y="1159863"/>
            <a:ext cx="8277759" cy="264024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Software upgrade to existing TCI Scorpio infrastructure</a:t>
            </a:r>
          </a:p>
          <a:p>
            <a:pPr marL="461963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Uses existing spectrum monitoring fixed- or mobile equipment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Web browser client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Tailored specifically to spectrum monitoring use cases</a:t>
            </a:r>
          </a:p>
          <a:p>
            <a:pPr marL="461963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Less complex and lest costly that QoS systems designed for network operators</a:t>
            </a:r>
          </a:p>
          <a:p>
            <a:pPr marL="461963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Passive downlink monitoring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D0E20-7675-867F-3B0A-5BEDFCCD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F11D4-4D2F-B044-AC58-2D9204F8F0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43987"/>
      </p:ext>
    </p:extLst>
  </p:cSld>
  <p:clrMapOvr>
    <a:masterClrMapping/>
  </p:clrMapOvr>
</p:sld>
</file>

<file path=ppt/theme/theme1.xml><?xml version="1.0" encoding="utf-8"?>
<a:theme xmlns:a="http://schemas.openxmlformats.org/drawingml/2006/main" name="SPX_Coproration_Dark Blue_16x9">
  <a:themeElements>
    <a:clrScheme name="SP 2015">
      <a:dk1>
        <a:srgbClr val="575756"/>
      </a:dk1>
      <a:lt1>
        <a:sysClr val="window" lastClr="FFFFFF"/>
      </a:lt1>
      <a:dk2>
        <a:srgbClr val="002F6C"/>
      </a:dk2>
      <a:lt2>
        <a:srgbClr val="FFFFFF"/>
      </a:lt2>
      <a:accent1>
        <a:srgbClr val="004C97"/>
      </a:accent1>
      <a:accent2>
        <a:srgbClr val="0084D5"/>
      </a:accent2>
      <a:accent3>
        <a:srgbClr val="314F7E"/>
      </a:accent3>
      <a:accent4>
        <a:srgbClr val="4667A1"/>
      </a:accent4>
      <a:accent5>
        <a:srgbClr val="6EB4E5"/>
      </a:accent5>
      <a:accent6>
        <a:srgbClr val="B2BFD2"/>
      </a:accent6>
      <a:hlink>
        <a:srgbClr val="3490D8"/>
      </a:hlink>
      <a:folHlink>
        <a:srgbClr val="575756"/>
      </a:folHlink>
    </a:clrScheme>
    <a:fontScheme name="SPX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ustom Color 1">
      <a:srgbClr val="FF0600"/>
    </a:custClr>
    <a:custClr name="Custom Color 2">
      <a:srgbClr val="534474"/>
    </a:custClr>
    <a:custClr name="Custom Color 3">
      <a:srgbClr val="766188"/>
    </a:custClr>
    <a:custClr name="Custom Color 4">
      <a:srgbClr val="920050"/>
    </a:custClr>
    <a:custClr name="Custom Color 5">
      <a:srgbClr val="881002"/>
    </a:custClr>
    <a:custClr name="Custom Color 6">
      <a:srgbClr val="117492"/>
    </a:custClr>
    <a:custClr name="Custom Color 7">
      <a:srgbClr val="04857F"/>
    </a:custClr>
    <a:custClr name="Custom Color 8">
      <a:srgbClr val="4ABED3"/>
    </a:custClr>
    <a:custClr name="Custom Color 9">
      <a:srgbClr val="1F9338"/>
    </a:custClr>
    <a:custClr name="Custom Color 10">
      <a:srgbClr val="66A126"/>
    </a:custClr>
    <a:custClr name="Custom Color 11">
      <a:srgbClr val="FBBA00"/>
    </a:custClr>
    <a:custClr name="Custom Color 12">
      <a:srgbClr val="E58D28"/>
    </a:custClr>
  </a:custClrLst>
  <a:extLst>
    <a:ext uri="{05A4C25C-085E-4340-85A3-A5531E510DB2}">
      <thm15:themeFamily xmlns:thm15="http://schemas.microsoft.com/office/thememl/2012/main" name="2016 SPX PP Template_Blue.pptx" id="{1CFA165A-B32F-DA4A-AA58-87BFC3BD76D8}" vid="{98074B32-D557-F047-9869-11E2E45E1D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287076-89df-4ece-ae7d-a1766bb0ab48">
      <Terms xmlns="http://schemas.microsoft.com/office/infopath/2007/PartnerControls"/>
    </lcf76f155ced4ddcb4097134ff3c332f>
    <TaxCatchAll xmlns="072ebd8f-c3cc-4bd7-981d-7f87c24a2b65" xsi:nil="true"/>
    <SharedWithUsers xmlns="55d415d0-6651-4210-a802-c804ce292057">
      <UserInfo>
        <DisplayName>Brown, Chance</DisplayName>
        <AccountId>838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69E69F2159C48B3F3FEA06EB72972" ma:contentTypeVersion="11" ma:contentTypeDescription="Create a new document." ma:contentTypeScope="" ma:versionID="e8c7a2000e29926106e79639e8f0af7a">
  <xsd:schema xmlns:xsd="http://www.w3.org/2001/XMLSchema" xmlns:xs="http://www.w3.org/2001/XMLSchema" xmlns:p="http://schemas.microsoft.com/office/2006/metadata/properties" xmlns:ns2="55d415d0-6651-4210-a802-c804ce292057" xmlns:ns3="af287076-89df-4ece-ae7d-a1766bb0ab48" xmlns:ns4="072ebd8f-c3cc-4bd7-981d-7f87c24a2b65" targetNamespace="http://schemas.microsoft.com/office/2006/metadata/properties" ma:root="true" ma:fieldsID="255781bc1a6967b43840f160bfa4f7d6" ns2:_="" ns3:_="" ns4:_="">
    <xsd:import namespace="55d415d0-6651-4210-a802-c804ce292057"/>
    <xsd:import namespace="af287076-89df-4ece-ae7d-a1766bb0ab48"/>
    <xsd:import namespace="072ebd8f-c3cc-4bd7-981d-7f87c24a2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415d0-6651-4210-a802-c804ce2920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87076-89df-4ece-ae7d-a1766bb0a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c9b324-4feb-46b0-90d6-f7b6dd6923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ebd8f-c3cc-4bd7-981d-7f87c24a2b6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6222cc61-054a-4d88-9ff4-2fe3396f727e" ma:internalName="TaxCatchAll" ma:showField="CatchAllData" ma:web="072ebd8f-c3cc-4bd7-981d-7f87c24a2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6F2244-6B5A-491D-8766-C81CC5C297B5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72ebd8f-c3cc-4bd7-981d-7f87c24a2b65"/>
    <ds:schemaRef ds:uri="http://schemas.microsoft.com/office/2006/documentManagement/types"/>
    <ds:schemaRef ds:uri="af287076-89df-4ece-ae7d-a1766bb0ab48"/>
    <ds:schemaRef ds:uri="55d415d0-6651-4210-a802-c804ce29205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9522E5-EFEB-443E-B6C9-FFBDC10C9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E8A03-76C2-4C71-8883-B9F8998DE6B1}">
  <ds:schemaRefs>
    <ds:schemaRef ds:uri="072ebd8f-c3cc-4bd7-981d-7f87c24a2b65"/>
    <ds:schemaRef ds:uri="55d415d0-6651-4210-a802-c804ce292057"/>
    <ds:schemaRef ds:uri="af287076-89df-4ece-ae7d-a1766bb0ab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SPX PP Template_Blue</Template>
  <TotalTime>3362</TotalTime>
  <Words>415</Words>
  <Application>Microsoft Office PowerPoint</Application>
  <PresentationFormat>On-screen Show (16:9)</PresentationFormat>
  <Paragraphs>45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</vt:lpstr>
      <vt:lpstr>Calibri</vt:lpstr>
      <vt:lpstr>Courier New</vt:lpstr>
      <vt:lpstr>Lucida Grande</vt:lpstr>
      <vt:lpstr>Wingdings</vt:lpstr>
      <vt:lpstr>SPX_Coproration_Dark Blue_16x9</vt:lpstr>
      <vt:lpstr>Spectrum Monitoring Solutions for LTE and 5G Networks  CellScan</vt:lpstr>
      <vt:lpstr>Evolving Regulatory Oversight of Mobile Networks</vt:lpstr>
      <vt:lpstr>CellScan</vt:lpstr>
      <vt:lpstr>CellScan Regulatory Challenges – Use Cases</vt:lpstr>
      <vt:lpstr>CellScan Dashboard and Reporting</vt:lpstr>
      <vt:lpstr>CellScan</vt:lpstr>
      <vt:lpstr>Key Features and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Gorman, Jessica</dc:creator>
  <cp:lastModifiedBy>Kenworthy, Gary</cp:lastModifiedBy>
  <cp:revision>55</cp:revision>
  <cp:lastPrinted>2015-08-21T17:44:11Z</cp:lastPrinted>
  <dcterms:created xsi:type="dcterms:W3CDTF">2016-07-06T17:52:08Z</dcterms:created>
  <dcterms:modified xsi:type="dcterms:W3CDTF">2026-05-12T17:51:27Z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0x010100BF269E69F2159C48B3F3FEA06EB72972</vt:lpwstr>
  </property>
  <property fmtid="{D5CDD505-2E9C-101B-9397-08002B2CF9AE}" pid="3" name="MediaServiceImageTags">
    <vt:lpwstr/>
  </property>
</Properties>
</file>