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4" r:id="rId3"/>
    <p:sldId id="263" r:id="rId4"/>
    <p:sldId id="261" r:id="rId5"/>
    <p:sldId id="262" r:id="rId6"/>
    <p:sldId id="258" r:id="rId7"/>
    <p:sldId id="266" r:id="rId8"/>
    <p:sldId id="259" r:id="rId9"/>
    <p:sldId id="260"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C3B6E-18D4-4C82-B043-927F5EB7EE42}" v="15" dt="2026-05-13T15:57:07.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362" autoAdjust="0"/>
  </p:normalViewPr>
  <p:slideViewPr>
    <p:cSldViewPr snapToGrid="0">
      <p:cViewPr>
        <p:scale>
          <a:sx n="66" d="100"/>
          <a:sy n="66" d="100"/>
        </p:scale>
        <p:origin x="1334"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gica Mitevska" userId="a6da3a81-df78-45c0-87b7-cb408697708f" providerId="ADAL" clId="{61D34364-03A3-4A56-B0C6-031984ECF7AB}"/>
    <pc:docChg chg="undo custSel addSld delSld modSld">
      <pc:chgData name="Dragica Mitevska" userId="a6da3a81-df78-45c0-87b7-cb408697708f" providerId="ADAL" clId="{61D34364-03A3-4A56-B0C6-031984ECF7AB}" dt="2026-05-13T16:18:23.589" v="479" actId="14100"/>
      <pc:docMkLst>
        <pc:docMk/>
      </pc:docMkLst>
      <pc:sldChg chg="addSp delSp modSp mod modNotesTx">
        <pc:chgData name="Dragica Mitevska" userId="a6da3a81-df78-45c0-87b7-cb408697708f" providerId="ADAL" clId="{61D34364-03A3-4A56-B0C6-031984ECF7AB}" dt="2026-05-13T16:05:08.514" v="457" actId="20577"/>
        <pc:sldMkLst>
          <pc:docMk/>
          <pc:sldMk cId="3448131577" sldId="256"/>
        </pc:sldMkLst>
        <pc:spChg chg="del">
          <ac:chgData name="Dragica Mitevska" userId="a6da3a81-df78-45c0-87b7-cb408697708f" providerId="ADAL" clId="{61D34364-03A3-4A56-B0C6-031984ECF7AB}" dt="2026-05-13T11:35:44.350" v="20" actId="478"/>
          <ac:spMkLst>
            <pc:docMk/>
            <pc:sldMk cId="3448131577" sldId="256"/>
            <ac:spMk id="2" creationId="{F6BFC173-FE51-589A-ADD2-3A810CFC7468}"/>
          </ac:spMkLst>
        </pc:spChg>
        <pc:spChg chg="del">
          <ac:chgData name="Dragica Mitevska" userId="a6da3a81-df78-45c0-87b7-cb408697708f" providerId="ADAL" clId="{61D34364-03A3-4A56-B0C6-031984ECF7AB}" dt="2026-05-13T11:35:47.388" v="21" actId="478"/>
          <ac:spMkLst>
            <pc:docMk/>
            <pc:sldMk cId="3448131577" sldId="256"/>
            <ac:spMk id="3" creationId="{937676F2-11BC-442D-C2A1-2513DA80B492}"/>
          </ac:spMkLst>
        </pc:spChg>
        <pc:picChg chg="del">
          <ac:chgData name="Dragica Mitevska" userId="a6da3a81-df78-45c0-87b7-cb408697708f" providerId="ADAL" clId="{61D34364-03A3-4A56-B0C6-031984ECF7AB}" dt="2026-05-13T11:35:38.886" v="19" actId="478"/>
          <ac:picMkLst>
            <pc:docMk/>
            <pc:sldMk cId="3448131577" sldId="256"/>
            <ac:picMk id="5" creationId="{1B60B334-F6E0-9906-2351-FB8D29A85866}"/>
          </ac:picMkLst>
        </pc:picChg>
        <pc:picChg chg="add del mod">
          <ac:chgData name="Dragica Mitevska" userId="a6da3a81-df78-45c0-87b7-cb408697708f" providerId="ADAL" clId="{61D34364-03A3-4A56-B0C6-031984ECF7AB}" dt="2026-05-13T11:36:39.618" v="23" actId="478"/>
          <ac:picMkLst>
            <pc:docMk/>
            <pc:sldMk cId="3448131577" sldId="256"/>
            <ac:picMk id="6" creationId="{CC6BAFF7-8954-150E-7AEC-6E8D71564FD1}"/>
          </ac:picMkLst>
        </pc:picChg>
        <pc:picChg chg="add del mod">
          <ac:chgData name="Dragica Mitevska" userId="a6da3a81-df78-45c0-87b7-cb408697708f" providerId="ADAL" clId="{61D34364-03A3-4A56-B0C6-031984ECF7AB}" dt="2026-05-13T11:39:57.382" v="25" actId="478"/>
          <ac:picMkLst>
            <pc:docMk/>
            <pc:sldMk cId="3448131577" sldId="256"/>
            <ac:picMk id="8" creationId="{ED43A768-29AE-2DB1-E5A4-4ADAECFA92AD}"/>
          </ac:picMkLst>
        </pc:picChg>
        <pc:picChg chg="add del mod">
          <ac:chgData name="Dragica Mitevska" userId="a6da3a81-df78-45c0-87b7-cb408697708f" providerId="ADAL" clId="{61D34364-03A3-4A56-B0C6-031984ECF7AB}" dt="2026-05-13T11:40:10.733" v="27" actId="478"/>
          <ac:picMkLst>
            <pc:docMk/>
            <pc:sldMk cId="3448131577" sldId="256"/>
            <ac:picMk id="10" creationId="{74F10437-716E-5015-9FF3-25720ACA32F7}"/>
          </ac:picMkLst>
        </pc:picChg>
        <pc:picChg chg="add del mod">
          <ac:chgData name="Dragica Mitevska" userId="a6da3a81-df78-45c0-87b7-cb408697708f" providerId="ADAL" clId="{61D34364-03A3-4A56-B0C6-031984ECF7AB}" dt="2026-05-13T11:43:14.287" v="31" actId="478"/>
          <ac:picMkLst>
            <pc:docMk/>
            <pc:sldMk cId="3448131577" sldId="256"/>
            <ac:picMk id="12" creationId="{D290576F-5739-8DC3-6B81-78D526661189}"/>
          </ac:picMkLst>
        </pc:picChg>
        <pc:picChg chg="add mod">
          <ac:chgData name="Dragica Mitevska" userId="a6da3a81-df78-45c0-87b7-cb408697708f" providerId="ADAL" clId="{61D34364-03A3-4A56-B0C6-031984ECF7AB}" dt="2026-05-13T11:44:43.690" v="34" actId="14100"/>
          <ac:picMkLst>
            <pc:docMk/>
            <pc:sldMk cId="3448131577" sldId="256"/>
            <ac:picMk id="14" creationId="{289DE873-753B-A4D8-1FA4-249D7DC03A14}"/>
          </ac:picMkLst>
        </pc:picChg>
      </pc:sldChg>
      <pc:sldChg chg="del">
        <pc:chgData name="Dragica Mitevska" userId="a6da3a81-df78-45c0-87b7-cb408697708f" providerId="ADAL" clId="{61D34364-03A3-4A56-B0C6-031984ECF7AB}" dt="2026-05-13T12:49:06.277" v="330" actId="2696"/>
        <pc:sldMkLst>
          <pc:docMk/>
          <pc:sldMk cId="2754441563" sldId="257"/>
        </pc:sldMkLst>
      </pc:sldChg>
      <pc:sldChg chg="addSp delSp modSp mod modNotesTx">
        <pc:chgData name="Dragica Mitevska" userId="a6da3a81-df78-45c0-87b7-cb408697708f" providerId="ADAL" clId="{61D34364-03A3-4A56-B0C6-031984ECF7AB}" dt="2026-05-13T16:15:10.757" v="466" actId="14100"/>
        <pc:sldMkLst>
          <pc:docMk/>
          <pc:sldMk cId="3819176153" sldId="258"/>
        </pc:sldMkLst>
        <pc:spChg chg="del">
          <ac:chgData name="Dragica Mitevska" userId="a6da3a81-df78-45c0-87b7-cb408697708f" providerId="ADAL" clId="{61D34364-03A3-4A56-B0C6-031984ECF7AB}" dt="2026-05-13T12:31:52.173" v="326" actId="478"/>
          <ac:spMkLst>
            <pc:docMk/>
            <pc:sldMk cId="3819176153" sldId="258"/>
            <ac:spMk id="2" creationId="{1E7CF4F9-9BE2-99CC-93A6-1F5C20E7AC2E}"/>
          </ac:spMkLst>
        </pc:spChg>
        <pc:spChg chg="del">
          <ac:chgData name="Dragica Mitevska" userId="a6da3a81-df78-45c0-87b7-cb408697708f" providerId="ADAL" clId="{61D34364-03A3-4A56-B0C6-031984ECF7AB}" dt="2026-05-13T12:31:56.215" v="327" actId="478"/>
          <ac:spMkLst>
            <pc:docMk/>
            <pc:sldMk cId="3819176153" sldId="258"/>
            <ac:spMk id="3" creationId="{BE4088F0-8F92-3BAF-3A05-CEC3B5E7210A}"/>
          </ac:spMkLst>
        </pc:spChg>
        <pc:picChg chg="add del mod">
          <ac:chgData name="Dragica Mitevska" userId="a6da3a81-df78-45c0-87b7-cb408697708f" providerId="ADAL" clId="{61D34364-03A3-4A56-B0C6-031984ECF7AB}" dt="2026-05-13T15:15:05.313" v="396" actId="478"/>
          <ac:picMkLst>
            <pc:docMk/>
            <pc:sldMk cId="3819176153" sldId="258"/>
            <ac:picMk id="5" creationId="{735279BF-4D7A-AAB4-3385-B1D6D26152A5}"/>
          </ac:picMkLst>
        </pc:picChg>
        <pc:picChg chg="add mod">
          <ac:chgData name="Dragica Mitevska" userId="a6da3a81-df78-45c0-87b7-cb408697708f" providerId="ADAL" clId="{61D34364-03A3-4A56-B0C6-031984ECF7AB}" dt="2026-05-13T16:15:10.757" v="466" actId="14100"/>
          <ac:picMkLst>
            <pc:docMk/>
            <pc:sldMk cId="3819176153" sldId="258"/>
            <ac:picMk id="7" creationId="{1C518765-F731-915C-30EA-4659FBD7FD6A}"/>
          </ac:picMkLst>
        </pc:picChg>
        <pc:picChg chg="del">
          <ac:chgData name="Dragica Mitevska" userId="a6da3a81-df78-45c0-87b7-cb408697708f" providerId="ADAL" clId="{61D34364-03A3-4A56-B0C6-031984ECF7AB}" dt="2026-05-13T12:31:48.417" v="325" actId="478"/>
          <ac:picMkLst>
            <pc:docMk/>
            <pc:sldMk cId="3819176153" sldId="258"/>
            <ac:picMk id="17" creationId="{4CBBCD19-B7ED-7D5C-12FC-8C4239F70D04}"/>
          </ac:picMkLst>
        </pc:picChg>
      </pc:sldChg>
      <pc:sldChg chg="addSp delSp modSp mod modNotesTx">
        <pc:chgData name="Dragica Mitevska" userId="a6da3a81-df78-45c0-87b7-cb408697708f" providerId="ADAL" clId="{61D34364-03A3-4A56-B0C6-031984ECF7AB}" dt="2026-05-13T16:18:23.589" v="479" actId="14100"/>
        <pc:sldMkLst>
          <pc:docMk/>
          <pc:sldMk cId="1382055938" sldId="259"/>
        </pc:sldMkLst>
        <pc:spChg chg="del">
          <ac:chgData name="Dragica Mitevska" userId="a6da3a81-df78-45c0-87b7-cb408697708f" providerId="ADAL" clId="{61D34364-03A3-4A56-B0C6-031984ECF7AB}" dt="2026-05-13T15:43:00.366" v="436" actId="478"/>
          <ac:spMkLst>
            <pc:docMk/>
            <pc:sldMk cId="1382055938" sldId="259"/>
            <ac:spMk id="2" creationId="{AC834D64-EECD-C253-8325-FF6DFF689815}"/>
          </ac:spMkLst>
        </pc:spChg>
        <pc:spChg chg="del">
          <ac:chgData name="Dragica Mitevska" userId="a6da3a81-df78-45c0-87b7-cb408697708f" providerId="ADAL" clId="{61D34364-03A3-4A56-B0C6-031984ECF7AB}" dt="2026-05-13T15:43:03.776" v="437" actId="478"/>
          <ac:spMkLst>
            <pc:docMk/>
            <pc:sldMk cId="1382055938" sldId="259"/>
            <ac:spMk id="3" creationId="{9D0D2061-F947-62F7-0209-C384B9352C1E}"/>
          </ac:spMkLst>
        </pc:spChg>
        <pc:picChg chg="add del mod">
          <ac:chgData name="Dragica Mitevska" userId="a6da3a81-df78-45c0-87b7-cb408697708f" providerId="ADAL" clId="{61D34364-03A3-4A56-B0C6-031984ECF7AB}" dt="2026-05-13T16:17:21.231" v="475" actId="478"/>
          <ac:picMkLst>
            <pc:docMk/>
            <pc:sldMk cId="1382055938" sldId="259"/>
            <ac:picMk id="5" creationId="{F01ED43D-036B-CD6D-F5F9-AEB8656D7952}"/>
          </ac:picMkLst>
        </pc:picChg>
        <pc:picChg chg="add mod">
          <ac:chgData name="Dragica Mitevska" userId="a6da3a81-df78-45c0-87b7-cb408697708f" providerId="ADAL" clId="{61D34364-03A3-4A56-B0C6-031984ECF7AB}" dt="2026-05-13T16:18:23.589" v="479" actId="14100"/>
          <ac:picMkLst>
            <pc:docMk/>
            <pc:sldMk cId="1382055938" sldId="259"/>
            <ac:picMk id="7" creationId="{703637D3-E43C-7892-FBA3-01C5E9CBEF05}"/>
          </ac:picMkLst>
        </pc:picChg>
        <pc:picChg chg="del">
          <ac:chgData name="Dragica Mitevska" userId="a6da3a81-df78-45c0-87b7-cb408697708f" providerId="ADAL" clId="{61D34364-03A3-4A56-B0C6-031984ECF7AB}" dt="2026-05-13T15:42:56.563" v="435" actId="478"/>
          <ac:picMkLst>
            <pc:docMk/>
            <pc:sldMk cId="1382055938" sldId="259"/>
            <ac:picMk id="19" creationId="{C19DD1CB-46C5-399D-EB78-62E8F48554E7}"/>
          </ac:picMkLst>
        </pc:picChg>
      </pc:sldChg>
      <pc:sldChg chg="addSp delSp modSp mod modNotesTx">
        <pc:chgData name="Dragica Mitevska" userId="a6da3a81-df78-45c0-87b7-cb408697708f" providerId="ADAL" clId="{61D34364-03A3-4A56-B0C6-031984ECF7AB}" dt="2026-05-13T16:16:14.986" v="474" actId="14100"/>
        <pc:sldMkLst>
          <pc:docMk/>
          <pc:sldMk cId="2180131313" sldId="260"/>
        </pc:sldMkLst>
        <pc:spChg chg="del">
          <ac:chgData name="Dragica Mitevska" userId="a6da3a81-df78-45c0-87b7-cb408697708f" providerId="ADAL" clId="{61D34364-03A3-4A56-B0C6-031984ECF7AB}" dt="2026-05-13T16:16:06.476" v="471" actId="478"/>
          <ac:spMkLst>
            <pc:docMk/>
            <pc:sldMk cId="2180131313" sldId="260"/>
            <ac:spMk id="2" creationId="{77903B0B-B65C-5560-5E6B-4B6F51013D19}"/>
          </ac:spMkLst>
        </pc:spChg>
        <pc:spChg chg="add del">
          <ac:chgData name="Dragica Mitevska" userId="a6da3a81-df78-45c0-87b7-cb408697708f" providerId="ADAL" clId="{61D34364-03A3-4A56-B0C6-031984ECF7AB}" dt="2026-05-13T16:16:09.470" v="472" actId="478"/>
          <ac:spMkLst>
            <pc:docMk/>
            <pc:sldMk cId="2180131313" sldId="260"/>
            <ac:spMk id="3" creationId="{C1279355-48A3-6BC4-E2E9-0A14152EBF98}"/>
          </ac:spMkLst>
        </pc:spChg>
        <pc:picChg chg="add del mod ord">
          <ac:chgData name="Dragica Mitevska" userId="a6da3a81-df78-45c0-87b7-cb408697708f" providerId="ADAL" clId="{61D34364-03A3-4A56-B0C6-031984ECF7AB}" dt="2026-05-13T15:48:08.891" v="445" actId="931"/>
          <ac:picMkLst>
            <pc:docMk/>
            <pc:sldMk cId="2180131313" sldId="260"/>
            <ac:picMk id="5" creationId="{0AD27D22-898A-7334-75AC-D0CD85A78994}"/>
          </ac:picMkLst>
        </pc:picChg>
        <pc:picChg chg="mod">
          <ac:chgData name="Dragica Mitevska" userId="a6da3a81-df78-45c0-87b7-cb408697708f" providerId="ADAL" clId="{61D34364-03A3-4A56-B0C6-031984ECF7AB}" dt="2026-05-13T16:16:14.986" v="474" actId="14100"/>
          <ac:picMkLst>
            <pc:docMk/>
            <pc:sldMk cId="2180131313" sldId="260"/>
            <ac:picMk id="21" creationId="{1E43F809-959C-F458-E0D2-85945C2225C0}"/>
          </ac:picMkLst>
        </pc:picChg>
      </pc:sldChg>
      <pc:sldChg chg="modSp mod modNotesTx">
        <pc:chgData name="Dragica Mitevska" userId="a6da3a81-df78-45c0-87b7-cb408697708f" providerId="ADAL" clId="{61D34364-03A3-4A56-B0C6-031984ECF7AB}" dt="2026-05-13T16:14:23.241" v="462" actId="14100"/>
        <pc:sldMkLst>
          <pc:docMk/>
          <pc:sldMk cId="1955284063" sldId="261"/>
        </pc:sldMkLst>
        <pc:picChg chg="mod">
          <ac:chgData name="Dragica Mitevska" userId="a6da3a81-df78-45c0-87b7-cb408697708f" providerId="ADAL" clId="{61D34364-03A3-4A56-B0C6-031984ECF7AB}" dt="2026-05-13T16:14:23.241" v="462" actId="14100"/>
          <ac:picMkLst>
            <pc:docMk/>
            <pc:sldMk cId="1955284063" sldId="261"/>
            <ac:picMk id="11" creationId="{F95E41EC-F9D1-302D-413F-87975AB85E8E}"/>
          </ac:picMkLst>
        </pc:picChg>
      </pc:sldChg>
      <pc:sldChg chg="addSp delSp modSp mod modNotesTx">
        <pc:chgData name="Dragica Mitevska" userId="a6da3a81-df78-45c0-87b7-cb408697708f" providerId="ADAL" clId="{61D34364-03A3-4A56-B0C6-031984ECF7AB}" dt="2026-05-13T16:14:46.780" v="464" actId="14100"/>
        <pc:sldMkLst>
          <pc:docMk/>
          <pc:sldMk cId="3622220798" sldId="262"/>
        </pc:sldMkLst>
        <pc:spChg chg="del">
          <ac:chgData name="Dragica Mitevska" userId="a6da3a81-df78-45c0-87b7-cb408697708f" providerId="ADAL" clId="{61D34364-03A3-4A56-B0C6-031984ECF7AB}" dt="2026-05-13T15:22:15.108" v="400" actId="478"/>
          <ac:spMkLst>
            <pc:docMk/>
            <pc:sldMk cId="3622220798" sldId="262"/>
            <ac:spMk id="2" creationId="{FCECC145-8CAF-6EB6-86B8-1D99AF436F87}"/>
          </ac:spMkLst>
        </pc:spChg>
        <pc:spChg chg="del">
          <ac:chgData name="Dragica Mitevska" userId="a6da3a81-df78-45c0-87b7-cb408697708f" providerId="ADAL" clId="{61D34364-03A3-4A56-B0C6-031984ECF7AB}" dt="2026-05-13T15:22:10.927" v="399" actId="478"/>
          <ac:spMkLst>
            <pc:docMk/>
            <pc:sldMk cId="3622220798" sldId="262"/>
            <ac:spMk id="3" creationId="{4657D92F-EB2B-1063-9D9A-F3A7F125A3A6}"/>
          </ac:spMkLst>
        </pc:spChg>
        <pc:picChg chg="add mod">
          <ac:chgData name="Dragica Mitevska" userId="a6da3a81-df78-45c0-87b7-cb408697708f" providerId="ADAL" clId="{61D34364-03A3-4A56-B0C6-031984ECF7AB}" dt="2026-05-13T16:14:46.780" v="464" actId="14100"/>
          <ac:picMkLst>
            <pc:docMk/>
            <pc:sldMk cId="3622220798" sldId="262"/>
            <ac:picMk id="5" creationId="{3478DE45-167D-6FB2-7585-9B4EE45723BE}"/>
          </ac:picMkLst>
        </pc:picChg>
        <pc:picChg chg="del mod">
          <ac:chgData name="Dragica Mitevska" userId="a6da3a81-df78-45c0-87b7-cb408697708f" providerId="ADAL" clId="{61D34364-03A3-4A56-B0C6-031984ECF7AB}" dt="2026-05-13T15:22:03.574" v="398" actId="478"/>
          <ac:picMkLst>
            <pc:docMk/>
            <pc:sldMk cId="3622220798" sldId="262"/>
            <ac:picMk id="13" creationId="{3DEB28B3-C6DF-7589-6786-B5ED05F39E4F}"/>
          </ac:picMkLst>
        </pc:picChg>
      </pc:sldChg>
      <pc:sldChg chg="modNotesTx">
        <pc:chgData name="Dragica Mitevska" userId="a6da3a81-df78-45c0-87b7-cb408697708f" providerId="ADAL" clId="{61D34364-03A3-4A56-B0C6-031984ECF7AB}" dt="2026-05-13T15:34:16.601" v="422" actId="20577"/>
        <pc:sldMkLst>
          <pc:docMk/>
          <pc:sldMk cId="402459812" sldId="263"/>
        </pc:sldMkLst>
      </pc:sldChg>
      <pc:sldChg chg="modSp mod modNotesTx">
        <pc:chgData name="Dragica Mitevska" userId="a6da3a81-df78-45c0-87b7-cb408697708f" providerId="ADAL" clId="{61D34364-03A3-4A56-B0C6-031984ECF7AB}" dt="2026-05-13T16:13:45.076" v="461" actId="14100"/>
        <pc:sldMkLst>
          <pc:docMk/>
          <pc:sldMk cId="3480944706" sldId="264"/>
        </pc:sldMkLst>
        <pc:picChg chg="mod">
          <ac:chgData name="Dragica Mitevska" userId="a6da3a81-df78-45c0-87b7-cb408697708f" providerId="ADAL" clId="{61D34364-03A3-4A56-B0C6-031984ECF7AB}" dt="2026-05-13T16:13:45.076" v="461" actId="14100"/>
          <ac:picMkLst>
            <pc:docMk/>
            <pc:sldMk cId="3480944706" sldId="264"/>
            <ac:picMk id="7" creationId="{1F4B9C29-632A-A7FA-E569-1DE3DA158E5B}"/>
          </ac:picMkLst>
        </pc:picChg>
      </pc:sldChg>
      <pc:sldChg chg="modNotesTx">
        <pc:chgData name="Dragica Mitevska" userId="a6da3a81-df78-45c0-87b7-cb408697708f" providerId="ADAL" clId="{61D34364-03A3-4A56-B0C6-031984ECF7AB}" dt="2026-05-13T15:59:17.878" v="456" actId="20577"/>
        <pc:sldMkLst>
          <pc:docMk/>
          <pc:sldMk cId="3762383349" sldId="265"/>
        </pc:sldMkLst>
      </pc:sldChg>
      <pc:sldChg chg="addSp delSp modSp new add del mod modNotesTx">
        <pc:chgData name="Dragica Mitevska" userId="a6da3a81-df78-45c0-87b7-cb408697708f" providerId="ADAL" clId="{61D34364-03A3-4A56-B0C6-031984ECF7AB}" dt="2026-05-13T15:37:17.221" v="434" actId="14100"/>
        <pc:sldMkLst>
          <pc:docMk/>
          <pc:sldMk cId="534408554" sldId="266"/>
        </pc:sldMkLst>
        <pc:spChg chg="del">
          <ac:chgData name="Dragica Mitevska" userId="a6da3a81-df78-45c0-87b7-cb408697708f" providerId="ADAL" clId="{61D34364-03A3-4A56-B0C6-031984ECF7AB}" dt="2026-05-13T12:54:27.190" v="334" actId="478"/>
          <ac:spMkLst>
            <pc:docMk/>
            <pc:sldMk cId="534408554" sldId="266"/>
            <ac:spMk id="2" creationId="{59849444-D0A4-52F9-45FA-211D14206979}"/>
          </ac:spMkLst>
        </pc:spChg>
        <pc:spChg chg="add del">
          <ac:chgData name="Dragica Mitevska" userId="a6da3a81-df78-45c0-87b7-cb408697708f" providerId="ADAL" clId="{61D34364-03A3-4A56-B0C6-031984ECF7AB}" dt="2026-05-13T12:54:29.271" v="335" actId="478"/>
          <ac:spMkLst>
            <pc:docMk/>
            <pc:sldMk cId="534408554" sldId="266"/>
            <ac:spMk id="3" creationId="{46072639-1175-D5C0-5B0C-EDAB2CBFACFA}"/>
          </ac:spMkLst>
        </pc:spChg>
        <pc:picChg chg="add del mod ord">
          <ac:chgData name="Dragica Mitevska" userId="a6da3a81-df78-45c0-87b7-cb408697708f" providerId="ADAL" clId="{61D34364-03A3-4A56-B0C6-031984ECF7AB}" dt="2026-05-13T12:54:23.512" v="333" actId="931"/>
          <ac:picMkLst>
            <pc:docMk/>
            <pc:sldMk cId="534408554" sldId="266"/>
            <ac:picMk id="5" creationId="{644420B2-41EA-8B68-3793-1EBC1199E4D8}"/>
          </ac:picMkLst>
        </pc:picChg>
        <pc:picChg chg="add del mod">
          <ac:chgData name="Dragica Mitevska" userId="a6da3a81-df78-45c0-87b7-cb408697708f" providerId="ADAL" clId="{61D34364-03A3-4A56-B0C6-031984ECF7AB}" dt="2026-05-13T15:29:48.029" v="402" actId="478"/>
          <ac:picMkLst>
            <pc:docMk/>
            <pc:sldMk cId="534408554" sldId="266"/>
            <ac:picMk id="7" creationId="{932303A5-5A7F-958F-CD39-7343BD682C40}"/>
          </ac:picMkLst>
        </pc:picChg>
        <pc:picChg chg="add del mod">
          <ac:chgData name="Dragica Mitevska" userId="a6da3a81-df78-45c0-87b7-cb408697708f" providerId="ADAL" clId="{61D34364-03A3-4A56-B0C6-031984ECF7AB}" dt="2026-05-13T15:35:54.257" v="431" actId="478"/>
          <ac:picMkLst>
            <pc:docMk/>
            <pc:sldMk cId="534408554" sldId="266"/>
            <ac:picMk id="9" creationId="{811ABB1B-0752-9FF4-1430-1188EFDCDA0E}"/>
          </ac:picMkLst>
        </pc:picChg>
        <pc:picChg chg="add mod">
          <ac:chgData name="Dragica Mitevska" userId="a6da3a81-df78-45c0-87b7-cb408697708f" providerId="ADAL" clId="{61D34364-03A3-4A56-B0C6-031984ECF7AB}" dt="2026-05-13T15:37:17.221" v="434" actId="14100"/>
          <ac:picMkLst>
            <pc:docMk/>
            <pc:sldMk cId="534408554" sldId="266"/>
            <ac:picMk id="11" creationId="{CCB325E9-8862-6098-5ABD-FC8B33067AC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A8AEED-61EF-42DD-B0EA-BE7BD6160BD3}" type="datetimeFigureOut">
              <a:rPr lang="en-US" smtClean="0"/>
              <a:t>5/13/2026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DE9E0-5CCF-461D-818B-9B27F30C67BF}" type="slidenum">
              <a:rPr lang="en-US" smtClean="0"/>
              <a:t>‹#›</a:t>
            </a:fld>
            <a:endParaRPr lang="en-US"/>
          </a:p>
        </p:txBody>
      </p:sp>
    </p:spTree>
    <p:extLst>
      <p:ext uri="{BB962C8B-B14F-4D97-AF65-F5344CB8AC3E}">
        <p14:creationId xmlns:p14="http://schemas.microsoft.com/office/powerpoint/2010/main" val="298757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Speaker Notes:</a:t>
            </a:r>
          </a:p>
          <a:p>
            <a:r>
              <a:rPr lang="en-US" sz="1200" kern="1200" dirty="0">
                <a:solidFill>
                  <a:schemeClr val="tx1"/>
                </a:solidFill>
                <a:effectLst/>
                <a:latin typeface="+mn-lt"/>
                <a:ea typeface="+mn-ea"/>
                <a:cs typeface="+mn-cs"/>
              </a:rPr>
              <a:t>Distinguished representatives of the Agency for Electronic Communications,</a:t>
            </a:r>
          </a:p>
          <a:p>
            <a:r>
              <a:rPr lang="en-US" sz="1200" kern="1200" dirty="0">
                <a:solidFill>
                  <a:schemeClr val="tx1"/>
                </a:solidFill>
                <a:effectLst/>
                <a:latin typeface="+mn-lt"/>
                <a:ea typeface="+mn-ea"/>
                <a:cs typeface="+mn-cs"/>
              </a:rPr>
              <a:t>dear colleagues, partners, ladies and gentlemen,</a:t>
            </a:r>
          </a:p>
          <a:p>
            <a:r>
              <a:rPr lang="en-US" sz="1200" kern="1200" dirty="0">
                <a:solidFill>
                  <a:schemeClr val="tx1"/>
                </a:solidFill>
                <a:effectLst/>
                <a:latin typeface="+mn-lt"/>
                <a:ea typeface="+mn-ea"/>
                <a:cs typeface="+mn-cs"/>
              </a:rPr>
              <a:t>My name is Dr. Vladimir Nikolikj, Associate General Director at MTEL DOOEL Skopje, part of Telekom </a:t>
            </a:r>
            <a:r>
              <a:rPr lang="en-US" sz="1200" kern="1200" dirty="0" err="1">
                <a:solidFill>
                  <a:schemeClr val="tx1"/>
                </a:solidFill>
                <a:effectLst/>
                <a:latin typeface="+mn-lt"/>
                <a:ea typeface="+mn-ea"/>
                <a:cs typeface="+mn-cs"/>
              </a:rPr>
              <a:t>Srbija</a:t>
            </a:r>
            <a:r>
              <a:rPr lang="en-US" sz="1200" kern="1200" dirty="0">
                <a:solidFill>
                  <a:schemeClr val="tx1"/>
                </a:solidFill>
                <a:effectLst/>
                <a:latin typeface="+mn-lt"/>
                <a:ea typeface="+mn-ea"/>
                <a:cs typeface="+mn-cs"/>
              </a:rPr>
              <a:t> Group.</a:t>
            </a:r>
          </a:p>
          <a:p>
            <a:r>
              <a:rPr lang="en-US" sz="1200" kern="1200" dirty="0">
                <a:solidFill>
                  <a:schemeClr val="tx1"/>
                </a:solidFill>
                <a:effectLst/>
                <a:latin typeface="+mn-lt"/>
                <a:ea typeface="+mn-ea"/>
                <a:cs typeface="+mn-cs"/>
              </a:rPr>
              <a:t>Today, I would like to talk about a challenge that is rapidly evolving across the digital world - illegal streaming and digital piracy in the era of artificial intelligence.</a:t>
            </a:r>
          </a:p>
          <a:p>
            <a:r>
              <a:rPr lang="en-US" sz="1200" kern="1200" dirty="0">
                <a:solidFill>
                  <a:schemeClr val="tx1"/>
                </a:solidFill>
                <a:effectLst/>
                <a:latin typeface="+mn-lt"/>
                <a:ea typeface="+mn-ea"/>
                <a:cs typeface="+mn-cs"/>
              </a:rPr>
              <a:t>For many years, piracy was viewed mainly as a copyright issue. However, today it has become something much larger. It affects digital trust, cybersecurity, investments, innovation, and the sustainability of the entire media and telecom ecosystem.</a:t>
            </a:r>
          </a:p>
          <a:p>
            <a:r>
              <a:rPr lang="en-US" sz="1200" kern="1200" dirty="0">
                <a:solidFill>
                  <a:schemeClr val="tx1"/>
                </a:solidFill>
                <a:effectLst/>
                <a:latin typeface="+mn-lt"/>
                <a:ea typeface="+mn-ea"/>
                <a:cs typeface="+mn-cs"/>
              </a:rPr>
              <a:t>At the same time, artificial intelligence is accelerating the scale and sophistication of illegal content distribution. Piracy networks are becoming more organized, automated, and harder to detect.</a:t>
            </a:r>
          </a:p>
          <a:p>
            <a:r>
              <a:rPr lang="en-US" sz="1200" kern="1200" dirty="0">
                <a:solidFill>
                  <a:schemeClr val="tx1"/>
                </a:solidFill>
                <a:effectLst/>
                <a:latin typeface="+mn-lt"/>
                <a:ea typeface="+mn-ea"/>
                <a:cs typeface="+mn-cs"/>
              </a:rPr>
              <a:t>This is why the conversation must move from simply fighting piracy toward building a trusted digital future.</a:t>
            </a:r>
          </a:p>
          <a:p>
            <a:r>
              <a:rPr lang="en-US" sz="1200" kern="1200" dirty="0">
                <a:solidFill>
                  <a:schemeClr val="tx1"/>
                </a:solidFill>
                <a:effectLst/>
                <a:latin typeface="+mn-lt"/>
                <a:ea typeface="+mn-ea"/>
                <a:cs typeface="+mn-cs"/>
              </a:rPr>
              <a:t>In this presentation, I will share the impact of illegal streaming on the regional ecosystem, explain how technology and AI are changing the landscape, and discuss why cooperation between telecom operators, regulators, institutions, and industry partners is essential for long-term success.</a:t>
            </a:r>
          </a:p>
          <a:p>
            <a:r>
              <a:rPr lang="en-US" sz="1200" kern="1200" dirty="0">
                <a:solidFill>
                  <a:schemeClr val="tx1"/>
                </a:solidFill>
                <a:effectLst/>
                <a:latin typeface="+mn-lt"/>
                <a:ea typeface="+mn-ea"/>
                <a:cs typeface="+mn-cs"/>
              </a:rPr>
              <a:t>Our goal is not only to protect content - but to protect innovation, digital growth, and consumer trust.</a:t>
            </a:r>
          </a:p>
          <a:p>
            <a:endParaRPr lang="en-US" dirty="0"/>
          </a:p>
        </p:txBody>
      </p:sp>
      <p:sp>
        <p:nvSpPr>
          <p:cNvPr id="4" name="Slide Number Placeholder 3"/>
          <p:cNvSpPr>
            <a:spLocks noGrp="1"/>
          </p:cNvSpPr>
          <p:nvPr>
            <p:ph type="sldNum" sz="quarter" idx="5"/>
          </p:nvPr>
        </p:nvSpPr>
        <p:spPr/>
        <p:txBody>
          <a:bodyPr/>
          <a:lstStyle/>
          <a:p>
            <a:fld id="{C54DE9E0-5CCF-461D-818B-9B27F30C67BF}" type="slidenum">
              <a:rPr lang="en-US" smtClean="0"/>
              <a:t>1</a:t>
            </a:fld>
            <a:endParaRPr lang="en-US"/>
          </a:p>
        </p:txBody>
      </p:sp>
    </p:spTree>
    <p:extLst>
      <p:ext uri="{BB962C8B-B14F-4D97-AF65-F5344CB8AC3E}">
        <p14:creationId xmlns:p14="http://schemas.microsoft.com/office/powerpoint/2010/main" val="2150005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Ladies and gentlemen,</a:t>
            </a:r>
          </a:p>
          <a:p>
            <a:r>
              <a:rPr lang="en-US" dirty="0"/>
              <a:t>Digital piracy today is no longer only a copyright problem — it has become an issue of trust, security, and long-term digital sustainability.</a:t>
            </a:r>
          </a:p>
          <a:p>
            <a:r>
              <a:rPr lang="en-US" dirty="0"/>
              <a:t>If users cannot trust the integrity of digital platforms and content distribution, the entire ecosystem becomes vulnerable.</a:t>
            </a:r>
          </a:p>
          <a:p>
            <a:r>
              <a:rPr lang="en-US" dirty="0"/>
              <a:t>That is why the solution requires much more than technology alone.</a:t>
            </a:r>
          </a:p>
          <a:p>
            <a:r>
              <a:rPr lang="en-US" dirty="0"/>
              <a:t>It requires cooperation between telecom operators, regulators, institutions, broadcasters, and users themselves.</a:t>
            </a:r>
          </a:p>
          <a:p>
            <a:r>
              <a:rPr lang="en-US" dirty="0"/>
              <a:t>Our goal is clear:</a:t>
            </a:r>
          </a:p>
          <a:p>
            <a:r>
              <a:rPr lang="en-US" dirty="0"/>
              <a:t>to protect authorized content, empower users with secure services, strengthen regional cooperation, and continue driving innovation responsibly.</a:t>
            </a:r>
          </a:p>
          <a:p>
            <a:endParaRPr lang="en-US" dirty="0"/>
          </a:p>
          <a:p>
            <a:r>
              <a:rPr lang="en-US" dirty="0"/>
              <a:t>At Telekom </a:t>
            </a:r>
            <a:r>
              <a:rPr lang="en-US" dirty="0" err="1"/>
              <a:t>Srbija</a:t>
            </a:r>
            <a:r>
              <a:rPr lang="en-US" dirty="0"/>
              <a:t> Group and MTEL, we believe that only through joint efforts can we build a safer and more trusted digital future for the entire region.</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C54DE9E0-5CCF-461D-818B-9B27F30C67BF}" type="slidenum">
              <a:rPr lang="en-US" smtClean="0"/>
              <a:t>10</a:t>
            </a:fld>
            <a:endParaRPr lang="en-US"/>
          </a:p>
        </p:txBody>
      </p:sp>
    </p:spTree>
    <p:extLst>
      <p:ext uri="{BB962C8B-B14F-4D97-AF65-F5344CB8AC3E}">
        <p14:creationId xmlns:p14="http://schemas.microsoft.com/office/powerpoint/2010/main" val="2690480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Piracy is not new. But today -piracy has fundamentally changed.</a:t>
            </a:r>
          </a:p>
          <a:p>
            <a:r>
              <a:rPr lang="en-US" dirty="0"/>
              <a:t>It is no longer an isolated activity performed by individuals.</a:t>
            </a:r>
          </a:p>
          <a:p>
            <a:r>
              <a:rPr lang="en-US" dirty="0"/>
              <a:t>Today, illegal streaming operates as a highly organized digital industry.</a:t>
            </a:r>
          </a:p>
          <a:p>
            <a:r>
              <a:rPr lang="en-US" dirty="0"/>
              <a:t>We now see IPTV ecosystems, illegal streaming platforms, mirror infrastructures, and global distribution networks operating with professional efficiency.</a:t>
            </a:r>
          </a:p>
          <a:p>
            <a:r>
              <a:rPr lang="en-US" dirty="0"/>
              <a:t>These platforms have: business models, subscription systems, customer support and millions of users worldwide.</a:t>
            </a:r>
          </a:p>
          <a:p>
            <a:r>
              <a:rPr lang="en-US" dirty="0"/>
              <a:t>This is no longer digital chaos. This is </a:t>
            </a:r>
            <a:r>
              <a:rPr lang="en-US" dirty="0" err="1"/>
              <a:t>business.And</a:t>
            </a:r>
            <a:r>
              <a:rPr lang="en-US" dirty="0"/>
              <a:t> because of that, the challenge becomes much </a:t>
            </a:r>
            <a:r>
              <a:rPr lang="en-US" dirty="0" err="1"/>
              <a:t>larger.Illegal</a:t>
            </a:r>
            <a:r>
              <a:rPr lang="en-US" dirty="0"/>
              <a:t> streaming today is scalable, international, and technologically advanced.</a:t>
            </a:r>
          </a:p>
          <a:p>
            <a:r>
              <a:rPr lang="en-US" dirty="0"/>
              <a:t>It adapts quickly, bypasses restrictions, and continuously evolves through modern digital infrastructure.</a:t>
            </a:r>
          </a:p>
          <a:p>
            <a:endParaRPr lang="en-US" dirty="0"/>
          </a:p>
          <a:p>
            <a:r>
              <a:rPr lang="en-US" dirty="0"/>
              <a:t>That is why piracy today is not only a legal or technical issue.</a:t>
            </a:r>
          </a:p>
          <a:p>
            <a:r>
              <a:rPr lang="en-US" dirty="0"/>
              <a:t>It is becoming a strategic challenge for the entire digital ecosystem.</a:t>
            </a:r>
          </a:p>
        </p:txBody>
      </p:sp>
      <p:sp>
        <p:nvSpPr>
          <p:cNvPr id="4" name="Slide Number Placeholder 3"/>
          <p:cNvSpPr>
            <a:spLocks noGrp="1"/>
          </p:cNvSpPr>
          <p:nvPr>
            <p:ph type="sldNum" sz="quarter" idx="5"/>
          </p:nvPr>
        </p:nvSpPr>
        <p:spPr/>
        <p:txBody>
          <a:bodyPr/>
          <a:lstStyle/>
          <a:p>
            <a:fld id="{C54DE9E0-5CCF-461D-818B-9B27F30C67BF}" type="slidenum">
              <a:rPr lang="en-US" smtClean="0"/>
              <a:t>2</a:t>
            </a:fld>
            <a:endParaRPr lang="en-US"/>
          </a:p>
        </p:txBody>
      </p:sp>
    </p:spTree>
    <p:extLst>
      <p:ext uri="{BB962C8B-B14F-4D97-AF65-F5344CB8AC3E}">
        <p14:creationId xmlns:p14="http://schemas.microsoft.com/office/powerpoint/2010/main" val="499204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The impact of illegal streaming extends far beyond copyright </a:t>
            </a:r>
            <a:r>
              <a:rPr lang="en-US" dirty="0" err="1"/>
              <a:t>infringement.Its</a:t>
            </a:r>
            <a:r>
              <a:rPr lang="en-US" dirty="0"/>
              <a:t> consequences affect the entire digital ecosystem.</a:t>
            </a:r>
          </a:p>
          <a:p>
            <a:r>
              <a:rPr lang="en-US" dirty="0"/>
              <a:t>First, there are significant revenue losses for operators, broadcasters, and content owners.</a:t>
            </a:r>
          </a:p>
          <a:p>
            <a:r>
              <a:rPr lang="en-US" dirty="0"/>
              <a:t>This directly reduces the ability to invest in premium content, local productions, innovation, and future digital services.</a:t>
            </a:r>
          </a:p>
          <a:p>
            <a:r>
              <a:rPr lang="en-US" dirty="0"/>
              <a:t>Second, piracy creates unfair competition.</a:t>
            </a:r>
          </a:p>
          <a:p>
            <a:r>
              <a:rPr lang="en-US" dirty="0"/>
              <a:t>Legal operators invest heavily in infrastructure, licensing, cybersecurity, and compliance — while illegal platforms operate without those obligations.</a:t>
            </a:r>
          </a:p>
          <a:p>
            <a:r>
              <a:rPr lang="en-US" dirty="0"/>
              <a:t>But perhaps the most important issue today is the growing security and privacy risk for users themselves.</a:t>
            </a:r>
          </a:p>
          <a:p>
            <a:r>
              <a:rPr lang="en-US" dirty="0"/>
              <a:t>Many illegal streaming platforms expose users to: malware, phishing attacks, identity theft, financial fraud and unauthorized data collection.</a:t>
            </a:r>
          </a:p>
          <a:p>
            <a:r>
              <a:rPr lang="en-US" dirty="0"/>
              <a:t>And over time, this creates something even more dangerous: an erosion of digital trust.</a:t>
            </a:r>
          </a:p>
          <a:p>
            <a:r>
              <a:rPr lang="en-US" dirty="0"/>
              <a:t>Because when users can no longer distinguish between trusted and untrusted digital environments, the entire ecosystem becomes more vulnerable.</a:t>
            </a:r>
          </a:p>
          <a:p>
            <a:r>
              <a:rPr lang="en-US" dirty="0"/>
              <a:t>That is why piracy today is not only a business problem.</a:t>
            </a:r>
          </a:p>
          <a:p>
            <a:r>
              <a:rPr lang="en-US" dirty="0"/>
              <a:t>It is also a cybersecurity and trust problem.</a:t>
            </a:r>
          </a:p>
        </p:txBody>
      </p:sp>
      <p:sp>
        <p:nvSpPr>
          <p:cNvPr id="4" name="Slide Number Placeholder 3"/>
          <p:cNvSpPr>
            <a:spLocks noGrp="1"/>
          </p:cNvSpPr>
          <p:nvPr>
            <p:ph type="sldNum" sz="quarter" idx="5"/>
          </p:nvPr>
        </p:nvSpPr>
        <p:spPr/>
        <p:txBody>
          <a:bodyPr/>
          <a:lstStyle/>
          <a:p>
            <a:fld id="{C54DE9E0-5CCF-461D-818B-9B27F30C67BF}" type="slidenum">
              <a:rPr lang="en-US" smtClean="0"/>
              <a:t>3</a:t>
            </a:fld>
            <a:endParaRPr lang="en-US"/>
          </a:p>
        </p:txBody>
      </p:sp>
    </p:spTree>
    <p:extLst>
      <p:ext uri="{BB962C8B-B14F-4D97-AF65-F5344CB8AC3E}">
        <p14:creationId xmlns:p14="http://schemas.microsoft.com/office/powerpoint/2010/main" val="3412752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Behind illegal streaming there is a surprisingly sophisticated technological ecosystem.</a:t>
            </a:r>
          </a:p>
          <a:p>
            <a:r>
              <a:rPr lang="en-US" dirty="0"/>
              <a:t>This is not only about simple websites sharing content illegally. Today, piracy operates through highly organized digital infrastructures that are scalable, automated, and globally distributed.</a:t>
            </a:r>
          </a:p>
          <a:p>
            <a:r>
              <a:rPr lang="en-US" dirty="0"/>
              <a:t>One of the most common models is illegal IPTV and OTT distribution.</a:t>
            </a:r>
          </a:p>
          <a:p>
            <a:r>
              <a:rPr lang="en-US" dirty="0"/>
              <a:t>These platforms replicate the experience of legitimate streaming services -offering: live television, premium sports, movies and on-demand content through subscription-based illegal services.</a:t>
            </a:r>
          </a:p>
          <a:p>
            <a:r>
              <a:rPr lang="en-US" dirty="0"/>
              <a:t>In many cases, the user experience is intentionally designed to look professional and trustworthy.</a:t>
            </a:r>
          </a:p>
          <a:p>
            <a:r>
              <a:rPr lang="en-US" dirty="0"/>
              <a:t>At the infrastructure level, these operations rely heavily on: CDNs, proxy networks, VPN services and mirror platforms.</a:t>
            </a:r>
          </a:p>
          <a:p>
            <a:r>
              <a:rPr lang="en-US" dirty="0"/>
              <a:t>This allows illegal operators to: distribute traffic globally, avoid detection, bypass restrictions and rapidly recover when services are blocked. The ecosystem is highly adaptive.</a:t>
            </a:r>
          </a:p>
          <a:p>
            <a:r>
              <a:rPr lang="en-US" dirty="0"/>
              <a:t>Another major challenge is content theft and redistribution.</a:t>
            </a:r>
          </a:p>
          <a:p>
            <a:r>
              <a:rPr lang="en-US" dirty="0"/>
              <a:t>Authorized streams are captured, duplicated, modified, and redistributed in real time - often within seconds after original broadcasting begins.</a:t>
            </a:r>
          </a:p>
          <a:p>
            <a:r>
              <a:rPr lang="en-US" dirty="0"/>
              <a:t>This creates enormous pressure on operators and content owners. And perhaps most importantly -piracy today is fully monetized.</a:t>
            </a:r>
          </a:p>
          <a:p>
            <a:r>
              <a:rPr lang="en-US" dirty="0"/>
              <a:t>Illegal platforms generate revenue through: subscriptions, advertising, affiliate schemes, cryptocurrency payments and even reseller networks.</a:t>
            </a:r>
          </a:p>
          <a:p>
            <a:r>
              <a:rPr lang="en-US" dirty="0"/>
              <a:t>This means piracy is no longer simply unauthorized access to content. It has evolved into a digital business model operating at industrial scale.</a:t>
            </a:r>
          </a:p>
        </p:txBody>
      </p:sp>
      <p:sp>
        <p:nvSpPr>
          <p:cNvPr id="4" name="Slide Number Placeholder 3"/>
          <p:cNvSpPr>
            <a:spLocks noGrp="1"/>
          </p:cNvSpPr>
          <p:nvPr>
            <p:ph type="sldNum" sz="quarter" idx="5"/>
          </p:nvPr>
        </p:nvSpPr>
        <p:spPr/>
        <p:txBody>
          <a:bodyPr/>
          <a:lstStyle/>
          <a:p>
            <a:fld id="{C54DE9E0-5CCF-461D-818B-9B27F30C67BF}" type="slidenum">
              <a:rPr lang="en-US" smtClean="0"/>
              <a:t>4</a:t>
            </a:fld>
            <a:endParaRPr lang="en-US"/>
          </a:p>
        </p:txBody>
      </p:sp>
    </p:spTree>
    <p:extLst>
      <p:ext uri="{BB962C8B-B14F-4D97-AF65-F5344CB8AC3E}">
        <p14:creationId xmlns:p14="http://schemas.microsoft.com/office/powerpoint/2010/main" val="3272294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r>
              <a:rPr lang="en-US" dirty="0"/>
              <a:t>Artificial intelligence is fundamentally changing the digital landscape -and piracy is evolving together with it.</a:t>
            </a:r>
          </a:p>
          <a:p>
            <a:r>
              <a:rPr lang="en-US" dirty="0"/>
              <a:t>Today, AI is no longer only a tool for innovation. It is becoming both a solution and a challenge.</a:t>
            </a:r>
          </a:p>
          <a:p>
            <a:r>
              <a:rPr lang="en-US" dirty="0"/>
              <a:t>On one side, AI enables telecom operators and security teams to improve: real-time detection, automated traffic analysis, predictive monitoring and faster incident response.</a:t>
            </a:r>
          </a:p>
          <a:p>
            <a:endParaRPr lang="en-US" dirty="0"/>
          </a:p>
          <a:p>
            <a:r>
              <a:rPr lang="en-US" dirty="0"/>
              <a:t>But on the other side, illegal platforms are also using AI to become more sophisticated. We already see: deepfakes and synthetic media, automated piracy distribution systems, AI-generated fake identities and smarter targeting of users through algorithms and behavioral analysis.</a:t>
            </a:r>
          </a:p>
          <a:p>
            <a:r>
              <a:rPr lang="en-US" dirty="0"/>
              <a:t>This makes illegal streaming networks harder to detect and much more adaptive. Traditional approaches are no longer enough.</a:t>
            </a:r>
          </a:p>
          <a:p>
            <a:r>
              <a:rPr lang="en-US" dirty="0"/>
              <a:t>The challenge is no longer only about content theft. It is becoming a challenge of trust, authenticity and digital integrity.</a:t>
            </a:r>
          </a:p>
          <a:p>
            <a:endParaRPr lang="en-US" dirty="0"/>
          </a:p>
          <a:p>
            <a:r>
              <a:rPr lang="en-US" dirty="0"/>
              <a:t>And this is why AI governance, cybersecurity and trusted digital infrastructure will become critical priorities for the telecom industry in the years ahead.</a:t>
            </a:r>
          </a:p>
        </p:txBody>
      </p:sp>
      <p:sp>
        <p:nvSpPr>
          <p:cNvPr id="4" name="Slide Number Placeholder 3"/>
          <p:cNvSpPr>
            <a:spLocks noGrp="1"/>
          </p:cNvSpPr>
          <p:nvPr>
            <p:ph type="sldNum" sz="quarter" idx="5"/>
          </p:nvPr>
        </p:nvSpPr>
        <p:spPr/>
        <p:txBody>
          <a:bodyPr/>
          <a:lstStyle/>
          <a:p>
            <a:fld id="{C54DE9E0-5CCF-461D-818B-9B27F30C67BF}" type="slidenum">
              <a:rPr lang="en-US" smtClean="0"/>
              <a:t>5</a:t>
            </a:fld>
            <a:endParaRPr lang="en-US"/>
          </a:p>
        </p:txBody>
      </p:sp>
    </p:spTree>
    <p:extLst>
      <p:ext uri="{BB962C8B-B14F-4D97-AF65-F5344CB8AC3E}">
        <p14:creationId xmlns:p14="http://schemas.microsoft.com/office/powerpoint/2010/main" val="969416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Telekom </a:t>
            </a:r>
            <a:r>
              <a:rPr lang="en-US" dirty="0" err="1"/>
              <a:t>Srbija</a:t>
            </a:r>
            <a:r>
              <a:rPr lang="en-US" dirty="0"/>
              <a:t> Group, headquartered in Serbia and operating across the region, is today one of the largest telecommunications operators in Southeast Europe.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company serves almost 12 million users across six telecommunications markets and generates annual revenues of approximately 1.8 billion euros, reflecting strong regional presence and continuous 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position allows Telekom </a:t>
            </a:r>
            <a:r>
              <a:rPr lang="en-US" dirty="0" err="1"/>
              <a:t>Srbija</a:t>
            </a:r>
            <a:r>
              <a:rPr lang="en-US" dirty="0"/>
              <a:t> Group to play an important role not only in telecommunications development, but also in shaping a more secure and trusted digital ecosystem across the region.</a:t>
            </a:r>
          </a:p>
          <a:p>
            <a:r>
              <a:rPr lang="en-US" dirty="0"/>
              <a:t>As part of the Telekom </a:t>
            </a:r>
            <a:r>
              <a:rPr lang="en-US" dirty="0" err="1"/>
              <a:t>Srbija</a:t>
            </a:r>
            <a:r>
              <a:rPr lang="en-US" dirty="0"/>
              <a:t> Group, we are committed to combating digital piracy as a long-term strategic priority.</a:t>
            </a:r>
          </a:p>
          <a:p>
            <a:r>
              <a:rPr lang="en-US" dirty="0"/>
              <a:t>That is why we continuously invest in: secure infrastructure, licensed content, advanced digital platforms, and stronger cybersecurity capabilities.</a:t>
            </a:r>
          </a:p>
          <a:p>
            <a:r>
              <a:rPr lang="en-US" dirty="0"/>
              <a:t>Our focus is not only on connectivity and technological development, but also on building digital trust, improving user experience, and supporting responsible digital transformation.</a:t>
            </a:r>
          </a:p>
          <a:p>
            <a:r>
              <a:rPr lang="en-US" dirty="0"/>
              <a:t>We believe that sustainable digital growth can only exist in an environment where innovation, security, and authorized content protection evolve together.</a:t>
            </a:r>
          </a:p>
        </p:txBody>
      </p:sp>
      <p:sp>
        <p:nvSpPr>
          <p:cNvPr id="4" name="Slide Number Placeholder 3"/>
          <p:cNvSpPr>
            <a:spLocks noGrp="1"/>
          </p:cNvSpPr>
          <p:nvPr>
            <p:ph type="sldNum" sz="quarter" idx="5"/>
          </p:nvPr>
        </p:nvSpPr>
        <p:spPr/>
        <p:txBody>
          <a:bodyPr/>
          <a:lstStyle/>
          <a:p>
            <a:fld id="{C54DE9E0-5CCF-461D-818B-9B27F30C67BF}" type="slidenum">
              <a:rPr lang="en-US" smtClean="0"/>
              <a:t>6</a:t>
            </a:fld>
            <a:endParaRPr lang="en-US"/>
          </a:p>
        </p:txBody>
      </p:sp>
    </p:spTree>
    <p:extLst>
      <p:ext uri="{BB962C8B-B14F-4D97-AF65-F5344CB8AC3E}">
        <p14:creationId xmlns:p14="http://schemas.microsoft.com/office/powerpoint/2010/main" val="427750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Notes:</a:t>
            </a:r>
          </a:p>
          <a:p>
            <a:r>
              <a:rPr lang="en-US" dirty="0"/>
              <a:t>Digital piracy is not something telecom operators can solve alone.</a:t>
            </a:r>
          </a:p>
          <a:p>
            <a:r>
              <a:rPr lang="en-US" dirty="0"/>
              <a:t>It is a regional and institutional challenge that requires coordinated action from all stakeholders in the digital ecosystem.</a:t>
            </a:r>
          </a:p>
          <a:p>
            <a:r>
              <a:rPr lang="en-US" dirty="0"/>
              <a:t>The assessed annual loss from illegal streaming is approximately 30 million euros, while more than 50 entities connected to illegal distribution activities have already been identified.</a:t>
            </a:r>
          </a:p>
          <a:p>
            <a:r>
              <a:rPr lang="en-US" dirty="0"/>
              <a:t>This clearly shows the need for stronger cooperation between regulators, telecom operators, broadcasters, law enforcement institutions, judiciary authorities, and international organizations.</a:t>
            </a:r>
          </a:p>
          <a:p>
            <a:r>
              <a:rPr lang="en-US" dirty="0"/>
              <a:t>From our perspective, several actions are especially important:</a:t>
            </a:r>
          </a:p>
          <a:p>
            <a:r>
              <a:rPr lang="en-US" dirty="0"/>
              <a:t>establishing joint task forces and coordinated joint efforts, stronger involvement from AAVMU, and amendments to the Electronic Communications Law through AEK, allowing operators to stop identified illegal streams more efficiently.</a:t>
            </a:r>
          </a:p>
          <a:p>
            <a:r>
              <a:rPr lang="en-US" dirty="0"/>
              <a:t>At the same time, faster prosecution procedures and stronger forensic support from the Ministry of Interior are essential for improving enforcement.</a:t>
            </a:r>
          </a:p>
          <a:p>
            <a:r>
              <a:rPr lang="en-US" dirty="0"/>
              <a:t>Piracy today is not only a copyright issue — it also impacts cybersecurity, trust, investment, and the sustainability of the digital market.</a:t>
            </a:r>
          </a:p>
          <a:p>
            <a:r>
              <a:rPr lang="en-US" dirty="0"/>
              <a:t>For Telekom </a:t>
            </a:r>
            <a:r>
              <a:rPr lang="en-US" dirty="0" err="1"/>
              <a:t>Srbija</a:t>
            </a:r>
            <a:r>
              <a:rPr lang="en-US" dirty="0"/>
              <a:t> Group and MTEL, cooperation and responsible digital transformation remain key priorities in building a trusted digital future.</a:t>
            </a:r>
          </a:p>
        </p:txBody>
      </p:sp>
      <p:sp>
        <p:nvSpPr>
          <p:cNvPr id="4" name="Slide Number Placeholder 3"/>
          <p:cNvSpPr>
            <a:spLocks noGrp="1"/>
          </p:cNvSpPr>
          <p:nvPr>
            <p:ph type="sldNum" sz="quarter" idx="5"/>
          </p:nvPr>
        </p:nvSpPr>
        <p:spPr/>
        <p:txBody>
          <a:bodyPr/>
          <a:lstStyle/>
          <a:p>
            <a:fld id="{C54DE9E0-5CCF-461D-818B-9B27F30C67BF}" type="slidenum">
              <a:rPr lang="en-US" smtClean="0"/>
              <a:t>7</a:t>
            </a:fld>
            <a:endParaRPr lang="en-US"/>
          </a:p>
        </p:txBody>
      </p:sp>
    </p:spTree>
    <p:extLst>
      <p:ext uri="{BB962C8B-B14F-4D97-AF65-F5344CB8AC3E}">
        <p14:creationId xmlns:p14="http://schemas.microsoft.com/office/powerpoint/2010/main" val="1130896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user behavior is an important part of addressing digital piracy.</a:t>
            </a:r>
          </a:p>
          <a:p>
            <a:r>
              <a:rPr lang="en-US" dirty="0"/>
              <a:t>In many cases, users are not intentionally choosing illegal platforms — they are looking for convenience, affordability, and easy access to content.</a:t>
            </a:r>
          </a:p>
          <a:p>
            <a:r>
              <a:rPr lang="en-US" dirty="0"/>
              <a:t>At the same time, there is still a significant awareness gap regarding the risks connected to illegal streaming services, including cybersecurity threats, data privacy issues, and unreliable service quality.</a:t>
            </a:r>
          </a:p>
          <a:p>
            <a:r>
              <a:rPr lang="en-US" dirty="0"/>
              <a:t>Artificial intelligence additionally changes user behavior through personalized targeting, automated recommendations, and more sophisticated illegal distribution models.</a:t>
            </a:r>
          </a:p>
          <a:p>
            <a:r>
              <a:rPr lang="en-US" dirty="0"/>
              <a:t>Because of this, the response cannot be based only on enforcement.</a:t>
            </a:r>
          </a:p>
          <a:p>
            <a:r>
              <a:rPr lang="en-US" dirty="0"/>
              <a:t>We must also focus on education, user trust, better digital experiences, and accessible legal alternatives.</a:t>
            </a:r>
          </a:p>
          <a:p>
            <a:r>
              <a:rPr lang="en-US" dirty="0"/>
              <a:t>Only by understanding user expectations and habits can we build a safer and more sustainable digital ecosystem.</a:t>
            </a:r>
          </a:p>
        </p:txBody>
      </p:sp>
      <p:sp>
        <p:nvSpPr>
          <p:cNvPr id="4" name="Slide Number Placeholder 3"/>
          <p:cNvSpPr>
            <a:spLocks noGrp="1"/>
          </p:cNvSpPr>
          <p:nvPr>
            <p:ph type="sldNum" sz="quarter" idx="5"/>
          </p:nvPr>
        </p:nvSpPr>
        <p:spPr/>
        <p:txBody>
          <a:bodyPr/>
          <a:lstStyle/>
          <a:p>
            <a:fld id="{C54DE9E0-5CCF-461D-818B-9B27F30C67BF}" type="slidenum">
              <a:rPr lang="en-US" smtClean="0"/>
              <a:t>8</a:t>
            </a:fld>
            <a:endParaRPr lang="en-US"/>
          </a:p>
        </p:txBody>
      </p:sp>
    </p:spTree>
    <p:extLst>
      <p:ext uri="{BB962C8B-B14F-4D97-AF65-F5344CB8AC3E}">
        <p14:creationId xmlns:p14="http://schemas.microsoft.com/office/powerpoint/2010/main" val="3865078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Regulators have a central role in addressing digital piracy effectively.</a:t>
            </a:r>
          </a:p>
          <a:p>
            <a:r>
              <a:rPr lang="en-US" dirty="0"/>
              <a:t>Illegal streaming today operates across borders, platforms, and technologies, which means isolated actions are no longer enough.</a:t>
            </a:r>
          </a:p>
          <a:p>
            <a:r>
              <a:rPr lang="en-US" dirty="0"/>
              <a:t>What is needed is stronger cooperation between institutions, telecom operators, broadcasters, and law enforcement agencies, supported by a harmonized legal framework and faster response mechanisms.</a:t>
            </a:r>
          </a:p>
          <a:p>
            <a:r>
              <a:rPr lang="en-US" dirty="0"/>
              <a:t>Public-private partnership is especially important, because telecom operators often have the technical capability to identify and react to illegal distribution channels quickly.</a:t>
            </a:r>
          </a:p>
          <a:p>
            <a:r>
              <a:rPr lang="en-US" dirty="0"/>
              <a:t>At the same time, regulatory frameworks must continue evolving in order to support faster enforcement, better coordination, and stronger protection of authorized digital services.</a:t>
            </a:r>
          </a:p>
          <a:p>
            <a:r>
              <a:rPr lang="en-US" dirty="0"/>
              <a:t>Only through aligned institutional action can we create a more secure and trusted digital environment.</a:t>
            </a:r>
          </a:p>
        </p:txBody>
      </p:sp>
      <p:sp>
        <p:nvSpPr>
          <p:cNvPr id="4" name="Slide Number Placeholder 3"/>
          <p:cNvSpPr>
            <a:spLocks noGrp="1"/>
          </p:cNvSpPr>
          <p:nvPr>
            <p:ph type="sldNum" sz="quarter" idx="5"/>
          </p:nvPr>
        </p:nvSpPr>
        <p:spPr/>
        <p:txBody>
          <a:bodyPr/>
          <a:lstStyle/>
          <a:p>
            <a:fld id="{C54DE9E0-5CCF-461D-818B-9B27F30C67BF}" type="slidenum">
              <a:rPr lang="en-US" smtClean="0"/>
              <a:t>9</a:t>
            </a:fld>
            <a:endParaRPr lang="en-US"/>
          </a:p>
        </p:txBody>
      </p:sp>
    </p:spTree>
    <p:extLst>
      <p:ext uri="{BB962C8B-B14F-4D97-AF65-F5344CB8AC3E}">
        <p14:creationId xmlns:p14="http://schemas.microsoft.com/office/powerpoint/2010/main" val="3609759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26A5B-981E-BD52-6C14-A88511A5F7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E215F8-88B7-7A0B-CD24-2819660FDE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7D7DEB-1615-5A0F-E52F-80C52A59E824}"/>
              </a:ext>
            </a:extLst>
          </p:cNvPr>
          <p:cNvSpPr>
            <a:spLocks noGrp="1"/>
          </p:cNvSpPr>
          <p:nvPr>
            <p:ph type="dt" sz="half" idx="10"/>
          </p:nvPr>
        </p:nvSpPr>
        <p:spPr/>
        <p:txBody>
          <a:bodyPr/>
          <a:lstStyle/>
          <a:p>
            <a:fld id="{61398DBA-6F6E-40ED-B42D-95C51DC0049B}" type="datetimeFigureOut">
              <a:rPr lang="en-US" smtClean="0"/>
              <a:t>5/13/2026</a:t>
            </a:fld>
            <a:endParaRPr lang="en-US"/>
          </a:p>
        </p:txBody>
      </p:sp>
      <p:sp>
        <p:nvSpPr>
          <p:cNvPr id="5" name="Footer Placeholder 4">
            <a:extLst>
              <a:ext uri="{FF2B5EF4-FFF2-40B4-BE49-F238E27FC236}">
                <a16:creationId xmlns:a16="http://schemas.microsoft.com/office/drawing/2014/main" id="{971DAB4C-3868-53E8-E491-47A93CE0A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41824E-C97A-ECD6-3788-64F6C9E7960C}"/>
              </a:ext>
            </a:extLst>
          </p:cNvPr>
          <p:cNvSpPr>
            <a:spLocks noGrp="1"/>
          </p:cNvSpPr>
          <p:nvPr>
            <p:ph type="sldNum" sz="quarter" idx="12"/>
          </p:nvPr>
        </p:nvSpPr>
        <p:spPr/>
        <p:txBody>
          <a:bodyPr/>
          <a:lstStyle/>
          <a:p>
            <a:fld id="{3C419397-1FA8-48A3-BEC6-26E906FC521B}" type="slidenum">
              <a:rPr lang="en-US" smtClean="0"/>
              <a:t>‹#›</a:t>
            </a:fld>
            <a:endParaRPr lang="en-US"/>
          </a:p>
        </p:txBody>
      </p:sp>
    </p:spTree>
    <p:extLst>
      <p:ext uri="{BB962C8B-B14F-4D97-AF65-F5344CB8AC3E}">
        <p14:creationId xmlns:p14="http://schemas.microsoft.com/office/powerpoint/2010/main" val="646411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B3544-7AB1-6E4F-EBB5-BB0B5DCA58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A5FB62-D492-73B7-DB20-BADCB4C983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9BFB82-5937-4DC2-96A6-6B00C0217DA2}"/>
              </a:ext>
            </a:extLst>
          </p:cNvPr>
          <p:cNvSpPr>
            <a:spLocks noGrp="1"/>
          </p:cNvSpPr>
          <p:nvPr>
            <p:ph type="dt" sz="half" idx="10"/>
          </p:nvPr>
        </p:nvSpPr>
        <p:spPr/>
        <p:txBody>
          <a:bodyPr/>
          <a:lstStyle/>
          <a:p>
            <a:fld id="{61398DBA-6F6E-40ED-B42D-95C51DC0049B}" type="datetimeFigureOut">
              <a:rPr lang="en-US" smtClean="0"/>
              <a:t>5/13/2026</a:t>
            </a:fld>
            <a:endParaRPr lang="en-US"/>
          </a:p>
        </p:txBody>
      </p:sp>
      <p:sp>
        <p:nvSpPr>
          <p:cNvPr id="5" name="Footer Placeholder 4">
            <a:extLst>
              <a:ext uri="{FF2B5EF4-FFF2-40B4-BE49-F238E27FC236}">
                <a16:creationId xmlns:a16="http://schemas.microsoft.com/office/drawing/2014/main" id="{76C12352-6D61-4683-41BF-6184EF9D5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96E55E-BFF8-4054-8203-C598B2664AD5}"/>
              </a:ext>
            </a:extLst>
          </p:cNvPr>
          <p:cNvSpPr>
            <a:spLocks noGrp="1"/>
          </p:cNvSpPr>
          <p:nvPr>
            <p:ph type="sldNum" sz="quarter" idx="12"/>
          </p:nvPr>
        </p:nvSpPr>
        <p:spPr/>
        <p:txBody>
          <a:bodyPr/>
          <a:lstStyle/>
          <a:p>
            <a:fld id="{3C419397-1FA8-48A3-BEC6-26E906FC521B}" type="slidenum">
              <a:rPr lang="en-US" smtClean="0"/>
              <a:t>‹#›</a:t>
            </a:fld>
            <a:endParaRPr lang="en-US"/>
          </a:p>
        </p:txBody>
      </p:sp>
    </p:spTree>
    <p:extLst>
      <p:ext uri="{BB962C8B-B14F-4D97-AF65-F5344CB8AC3E}">
        <p14:creationId xmlns:p14="http://schemas.microsoft.com/office/powerpoint/2010/main" val="135480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0C18AC-A820-928A-1A88-E7E2FD7BF8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A8BADA-7F4A-4E3C-47D3-E60F0F3D5C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085F7-0DB4-8168-0AE2-DC6742A8CF81}"/>
              </a:ext>
            </a:extLst>
          </p:cNvPr>
          <p:cNvSpPr>
            <a:spLocks noGrp="1"/>
          </p:cNvSpPr>
          <p:nvPr>
            <p:ph type="dt" sz="half" idx="10"/>
          </p:nvPr>
        </p:nvSpPr>
        <p:spPr/>
        <p:txBody>
          <a:bodyPr/>
          <a:lstStyle/>
          <a:p>
            <a:fld id="{61398DBA-6F6E-40ED-B42D-95C51DC0049B}" type="datetimeFigureOut">
              <a:rPr lang="en-US" smtClean="0"/>
              <a:t>5/13/2026</a:t>
            </a:fld>
            <a:endParaRPr lang="en-US"/>
          </a:p>
        </p:txBody>
      </p:sp>
      <p:sp>
        <p:nvSpPr>
          <p:cNvPr id="5" name="Footer Placeholder 4">
            <a:extLst>
              <a:ext uri="{FF2B5EF4-FFF2-40B4-BE49-F238E27FC236}">
                <a16:creationId xmlns:a16="http://schemas.microsoft.com/office/drawing/2014/main" id="{48B1D13B-FAA6-E206-77A9-C4EB14F74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C9D193-EEB1-1CE5-E853-F66085FB1DEA}"/>
              </a:ext>
            </a:extLst>
          </p:cNvPr>
          <p:cNvSpPr>
            <a:spLocks noGrp="1"/>
          </p:cNvSpPr>
          <p:nvPr>
            <p:ph type="sldNum" sz="quarter" idx="12"/>
          </p:nvPr>
        </p:nvSpPr>
        <p:spPr/>
        <p:txBody>
          <a:bodyPr/>
          <a:lstStyle/>
          <a:p>
            <a:fld id="{3C419397-1FA8-48A3-BEC6-26E906FC521B}" type="slidenum">
              <a:rPr lang="en-US" smtClean="0"/>
              <a:t>‹#›</a:t>
            </a:fld>
            <a:endParaRPr lang="en-US"/>
          </a:p>
        </p:txBody>
      </p:sp>
    </p:spTree>
    <p:extLst>
      <p:ext uri="{BB962C8B-B14F-4D97-AF65-F5344CB8AC3E}">
        <p14:creationId xmlns:p14="http://schemas.microsoft.com/office/powerpoint/2010/main" val="565128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AB947-74A7-8B0A-88FD-CBC052C15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88B096-782A-F37D-8095-5DC458169F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67781-0368-4AD3-84F8-207D65240A4F}"/>
              </a:ext>
            </a:extLst>
          </p:cNvPr>
          <p:cNvSpPr>
            <a:spLocks noGrp="1"/>
          </p:cNvSpPr>
          <p:nvPr>
            <p:ph type="dt" sz="half" idx="10"/>
          </p:nvPr>
        </p:nvSpPr>
        <p:spPr/>
        <p:txBody>
          <a:bodyPr/>
          <a:lstStyle/>
          <a:p>
            <a:fld id="{61398DBA-6F6E-40ED-B42D-95C51DC0049B}" type="datetimeFigureOut">
              <a:rPr lang="en-US" smtClean="0"/>
              <a:t>5/13/2026</a:t>
            </a:fld>
            <a:endParaRPr lang="en-US"/>
          </a:p>
        </p:txBody>
      </p:sp>
      <p:sp>
        <p:nvSpPr>
          <p:cNvPr id="5" name="Footer Placeholder 4">
            <a:extLst>
              <a:ext uri="{FF2B5EF4-FFF2-40B4-BE49-F238E27FC236}">
                <a16:creationId xmlns:a16="http://schemas.microsoft.com/office/drawing/2014/main" id="{06A7A190-E8E8-A5E7-A632-552A2C37D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7FF95-AACF-2258-F43F-58E3F2F3C225}"/>
              </a:ext>
            </a:extLst>
          </p:cNvPr>
          <p:cNvSpPr>
            <a:spLocks noGrp="1"/>
          </p:cNvSpPr>
          <p:nvPr>
            <p:ph type="sldNum" sz="quarter" idx="12"/>
          </p:nvPr>
        </p:nvSpPr>
        <p:spPr/>
        <p:txBody>
          <a:bodyPr/>
          <a:lstStyle/>
          <a:p>
            <a:fld id="{3C419397-1FA8-48A3-BEC6-26E906FC521B}" type="slidenum">
              <a:rPr lang="en-US" smtClean="0"/>
              <a:t>‹#›</a:t>
            </a:fld>
            <a:endParaRPr lang="en-US"/>
          </a:p>
        </p:txBody>
      </p:sp>
    </p:spTree>
    <p:extLst>
      <p:ext uri="{BB962C8B-B14F-4D97-AF65-F5344CB8AC3E}">
        <p14:creationId xmlns:p14="http://schemas.microsoft.com/office/powerpoint/2010/main" val="3203051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6AC3-6FED-8704-1C08-63F6B692B9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8E4079-2A18-5F6D-4CA9-9F71E8A35F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B26317-4A1B-2286-4D8A-6D65D9727FFB}"/>
              </a:ext>
            </a:extLst>
          </p:cNvPr>
          <p:cNvSpPr>
            <a:spLocks noGrp="1"/>
          </p:cNvSpPr>
          <p:nvPr>
            <p:ph type="dt" sz="half" idx="10"/>
          </p:nvPr>
        </p:nvSpPr>
        <p:spPr/>
        <p:txBody>
          <a:bodyPr/>
          <a:lstStyle/>
          <a:p>
            <a:fld id="{61398DBA-6F6E-40ED-B42D-95C51DC0049B}" type="datetimeFigureOut">
              <a:rPr lang="en-US" smtClean="0"/>
              <a:t>5/13/2026</a:t>
            </a:fld>
            <a:endParaRPr lang="en-US"/>
          </a:p>
        </p:txBody>
      </p:sp>
      <p:sp>
        <p:nvSpPr>
          <p:cNvPr id="5" name="Footer Placeholder 4">
            <a:extLst>
              <a:ext uri="{FF2B5EF4-FFF2-40B4-BE49-F238E27FC236}">
                <a16:creationId xmlns:a16="http://schemas.microsoft.com/office/drawing/2014/main" id="{33E4E527-BBB1-AD22-D72F-E065B220C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AA8DA-2989-7FF2-2B13-3888E6FF9780}"/>
              </a:ext>
            </a:extLst>
          </p:cNvPr>
          <p:cNvSpPr>
            <a:spLocks noGrp="1"/>
          </p:cNvSpPr>
          <p:nvPr>
            <p:ph type="sldNum" sz="quarter" idx="12"/>
          </p:nvPr>
        </p:nvSpPr>
        <p:spPr/>
        <p:txBody>
          <a:bodyPr/>
          <a:lstStyle/>
          <a:p>
            <a:fld id="{3C419397-1FA8-48A3-BEC6-26E906FC521B}" type="slidenum">
              <a:rPr lang="en-US" smtClean="0"/>
              <a:t>‹#›</a:t>
            </a:fld>
            <a:endParaRPr lang="en-US"/>
          </a:p>
        </p:txBody>
      </p:sp>
    </p:spTree>
    <p:extLst>
      <p:ext uri="{BB962C8B-B14F-4D97-AF65-F5344CB8AC3E}">
        <p14:creationId xmlns:p14="http://schemas.microsoft.com/office/powerpoint/2010/main" val="2754324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940D8-9AA0-D2F9-C787-614783A80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36FEB1-690B-18DA-25DC-40A9293130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1BCC2D-BF97-0E54-46EC-9040DAE753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A90C69-E9FC-29E7-DF78-8F6756DEDA15}"/>
              </a:ext>
            </a:extLst>
          </p:cNvPr>
          <p:cNvSpPr>
            <a:spLocks noGrp="1"/>
          </p:cNvSpPr>
          <p:nvPr>
            <p:ph type="dt" sz="half" idx="10"/>
          </p:nvPr>
        </p:nvSpPr>
        <p:spPr/>
        <p:txBody>
          <a:bodyPr/>
          <a:lstStyle/>
          <a:p>
            <a:fld id="{61398DBA-6F6E-40ED-B42D-95C51DC0049B}" type="datetimeFigureOut">
              <a:rPr lang="en-US" smtClean="0"/>
              <a:t>5/13/2026</a:t>
            </a:fld>
            <a:endParaRPr lang="en-US"/>
          </a:p>
        </p:txBody>
      </p:sp>
      <p:sp>
        <p:nvSpPr>
          <p:cNvPr id="6" name="Footer Placeholder 5">
            <a:extLst>
              <a:ext uri="{FF2B5EF4-FFF2-40B4-BE49-F238E27FC236}">
                <a16:creationId xmlns:a16="http://schemas.microsoft.com/office/drawing/2014/main" id="{E89136E0-1D07-90CF-F59B-BD699CA1F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AE72C-C4A9-B6C2-9E38-F8E266CE9071}"/>
              </a:ext>
            </a:extLst>
          </p:cNvPr>
          <p:cNvSpPr>
            <a:spLocks noGrp="1"/>
          </p:cNvSpPr>
          <p:nvPr>
            <p:ph type="sldNum" sz="quarter" idx="12"/>
          </p:nvPr>
        </p:nvSpPr>
        <p:spPr/>
        <p:txBody>
          <a:bodyPr/>
          <a:lstStyle/>
          <a:p>
            <a:fld id="{3C419397-1FA8-48A3-BEC6-26E906FC521B}" type="slidenum">
              <a:rPr lang="en-US" smtClean="0"/>
              <a:t>‹#›</a:t>
            </a:fld>
            <a:endParaRPr lang="en-US"/>
          </a:p>
        </p:txBody>
      </p:sp>
    </p:spTree>
    <p:extLst>
      <p:ext uri="{BB962C8B-B14F-4D97-AF65-F5344CB8AC3E}">
        <p14:creationId xmlns:p14="http://schemas.microsoft.com/office/powerpoint/2010/main" val="4157251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72C14-E280-3830-7F01-AC6D2B3017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1159E5-7143-CA00-B4CE-DD86DBD983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38601A-1E6F-38CA-A4B9-C63DBA68E1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0D7A48-1C91-12FF-546A-18B2C1FD9A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93D34B-61C0-4101-3567-16B92641A6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AFDDE5-BB6A-95B5-87D8-A3317983DDA5}"/>
              </a:ext>
            </a:extLst>
          </p:cNvPr>
          <p:cNvSpPr>
            <a:spLocks noGrp="1"/>
          </p:cNvSpPr>
          <p:nvPr>
            <p:ph type="dt" sz="half" idx="10"/>
          </p:nvPr>
        </p:nvSpPr>
        <p:spPr/>
        <p:txBody>
          <a:bodyPr/>
          <a:lstStyle/>
          <a:p>
            <a:fld id="{61398DBA-6F6E-40ED-B42D-95C51DC0049B}" type="datetimeFigureOut">
              <a:rPr lang="en-US" smtClean="0"/>
              <a:t>5/13/2026</a:t>
            </a:fld>
            <a:endParaRPr lang="en-US"/>
          </a:p>
        </p:txBody>
      </p:sp>
      <p:sp>
        <p:nvSpPr>
          <p:cNvPr id="8" name="Footer Placeholder 7">
            <a:extLst>
              <a:ext uri="{FF2B5EF4-FFF2-40B4-BE49-F238E27FC236}">
                <a16:creationId xmlns:a16="http://schemas.microsoft.com/office/drawing/2014/main" id="{C517D7D7-7798-EF67-5F65-054C83A5E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388134-FFFF-3531-C29F-823912D242A8}"/>
              </a:ext>
            </a:extLst>
          </p:cNvPr>
          <p:cNvSpPr>
            <a:spLocks noGrp="1"/>
          </p:cNvSpPr>
          <p:nvPr>
            <p:ph type="sldNum" sz="quarter" idx="12"/>
          </p:nvPr>
        </p:nvSpPr>
        <p:spPr/>
        <p:txBody>
          <a:bodyPr/>
          <a:lstStyle/>
          <a:p>
            <a:fld id="{3C419397-1FA8-48A3-BEC6-26E906FC521B}" type="slidenum">
              <a:rPr lang="en-US" smtClean="0"/>
              <a:t>‹#›</a:t>
            </a:fld>
            <a:endParaRPr lang="en-US"/>
          </a:p>
        </p:txBody>
      </p:sp>
    </p:spTree>
    <p:extLst>
      <p:ext uri="{BB962C8B-B14F-4D97-AF65-F5344CB8AC3E}">
        <p14:creationId xmlns:p14="http://schemas.microsoft.com/office/powerpoint/2010/main" val="2521732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526E-8B84-B2D7-EBD0-D3D10B7A0E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2EBA6D-713F-F0BC-1C08-926A884CE7C6}"/>
              </a:ext>
            </a:extLst>
          </p:cNvPr>
          <p:cNvSpPr>
            <a:spLocks noGrp="1"/>
          </p:cNvSpPr>
          <p:nvPr>
            <p:ph type="dt" sz="half" idx="10"/>
          </p:nvPr>
        </p:nvSpPr>
        <p:spPr/>
        <p:txBody>
          <a:bodyPr/>
          <a:lstStyle/>
          <a:p>
            <a:fld id="{61398DBA-6F6E-40ED-B42D-95C51DC0049B}" type="datetimeFigureOut">
              <a:rPr lang="en-US" smtClean="0"/>
              <a:t>5/13/2026</a:t>
            </a:fld>
            <a:endParaRPr lang="en-US"/>
          </a:p>
        </p:txBody>
      </p:sp>
      <p:sp>
        <p:nvSpPr>
          <p:cNvPr id="4" name="Footer Placeholder 3">
            <a:extLst>
              <a:ext uri="{FF2B5EF4-FFF2-40B4-BE49-F238E27FC236}">
                <a16:creationId xmlns:a16="http://schemas.microsoft.com/office/drawing/2014/main" id="{3487C1BA-5DC1-2CBC-0E6D-3BA905F076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8FCB42-142E-E6A1-B4B1-FE43EA2A86F1}"/>
              </a:ext>
            </a:extLst>
          </p:cNvPr>
          <p:cNvSpPr>
            <a:spLocks noGrp="1"/>
          </p:cNvSpPr>
          <p:nvPr>
            <p:ph type="sldNum" sz="quarter" idx="12"/>
          </p:nvPr>
        </p:nvSpPr>
        <p:spPr/>
        <p:txBody>
          <a:bodyPr/>
          <a:lstStyle/>
          <a:p>
            <a:fld id="{3C419397-1FA8-48A3-BEC6-26E906FC521B}" type="slidenum">
              <a:rPr lang="en-US" smtClean="0"/>
              <a:t>‹#›</a:t>
            </a:fld>
            <a:endParaRPr lang="en-US"/>
          </a:p>
        </p:txBody>
      </p:sp>
    </p:spTree>
    <p:extLst>
      <p:ext uri="{BB962C8B-B14F-4D97-AF65-F5344CB8AC3E}">
        <p14:creationId xmlns:p14="http://schemas.microsoft.com/office/powerpoint/2010/main" val="348224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5D418B-0A99-F633-3232-7D40C226405A}"/>
              </a:ext>
            </a:extLst>
          </p:cNvPr>
          <p:cNvSpPr>
            <a:spLocks noGrp="1"/>
          </p:cNvSpPr>
          <p:nvPr>
            <p:ph type="dt" sz="half" idx="10"/>
          </p:nvPr>
        </p:nvSpPr>
        <p:spPr/>
        <p:txBody>
          <a:bodyPr/>
          <a:lstStyle/>
          <a:p>
            <a:fld id="{61398DBA-6F6E-40ED-B42D-95C51DC0049B}" type="datetimeFigureOut">
              <a:rPr lang="en-US" smtClean="0"/>
              <a:t>5/13/2026</a:t>
            </a:fld>
            <a:endParaRPr lang="en-US"/>
          </a:p>
        </p:txBody>
      </p:sp>
      <p:sp>
        <p:nvSpPr>
          <p:cNvPr id="3" name="Footer Placeholder 2">
            <a:extLst>
              <a:ext uri="{FF2B5EF4-FFF2-40B4-BE49-F238E27FC236}">
                <a16:creationId xmlns:a16="http://schemas.microsoft.com/office/drawing/2014/main" id="{BA2293C7-CF26-5D0F-C51A-2D9D09F761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24B7A6-56C8-2955-71BF-9E0C02CE6D8D}"/>
              </a:ext>
            </a:extLst>
          </p:cNvPr>
          <p:cNvSpPr>
            <a:spLocks noGrp="1"/>
          </p:cNvSpPr>
          <p:nvPr>
            <p:ph type="sldNum" sz="quarter" idx="12"/>
          </p:nvPr>
        </p:nvSpPr>
        <p:spPr/>
        <p:txBody>
          <a:bodyPr/>
          <a:lstStyle/>
          <a:p>
            <a:fld id="{3C419397-1FA8-48A3-BEC6-26E906FC521B}" type="slidenum">
              <a:rPr lang="en-US" smtClean="0"/>
              <a:t>‹#›</a:t>
            </a:fld>
            <a:endParaRPr lang="en-US"/>
          </a:p>
        </p:txBody>
      </p:sp>
    </p:spTree>
    <p:extLst>
      <p:ext uri="{BB962C8B-B14F-4D97-AF65-F5344CB8AC3E}">
        <p14:creationId xmlns:p14="http://schemas.microsoft.com/office/powerpoint/2010/main" val="3757288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7E92-CEE3-9F97-ED50-2856C9967F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8DE4AF-FE77-8B3A-D95F-C726BE6C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5D56A6-8180-E0D4-961F-A72C776B2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8BA32A-EFDC-7F8E-1109-D7DB8E41CFD0}"/>
              </a:ext>
            </a:extLst>
          </p:cNvPr>
          <p:cNvSpPr>
            <a:spLocks noGrp="1"/>
          </p:cNvSpPr>
          <p:nvPr>
            <p:ph type="dt" sz="half" idx="10"/>
          </p:nvPr>
        </p:nvSpPr>
        <p:spPr/>
        <p:txBody>
          <a:bodyPr/>
          <a:lstStyle/>
          <a:p>
            <a:fld id="{61398DBA-6F6E-40ED-B42D-95C51DC0049B}" type="datetimeFigureOut">
              <a:rPr lang="en-US" smtClean="0"/>
              <a:t>5/13/2026</a:t>
            </a:fld>
            <a:endParaRPr lang="en-US"/>
          </a:p>
        </p:txBody>
      </p:sp>
      <p:sp>
        <p:nvSpPr>
          <p:cNvPr id="6" name="Footer Placeholder 5">
            <a:extLst>
              <a:ext uri="{FF2B5EF4-FFF2-40B4-BE49-F238E27FC236}">
                <a16:creationId xmlns:a16="http://schemas.microsoft.com/office/drawing/2014/main" id="{C4219525-70E0-23F4-3E87-524887080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E8B59-79FE-A7C4-F3B6-E17A761C3F78}"/>
              </a:ext>
            </a:extLst>
          </p:cNvPr>
          <p:cNvSpPr>
            <a:spLocks noGrp="1"/>
          </p:cNvSpPr>
          <p:nvPr>
            <p:ph type="sldNum" sz="quarter" idx="12"/>
          </p:nvPr>
        </p:nvSpPr>
        <p:spPr/>
        <p:txBody>
          <a:bodyPr/>
          <a:lstStyle/>
          <a:p>
            <a:fld id="{3C419397-1FA8-48A3-BEC6-26E906FC521B}" type="slidenum">
              <a:rPr lang="en-US" smtClean="0"/>
              <a:t>‹#›</a:t>
            </a:fld>
            <a:endParaRPr lang="en-US"/>
          </a:p>
        </p:txBody>
      </p:sp>
    </p:spTree>
    <p:extLst>
      <p:ext uri="{BB962C8B-B14F-4D97-AF65-F5344CB8AC3E}">
        <p14:creationId xmlns:p14="http://schemas.microsoft.com/office/powerpoint/2010/main" val="1792746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CA16E-45B1-9AA3-7F7A-75A48F530E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7FF5A5-09D6-462C-841E-444C6E0DF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3D2489-3CCA-7813-72C8-D95CEC45E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8B4A17-AA67-B496-A7A4-E82154461C14}"/>
              </a:ext>
            </a:extLst>
          </p:cNvPr>
          <p:cNvSpPr>
            <a:spLocks noGrp="1"/>
          </p:cNvSpPr>
          <p:nvPr>
            <p:ph type="dt" sz="half" idx="10"/>
          </p:nvPr>
        </p:nvSpPr>
        <p:spPr/>
        <p:txBody>
          <a:bodyPr/>
          <a:lstStyle/>
          <a:p>
            <a:fld id="{61398DBA-6F6E-40ED-B42D-95C51DC0049B}" type="datetimeFigureOut">
              <a:rPr lang="en-US" smtClean="0"/>
              <a:t>5/13/2026</a:t>
            </a:fld>
            <a:endParaRPr lang="en-US"/>
          </a:p>
        </p:txBody>
      </p:sp>
      <p:sp>
        <p:nvSpPr>
          <p:cNvPr id="6" name="Footer Placeholder 5">
            <a:extLst>
              <a:ext uri="{FF2B5EF4-FFF2-40B4-BE49-F238E27FC236}">
                <a16:creationId xmlns:a16="http://schemas.microsoft.com/office/drawing/2014/main" id="{4B293EF0-62B5-48B3-96A2-CEA7BDAC54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34B30B-C1F4-6022-BEF6-AFC734C61540}"/>
              </a:ext>
            </a:extLst>
          </p:cNvPr>
          <p:cNvSpPr>
            <a:spLocks noGrp="1"/>
          </p:cNvSpPr>
          <p:nvPr>
            <p:ph type="sldNum" sz="quarter" idx="12"/>
          </p:nvPr>
        </p:nvSpPr>
        <p:spPr/>
        <p:txBody>
          <a:bodyPr/>
          <a:lstStyle/>
          <a:p>
            <a:fld id="{3C419397-1FA8-48A3-BEC6-26E906FC521B}" type="slidenum">
              <a:rPr lang="en-US" smtClean="0"/>
              <a:t>‹#›</a:t>
            </a:fld>
            <a:endParaRPr lang="en-US"/>
          </a:p>
        </p:txBody>
      </p:sp>
    </p:spTree>
    <p:extLst>
      <p:ext uri="{BB962C8B-B14F-4D97-AF65-F5344CB8AC3E}">
        <p14:creationId xmlns:p14="http://schemas.microsoft.com/office/powerpoint/2010/main" val="3379835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14980B-D3EB-BBB4-038B-4AEBA64E6E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47AE93-56D5-E776-A771-01DFF2ECD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CD1163-6F2B-A8F5-409F-FA5804435D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398DBA-6F6E-40ED-B42D-95C51DC0049B}" type="datetimeFigureOut">
              <a:rPr lang="en-US" smtClean="0"/>
              <a:t>5/13/2026</a:t>
            </a:fld>
            <a:endParaRPr lang="en-US"/>
          </a:p>
        </p:txBody>
      </p:sp>
      <p:sp>
        <p:nvSpPr>
          <p:cNvPr id="5" name="Footer Placeholder 4">
            <a:extLst>
              <a:ext uri="{FF2B5EF4-FFF2-40B4-BE49-F238E27FC236}">
                <a16:creationId xmlns:a16="http://schemas.microsoft.com/office/drawing/2014/main" id="{A17BB047-9B24-77E1-441D-8A442C30A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E0EE85-8A17-8897-E023-0F19638BC2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19397-1FA8-48A3-BEC6-26E906FC521B}" type="slidenum">
              <a:rPr lang="en-US" smtClean="0"/>
              <a:t>‹#›</a:t>
            </a:fld>
            <a:endParaRPr lang="en-US"/>
          </a:p>
        </p:txBody>
      </p:sp>
    </p:spTree>
    <p:extLst>
      <p:ext uri="{BB962C8B-B14F-4D97-AF65-F5344CB8AC3E}">
        <p14:creationId xmlns:p14="http://schemas.microsoft.com/office/powerpoint/2010/main" val="3498939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89DE873-753B-A4D8-1FA4-249D7DC03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8131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167B77-6F9E-B7FA-AADF-0B8A210D5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2383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9D71D-70B1-E2AD-06A6-59ABA611F1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7C4E1D-5734-B6F0-ED8A-2D492D8B1395}"/>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1F4B9C29-632A-A7FA-E569-1DE3DA158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0944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3BF1-2FAC-3581-5820-23EC1D59EC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D0BCF6-C56F-DA98-E39F-C670CFEB5D96}"/>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9A4FC1B5-87FA-5A7F-F7FE-2EE122644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1646"/>
          </a:xfrm>
          <a:prstGeom prst="rect">
            <a:avLst/>
          </a:prstGeom>
        </p:spPr>
      </p:pic>
    </p:spTree>
    <p:extLst>
      <p:ext uri="{BB962C8B-B14F-4D97-AF65-F5344CB8AC3E}">
        <p14:creationId xmlns:p14="http://schemas.microsoft.com/office/powerpoint/2010/main" val="402459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FA1B-3EEF-720F-9367-849E898D78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AA7DB8-79F7-11CC-C4FC-A2AFDA0D87F4}"/>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F95E41EC-F9D1-302D-413F-87975AB85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5284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78DE45-167D-6FB2-7585-9B4EE4572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622220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518765-F731-915C-30EA-4659FBD7F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819176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CB325E9-8862-6098-5ABD-FC8B33067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534408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3637D3-E43C-7892-FBA3-01C5E9CBE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2055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E43F809-959C-F458-E0D2-85945C222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01313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1818</Words>
  <Application>Microsoft Office PowerPoint</Application>
  <PresentationFormat>Widescreen</PresentationFormat>
  <Paragraphs>108</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Dragica Mitevska</dc:creator>
  <cp:lastModifiedBy>Dragica Mitevska</cp:lastModifiedBy>
  <cp:revision>1</cp:revision>
  <dcterms:created xsi:type="dcterms:W3CDTF">2026-05-13T09:15:07Z</dcterms:created>
  <dcterms:modified xsi:type="dcterms:W3CDTF">2026-05-13T16:18:29Z</dcterms:modified>
</cp:coreProperties>
</file>