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80"/>
  </p:notesMasterIdLst>
  <p:handoutMasterIdLst>
    <p:handoutMasterId r:id="rId81"/>
  </p:handoutMasterIdLst>
  <p:sldIdLst>
    <p:sldId id="265" r:id="rId5"/>
    <p:sldId id="341" r:id="rId6"/>
    <p:sldId id="344" r:id="rId7"/>
    <p:sldId id="345" r:id="rId8"/>
    <p:sldId id="352" r:id="rId9"/>
    <p:sldId id="351" r:id="rId10"/>
    <p:sldId id="355" r:id="rId11"/>
    <p:sldId id="372" r:id="rId12"/>
    <p:sldId id="359" r:id="rId13"/>
    <p:sldId id="360" r:id="rId14"/>
    <p:sldId id="371" r:id="rId15"/>
    <p:sldId id="378" r:id="rId16"/>
    <p:sldId id="373" r:id="rId17"/>
    <p:sldId id="362" r:id="rId18"/>
    <p:sldId id="377" r:id="rId19"/>
    <p:sldId id="361" r:id="rId20"/>
    <p:sldId id="357" r:id="rId21"/>
    <p:sldId id="376" r:id="rId22"/>
    <p:sldId id="343" r:id="rId23"/>
    <p:sldId id="379" r:id="rId24"/>
    <p:sldId id="342" r:id="rId25"/>
    <p:sldId id="380" r:id="rId26"/>
    <p:sldId id="387" r:id="rId27"/>
    <p:sldId id="388" r:id="rId28"/>
    <p:sldId id="389" r:id="rId29"/>
    <p:sldId id="390" r:id="rId30"/>
    <p:sldId id="392" r:id="rId31"/>
    <p:sldId id="368" r:id="rId32"/>
    <p:sldId id="369" r:id="rId33"/>
    <p:sldId id="393" r:id="rId34"/>
    <p:sldId id="394" r:id="rId35"/>
    <p:sldId id="395" r:id="rId36"/>
    <p:sldId id="396" r:id="rId37"/>
    <p:sldId id="397" r:id="rId38"/>
    <p:sldId id="398" r:id="rId39"/>
    <p:sldId id="39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413" r:id="rId54"/>
    <p:sldId id="414" r:id="rId55"/>
    <p:sldId id="415" r:id="rId56"/>
    <p:sldId id="416" r:id="rId57"/>
    <p:sldId id="426" r:id="rId58"/>
    <p:sldId id="417" r:id="rId59"/>
    <p:sldId id="418" r:id="rId60"/>
    <p:sldId id="419" r:id="rId61"/>
    <p:sldId id="420" r:id="rId62"/>
    <p:sldId id="421" r:id="rId63"/>
    <p:sldId id="422" r:id="rId64"/>
    <p:sldId id="423" r:id="rId65"/>
    <p:sldId id="424" r:id="rId66"/>
    <p:sldId id="427" r:id="rId67"/>
    <p:sldId id="428" r:id="rId68"/>
    <p:sldId id="429" r:id="rId69"/>
    <p:sldId id="430" r:id="rId70"/>
    <p:sldId id="431" r:id="rId71"/>
    <p:sldId id="432" r:id="rId72"/>
    <p:sldId id="433" r:id="rId73"/>
    <p:sldId id="434" r:id="rId74"/>
    <p:sldId id="435" r:id="rId75"/>
    <p:sldId id="436" r:id="rId76"/>
    <p:sldId id="437" r:id="rId77"/>
    <p:sldId id="438" r:id="rId78"/>
    <p:sldId id="425" r:id="rId79"/>
  </p:sldIdLst>
  <p:sldSz cx="12188825" cy="6858000"/>
  <p:notesSz cx="6858000" cy="9144000"/>
  <p:custDataLst>
    <p:tags r:id="rId8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00"/>
    <a:srgbClr val="FFFFCD"/>
    <a:srgbClr val="D6321C"/>
    <a:srgbClr val="F2A398"/>
    <a:srgbClr val="EE8476"/>
    <a:srgbClr val="FF5B5B"/>
    <a:srgbClr val="C9E8FF"/>
    <a:srgbClr val="9FD6FF"/>
    <a:srgbClr val="47B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15" autoAdjust="0"/>
    <p:restoredTop sz="94559" autoAdjust="0"/>
  </p:normalViewPr>
  <p:slideViewPr>
    <p:cSldViewPr showGuides="1">
      <p:cViewPr varScale="1">
        <p:scale>
          <a:sx n="115" d="100"/>
          <a:sy n="115" d="100"/>
        </p:scale>
        <p:origin x="390" y="10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viewProps" Target="view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ags" Target="tags/tag1.xml"/></Relationships>
</file>

<file path=ppt/diagrams/_rels/data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s>
</file>

<file path=ppt/diagrams/_rels/data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2.svg"/><Relationship Id="rId2" Type="http://schemas.openxmlformats.org/officeDocument/2006/relationships/image" Target="../media/image8.svg"/><Relationship Id="rId1" Type="http://schemas.openxmlformats.org/officeDocument/2006/relationships/image" Target="../media/image7.svg"/><Relationship Id="rId6" Type="http://schemas.openxmlformats.org/officeDocument/2006/relationships/image" Target="../media/image4.svg"/><Relationship Id="rId5" Type="http://schemas.openxmlformats.org/officeDocument/2006/relationships/image" Target="../media/image11.sv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svg"/><Relationship Id="rId1" Type="http://schemas.openxmlformats.org/officeDocument/2006/relationships/image" Target="../media/image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2.svg"/><Relationship Id="rId2" Type="http://schemas.openxmlformats.org/officeDocument/2006/relationships/image" Target="../media/image8.svg"/><Relationship Id="rId1" Type="http://schemas.openxmlformats.org/officeDocument/2006/relationships/image" Target="../media/image7.svg"/><Relationship Id="rId6" Type="http://schemas.openxmlformats.org/officeDocument/2006/relationships/image" Target="../media/image4.svg"/><Relationship Id="rId5" Type="http://schemas.openxmlformats.org/officeDocument/2006/relationships/image" Target="../media/image11.sv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BB9ED-9B54-4D18-AC4F-7F373A35719E}"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GB"/>
        </a:p>
      </dgm:t>
    </dgm:pt>
    <dgm:pt modelId="{7D13055E-1CF6-4742-9A07-8A8D852BA9DA}">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1400" b="1" u="sng" dirty="0">
            <a:solidFill>
              <a:srgbClr val="002060"/>
            </a:solidFill>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endParaRPr lang="mk-MK" sz="1400" b="1" u="sng" dirty="0">
            <a:solidFill>
              <a:srgbClr val="002060"/>
            </a:solidFill>
            <a:latin typeface="Arial" panose="020B0604020202020204" pitchFamily="34" charset="0"/>
            <a:cs typeface="Arial" panose="020B0604020202020204" pitchFamily="34" charset="0"/>
          </a:endParaRPr>
        </a:p>
        <a:p>
          <a:pPr marL="0" marR="0" indent="0" defTabSz="914400" eaLnBrk="1" fontAlgn="auto" latinLnBrk="0" hangingPunct="1">
            <a:lnSpc>
              <a:spcPct val="100000"/>
            </a:lnSpc>
            <a:spcBef>
              <a:spcPts val="0"/>
            </a:spcBef>
            <a:spcAft>
              <a:spcPts val="0"/>
            </a:spcAft>
            <a:buClrTx/>
            <a:buSzTx/>
            <a:buFontTx/>
            <a:buNone/>
            <a:tabLst/>
            <a:defRPr/>
          </a:pPr>
          <a:r>
            <a:rPr lang="en-US" sz="1400" b="1" u="sng" dirty="0">
              <a:solidFill>
                <a:srgbClr val="002060"/>
              </a:solidFill>
              <a:latin typeface="Arial" panose="020B0604020202020204" pitchFamily="34" charset="0"/>
              <a:cs typeface="Arial" panose="020B0604020202020204" pitchFamily="34" charset="0"/>
            </a:rPr>
            <a:t>Bureau for Standardization and Metrology</a:t>
          </a:r>
          <a:endParaRPr lang="en-GB" sz="1200" b="1" dirty="0">
            <a:solidFill>
              <a:srgbClr val="002060"/>
            </a:solidFill>
            <a:latin typeface="Arial" panose="020B0604020202020204" pitchFamily="34" charset="0"/>
            <a:cs typeface="Arial" panose="020B0604020202020204" pitchFamily="34" charset="0"/>
          </a:endParaRPr>
        </a:p>
      </dgm:t>
    </dgm:pt>
    <dgm:pt modelId="{7B21ACA4-AA6F-4778-BFE2-05537C2AC6FE}" type="parTrans" cxnId="{F74355C1-1E63-444D-8DE0-EFA4345A6CAA}">
      <dgm:prSet/>
      <dgm:spPr/>
      <dgm:t>
        <a:bodyPr/>
        <a:lstStyle/>
        <a:p>
          <a:endParaRPr lang="en-GB" sz="1400">
            <a:latin typeface="Arial Narrow" pitchFamily="34" charset="0"/>
          </a:endParaRPr>
        </a:p>
      </dgm:t>
    </dgm:pt>
    <dgm:pt modelId="{691B2F88-3612-414A-A93A-3403B8B79BD1}" type="sibTrans" cxnId="{F74355C1-1E63-444D-8DE0-EFA4345A6CAA}">
      <dgm:prSet/>
      <dgm:spPr/>
      <dgm:t>
        <a:bodyPr/>
        <a:lstStyle/>
        <a:p>
          <a:endParaRPr lang="en-GB" sz="1400">
            <a:latin typeface="Arial Narrow" pitchFamily="34" charset="0"/>
          </a:endParaRPr>
        </a:p>
      </dgm:t>
    </dgm:pt>
    <dgm:pt modelId="{9211A0D3-011D-420B-9979-20DB5AA0B41D}">
      <dgm:prSet custT="1"/>
      <dgm:spPr/>
      <dgm:t>
        <a:bodyPr/>
        <a:lstStyle/>
        <a:p>
          <a:endParaRPr lang="mk-MK" sz="1400" b="1" u="sng" dirty="0">
            <a:solidFill>
              <a:srgbClr val="002060"/>
            </a:solidFill>
            <a:latin typeface="Arial" panose="020B0604020202020204" pitchFamily="34" charset="0"/>
            <a:cs typeface="Arial" panose="020B0604020202020204" pitchFamily="34" charset="0"/>
          </a:endParaRPr>
        </a:p>
        <a:p>
          <a:r>
            <a:rPr lang="en-US" sz="1400" b="1" u="sng" dirty="0">
              <a:solidFill>
                <a:srgbClr val="002060"/>
              </a:solidFill>
              <a:latin typeface="Arial" panose="020B0604020202020204" pitchFamily="34" charset="0"/>
              <a:cs typeface="Arial" panose="020B0604020202020204" pitchFamily="34" charset="0"/>
            </a:rPr>
            <a:t>Standardization Institute of the Republic of North Macedonia</a:t>
          </a:r>
          <a:endParaRPr lang="en-GB" sz="1200" b="1" u="none" dirty="0">
            <a:solidFill>
              <a:srgbClr val="002060"/>
            </a:solidFill>
            <a:latin typeface="Arial" panose="020B0604020202020204" pitchFamily="34" charset="0"/>
            <a:cs typeface="Arial" panose="020B0604020202020204" pitchFamily="34" charset="0"/>
          </a:endParaRPr>
        </a:p>
      </dgm:t>
    </dgm:pt>
    <dgm:pt modelId="{7645B06F-48AF-40F7-AF49-22345EFEEA52}" type="parTrans" cxnId="{F641D5C4-86FD-44CF-AD32-193B096B1B41}">
      <dgm:prSet/>
      <dgm:spPr/>
      <dgm:t>
        <a:bodyPr/>
        <a:lstStyle/>
        <a:p>
          <a:endParaRPr lang="en-GB" sz="1400">
            <a:latin typeface="Arial Narrow" pitchFamily="34" charset="0"/>
          </a:endParaRPr>
        </a:p>
      </dgm:t>
    </dgm:pt>
    <dgm:pt modelId="{F86CB49C-FE48-4E1C-99B8-AFCF9D503E21}" type="sibTrans" cxnId="{F641D5C4-86FD-44CF-AD32-193B096B1B41}">
      <dgm:prSet/>
      <dgm:spPr/>
      <dgm:t>
        <a:bodyPr/>
        <a:lstStyle/>
        <a:p>
          <a:endParaRPr lang="en-GB" sz="1400">
            <a:latin typeface="Arial Narrow" pitchFamily="34" charset="0"/>
          </a:endParaRPr>
        </a:p>
      </dgm:t>
    </dgm:pt>
    <dgm:pt modelId="{1C267C92-EFC7-4A4D-B4FD-0E77395FBBE8}">
      <dgm:prSet phldrT="[Text]" custT="1"/>
      <dgm:spPr/>
      <dgm:t>
        <a:bodyPr/>
        <a:lstStyle/>
        <a:p>
          <a:r>
            <a:rPr lang="en-US" sz="1400" b="1" u="sng" dirty="0">
              <a:solidFill>
                <a:srgbClr val="002060"/>
              </a:solidFill>
              <a:latin typeface="Arial" panose="020B0604020202020204" pitchFamily="34" charset="0"/>
              <a:cs typeface="Arial" panose="020B0604020202020204" pitchFamily="34" charset="0"/>
            </a:rPr>
            <a:t>Ministry of Economy</a:t>
          </a:r>
        </a:p>
        <a:p>
          <a:r>
            <a:rPr lang="en-US" sz="1400" b="1" u="sng" dirty="0">
              <a:solidFill>
                <a:srgbClr val="002060"/>
              </a:solidFill>
              <a:latin typeface="Arial" panose="020B0604020202020204" pitchFamily="34" charset="0"/>
              <a:cs typeface="Arial" panose="020B0604020202020204" pitchFamily="34" charset="0"/>
            </a:rPr>
            <a:t>Sector for standardization</a:t>
          </a:r>
          <a:endParaRPr lang="en-GB" sz="1200" b="1" dirty="0">
            <a:solidFill>
              <a:srgbClr val="002060"/>
            </a:solidFill>
            <a:latin typeface="Arial" panose="020B0604020202020204" pitchFamily="34" charset="0"/>
            <a:cs typeface="Arial" panose="020B0604020202020204" pitchFamily="34" charset="0"/>
          </a:endParaRPr>
        </a:p>
      </dgm:t>
    </dgm:pt>
    <dgm:pt modelId="{606E0443-AFD5-4EB0-B899-9567DAECDE4C}" type="sibTrans" cxnId="{E2E05C9D-F2CF-4F72-8C5F-9C42E0974AA7}">
      <dgm:prSet/>
      <dgm:spPr/>
      <dgm:t>
        <a:bodyPr/>
        <a:lstStyle/>
        <a:p>
          <a:endParaRPr lang="en-GB" sz="1400">
            <a:solidFill>
              <a:schemeClr val="bg1"/>
            </a:solidFill>
            <a:latin typeface="Arial Narrow" pitchFamily="34" charset="0"/>
          </a:endParaRPr>
        </a:p>
      </dgm:t>
    </dgm:pt>
    <dgm:pt modelId="{375A3D2F-D9A9-4A0E-94CF-20D515023C65}" type="parTrans" cxnId="{E2E05C9D-F2CF-4F72-8C5F-9C42E0974AA7}">
      <dgm:prSet/>
      <dgm:spPr/>
      <dgm:t>
        <a:bodyPr/>
        <a:lstStyle/>
        <a:p>
          <a:endParaRPr lang="en-GB" sz="1400">
            <a:solidFill>
              <a:schemeClr val="bg1"/>
            </a:solidFill>
            <a:latin typeface="Arial Narrow" pitchFamily="34" charset="0"/>
          </a:endParaRPr>
        </a:p>
      </dgm:t>
    </dgm:pt>
    <dgm:pt modelId="{2C8EF42B-5C1F-44C0-A789-01D8A339C100}" type="pres">
      <dgm:prSet presAssocID="{278BB9ED-9B54-4D18-AC4F-7F373A35719E}" presName="arrowDiagram" presStyleCnt="0">
        <dgm:presLayoutVars>
          <dgm:chMax val="5"/>
          <dgm:dir/>
          <dgm:resizeHandles val="exact"/>
        </dgm:presLayoutVars>
      </dgm:prSet>
      <dgm:spPr/>
      <dgm:t>
        <a:bodyPr/>
        <a:lstStyle/>
        <a:p>
          <a:endParaRPr lang="en-US"/>
        </a:p>
      </dgm:t>
    </dgm:pt>
    <dgm:pt modelId="{BC23073F-DD98-41DC-99F8-6888CEAC8A25}" type="pres">
      <dgm:prSet presAssocID="{278BB9ED-9B54-4D18-AC4F-7F373A35719E}" presName="arrow" presStyleLbl="bgShp" presStyleIdx="0" presStyleCnt="1" custLinFactNeighborX="-1022" custLinFactNeighborY="-1531"/>
      <dgm:spPr/>
    </dgm:pt>
    <dgm:pt modelId="{AA016A16-8DC1-42E6-AC61-C199F432903C}" type="pres">
      <dgm:prSet presAssocID="{278BB9ED-9B54-4D18-AC4F-7F373A35719E}" presName="arrowDiagram3" presStyleCnt="0"/>
      <dgm:spPr/>
    </dgm:pt>
    <dgm:pt modelId="{B632192E-D548-4C94-9C59-032BEBDA9E73}" type="pres">
      <dgm:prSet presAssocID="{1C267C92-EFC7-4A4D-B4FD-0E77395FBBE8}" presName="bullet3a" presStyleLbl="node1" presStyleIdx="0" presStyleCnt="3" custLinFactX="100000" custLinFactY="-65524" custLinFactNeighborX="108560" custLinFactNeighborY="-100000"/>
      <dgm:spPr>
        <a:solidFill>
          <a:srgbClr val="C00000"/>
        </a:solidFill>
      </dgm:spPr>
    </dgm:pt>
    <dgm:pt modelId="{5BD0FDEC-E2F9-4AB2-9C04-0AEA7A82BC4D}" type="pres">
      <dgm:prSet presAssocID="{1C267C92-EFC7-4A4D-B4FD-0E77395FBBE8}" presName="textBox3a" presStyleLbl="revTx" presStyleIdx="0" presStyleCnt="3" custLinFactNeighborX="2130" custLinFactNeighborY="9759">
        <dgm:presLayoutVars>
          <dgm:bulletEnabled val="1"/>
        </dgm:presLayoutVars>
      </dgm:prSet>
      <dgm:spPr/>
      <dgm:t>
        <a:bodyPr/>
        <a:lstStyle/>
        <a:p>
          <a:endParaRPr lang="en-US"/>
        </a:p>
      </dgm:t>
    </dgm:pt>
    <dgm:pt modelId="{A22F0A20-CF7A-4527-93E6-AF7664888B53}" type="pres">
      <dgm:prSet presAssocID="{7D13055E-1CF6-4742-9A07-8A8D852BA9DA}" presName="bullet3b" presStyleLbl="node1" presStyleIdx="1" presStyleCnt="3" custLinFactNeighborX="80473" custLinFactNeighborY="-46711"/>
      <dgm:spPr>
        <a:solidFill>
          <a:srgbClr val="C00000"/>
        </a:solidFill>
      </dgm:spPr>
    </dgm:pt>
    <dgm:pt modelId="{1C089967-6C74-49BB-ACD6-220744949B0D}" type="pres">
      <dgm:prSet presAssocID="{7D13055E-1CF6-4742-9A07-8A8D852BA9DA}" presName="textBox3b" presStyleLbl="revTx" presStyleIdx="1" presStyleCnt="3" custLinFactNeighborX="-10173" custLinFactNeighborY="9954">
        <dgm:presLayoutVars>
          <dgm:bulletEnabled val="1"/>
        </dgm:presLayoutVars>
      </dgm:prSet>
      <dgm:spPr/>
      <dgm:t>
        <a:bodyPr/>
        <a:lstStyle/>
        <a:p>
          <a:endParaRPr lang="en-US"/>
        </a:p>
      </dgm:t>
    </dgm:pt>
    <dgm:pt modelId="{FAA0B8F5-F1BA-428E-8146-A817850195E5}" type="pres">
      <dgm:prSet presAssocID="{9211A0D3-011D-420B-9979-20DB5AA0B41D}" presName="bullet3c" presStyleLbl="node1" presStyleIdx="2" presStyleCnt="3" custLinFactNeighborX="3396" custLinFactNeighborY="1995"/>
      <dgm:spPr>
        <a:solidFill>
          <a:srgbClr val="C00000"/>
        </a:solidFill>
      </dgm:spPr>
    </dgm:pt>
    <dgm:pt modelId="{ABB48B75-F346-4BD3-8ADA-0C1E4C4B9215}" type="pres">
      <dgm:prSet presAssocID="{9211A0D3-011D-420B-9979-20DB5AA0B41D}" presName="textBox3c" presStyleLbl="revTx" presStyleIdx="2" presStyleCnt="3" custScaleX="99901" custScaleY="48304" custLinFactNeighborX="-36748" custLinFactNeighborY="-15869">
        <dgm:presLayoutVars>
          <dgm:bulletEnabled val="1"/>
        </dgm:presLayoutVars>
      </dgm:prSet>
      <dgm:spPr/>
      <dgm:t>
        <a:bodyPr/>
        <a:lstStyle/>
        <a:p>
          <a:endParaRPr lang="en-US"/>
        </a:p>
      </dgm:t>
    </dgm:pt>
  </dgm:ptLst>
  <dgm:cxnLst>
    <dgm:cxn modelId="{F74355C1-1E63-444D-8DE0-EFA4345A6CAA}" srcId="{278BB9ED-9B54-4D18-AC4F-7F373A35719E}" destId="{7D13055E-1CF6-4742-9A07-8A8D852BA9DA}" srcOrd="1" destOrd="0" parTransId="{7B21ACA4-AA6F-4778-BFE2-05537C2AC6FE}" sibTransId="{691B2F88-3612-414A-A93A-3403B8B79BD1}"/>
    <dgm:cxn modelId="{1FED3896-5409-47D3-BFBA-0E2382B60783}" type="presOf" srcId="{278BB9ED-9B54-4D18-AC4F-7F373A35719E}" destId="{2C8EF42B-5C1F-44C0-A789-01D8A339C100}" srcOrd="0" destOrd="0" presId="urn:microsoft.com/office/officeart/2005/8/layout/arrow2"/>
    <dgm:cxn modelId="{E2E05C9D-F2CF-4F72-8C5F-9C42E0974AA7}" srcId="{278BB9ED-9B54-4D18-AC4F-7F373A35719E}" destId="{1C267C92-EFC7-4A4D-B4FD-0E77395FBBE8}" srcOrd="0" destOrd="0" parTransId="{375A3D2F-D9A9-4A0E-94CF-20D515023C65}" sibTransId="{606E0443-AFD5-4EB0-B899-9567DAECDE4C}"/>
    <dgm:cxn modelId="{3A703BF0-E019-45AC-AF04-5E145E0C6E9B}" type="presOf" srcId="{9211A0D3-011D-420B-9979-20DB5AA0B41D}" destId="{ABB48B75-F346-4BD3-8ADA-0C1E4C4B9215}" srcOrd="0" destOrd="0" presId="urn:microsoft.com/office/officeart/2005/8/layout/arrow2"/>
    <dgm:cxn modelId="{D4553F93-0E97-4D71-87E2-D1F03AD82382}" type="presOf" srcId="{7D13055E-1CF6-4742-9A07-8A8D852BA9DA}" destId="{1C089967-6C74-49BB-ACD6-220744949B0D}" srcOrd="0" destOrd="0" presId="urn:microsoft.com/office/officeart/2005/8/layout/arrow2"/>
    <dgm:cxn modelId="{F641D5C4-86FD-44CF-AD32-193B096B1B41}" srcId="{278BB9ED-9B54-4D18-AC4F-7F373A35719E}" destId="{9211A0D3-011D-420B-9979-20DB5AA0B41D}" srcOrd="2" destOrd="0" parTransId="{7645B06F-48AF-40F7-AF49-22345EFEEA52}" sibTransId="{F86CB49C-FE48-4E1C-99B8-AFCF9D503E21}"/>
    <dgm:cxn modelId="{493F1D5E-9006-4029-A800-9BF70B6437CD}" type="presOf" srcId="{1C267C92-EFC7-4A4D-B4FD-0E77395FBBE8}" destId="{5BD0FDEC-E2F9-4AB2-9C04-0AEA7A82BC4D}" srcOrd="0" destOrd="0" presId="urn:microsoft.com/office/officeart/2005/8/layout/arrow2"/>
    <dgm:cxn modelId="{A4906537-63FF-4EA5-AB23-FEC949FF7A51}" type="presParOf" srcId="{2C8EF42B-5C1F-44C0-A789-01D8A339C100}" destId="{BC23073F-DD98-41DC-99F8-6888CEAC8A25}" srcOrd="0" destOrd="0" presId="urn:microsoft.com/office/officeart/2005/8/layout/arrow2"/>
    <dgm:cxn modelId="{BC51CD71-449E-4DA7-868C-9F3DD3439B55}" type="presParOf" srcId="{2C8EF42B-5C1F-44C0-A789-01D8A339C100}" destId="{AA016A16-8DC1-42E6-AC61-C199F432903C}" srcOrd="1" destOrd="0" presId="urn:microsoft.com/office/officeart/2005/8/layout/arrow2"/>
    <dgm:cxn modelId="{B7D54F4D-E8EC-4A73-986D-3858444DA9CB}" type="presParOf" srcId="{AA016A16-8DC1-42E6-AC61-C199F432903C}" destId="{B632192E-D548-4C94-9C59-032BEBDA9E73}" srcOrd="0" destOrd="0" presId="urn:microsoft.com/office/officeart/2005/8/layout/arrow2"/>
    <dgm:cxn modelId="{4425339D-F160-435C-B89E-A164C36BE3B9}" type="presParOf" srcId="{AA016A16-8DC1-42E6-AC61-C199F432903C}" destId="{5BD0FDEC-E2F9-4AB2-9C04-0AEA7A82BC4D}" srcOrd="1" destOrd="0" presId="urn:microsoft.com/office/officeart/2005/8/layout/arrow2"/>
    <dgm:cxn modelId="{C7729245-E9D0-4480-9F94-C0E93035FE8F}" type="presParOf" srcId="{AA016A16-8DC1-42E6-AC61-C199F432903C}" destId="{A22F0A20-CF7A-4527-93E6-AF7664888B53}" srcOrd="2" destOrd="0" presId="urn:microsoft.com/office/officeart/2005/8/layout/arrow2"/>
    <dgm:cxn modelId="{EE939089-FC5C-4D71-8CA1-B9AFFCDBDF25}" type="presParOf" srcId="{AA016A16-8DC1-42E6-AC61-C199F432903C}" destId="{1C089967-6C74-49BB-ACD6-220744949B0D}" srcOrd="3" destOrd="0" presId="urn:microsoft.com/office/officeart/2005/8/layout/arrow2"/>
    <dgm:cxn modelId="{A5BE8894-079C-405F-9224-09A0F0726FBA}" type="presParOf" srcId="{AA016A16-8DC1-42E6-AC61-C199F432903C}" destId="{FAA0B8F5-F1BA-428E-8146-A817850195E5}" srcOrd="4" destOrd="0" presId="urn:microsoft.com/office/officeart/2005/8/layout/arrow2"/>
    <dgm:cxn modelId="{9D46EBA9-877F-4C30-B46B-B2D282443AB9}" type="presParOf" srcId="{AA016A16-8DC1-42E6-AC61-C199F432903C}" destId="{ABB48B75-F346-4BD3-8ADA-0C1E4C4B9215}"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EAFED6-EEDA-4786-AE61-ADB3F1556A40}"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B3BD5E89-1263-4496-AF29-FF1CB5DE75B8}">
      <dgm:prSet/>
      <dgm:spPr/>
      <dgm:t>
        <a:bodyPr/>
        <a:lstStyle/>
        <a:p>
          <a:pPr>
            <a:lnSpc>
              <a:spcPct val="100000"/>
            </a:lnSpc>
            <a:defRPr b="1"/>
          </a:pPr>
          <a:r>
            <a:rPr lang="en-US" dirty="0"/>
            <a:t>ETSI has become one of the most influential organizations in European cybersecurity standardization. Its work spans:</a:t>
          </a:r>
        </a:p>
      </dgm:t>
    </dgm:pt>
    <dgm:pt modelId="{D7EE3BAD-EC3F-4902-86B3-C60175CFAD27}" type="parTrans" cxnId="{B9873C16-2983-404D-BDA5-34E4B87BD6CF}">
      <dgm:prSet/>
      <dgm:spPr/>
      <dgm:t>
        <a:bodyPr/>
        <a:lstStyle/>
        <a:p>
          <a:endParaRPr lang="en-US"/>
        </a:p>
      </dgm:t>
    </dgm:pt>
    <dgm:pt modelId="{D8DD4F02-3723-4DCE-9DF8-4E640C87F025}" type="sibTrans" cxnId="{B9873C16-2983-404D-BDA5-34E4B87BD6CF}">
      <dgm:prSet/>
      <dgm:spPr/>
      <dgm:t>
        <a:bodyPr/>
        <a:lstStyle/>
        <a:p>
          <a:endParaRPr lang="en-US"/>
        </a:p>
      </dgm:t>
    </dgm:pt>
    <dgm:pt modelId="{AA9FD86E-F784-4B37-8AC4-63406A124068}">
      <dgm:prSet custT="1"/>
      <dgm:spPr/>
      <dgm:t>
        <a:bodyPr/>
        <a:lstStyle/>
        <a:p>
          <a:pPr>
            <a:lnSpc>
              <a:spcPct val="100000"/>
            </a:lnSpc>
          </a:pPr>
          <a:r>
            <a:rPr lang="en-US" sz="1400" dirty="0"/>
            <a:t>IoT security,</a:t>
          </a:r>
        </a:p>
      </dgm:t>
    </dgm:pt>
    <dgm:pt modelId="{BCEDD044-DDED-48EF-A291-DCEAD0AC8A97}" type="parTrans" cxnId="{FBA36AA7-48EA-40DB-9E65-9BFD59C762A9}">
      <dgm:prSet/>
      <dgm:spPr/>
      <dgm:t>
        <a:bodyPr/>
        <a:lstStyle/>
        <a:p>
          <a:endParaRPr lang="en-US"/>
        </a:p>
      </dgm:t>
    </dgm:pt>
    <dgm:pt modelId="{2AF22093-53FF-4E48-B2A1-BD2AF592947F}" type="sibTrans" cxnId="{FBA36AA7-48EA-40DB-9E65-9BFD59C762A9}">
      <dgm:prSet/>
      <dgm:spPr/>
      <dgm:t>
        <a:bodyPr/>
        <a:lstStyle/>
        <a:p>
          <a:endParaRPr lang="en-US"/>
        </a:p>
      </dgm:t>
    </dgm:pt>
    <dgm:pt modelId="{11054BC2-B45F-4AAE-8066-096AD92837CE}">
      <dgm:prSet custT="1"/>
      <dgm:spPr/>
      <dgm:t>
        <a:bodyPr/>
        <a:lstStyle/>
        <a:p>
          <a:pPr>
            <a:lnSpc>
              <a:spcPct val="100000"/>
            </a:lnSpc>
          </a:pPr>
          <a:r>
            <a:rPr lang="en-US" sz="1400" dirty="0"/>
            <a:t>critical infrastructure protection,</a:t>
          </a:r>
        </a:p>
      </dgm:t>
    </dgm:pt>
    <dgm:pt modelId="{0379E52C-A3E2-425C-9EE0-53940EB9B9EE}" type="parTrans" cxnId="{42BE74EE-4D96-4272-AC9E-0B79E05F5510}">
      <dgm:prSet/>
      <dgm:spPr/>
      <dgm:t>
        <a:bodyPr/>
        <a:lstStyle/>
        <a:p>
          <a:endParaRPr lang="en-US"/>
        </a:p>
      </dgm:t>
    </dgm:pt>
    <dgm:pt modelId="{86FBA0DE-9D7F-42E8-A785-2C3E191587CC}" type="sibTrans" cxnId="{42BE74EE-4D96-4272-AC9E-0B79E05F5510}">
      <dgm:prSet/>
      <dgm:spPr/>
      <dgm:t>
        <a:bodyPr/>
        <a:lstStyle/>
        <a:p>
          <a:endParaRPr lang="en-US"/>
        </a:p>
      </dgm:t>
    </dgm:pt>
    <dgm:pt modelId="{768EB006-A260-459D-A39C-6661336FB8F0}">
      <dgm:prSet custT="1"/>
      <dgm:spPr/>
      <dgm:t>
        <a:bodyPr/>
        <a:lstStyle/>
        <a:p>
          <a:pPr>
            <a:lnSpc>
              <a:spcPct val="100000"/>
            </a:lnSpc>
          </a:pPr>
          <a:r>
            <a:rPr lang="en-US" sz="1400" dirty="0"/>
            <a:t>digital identity,</a:t>
          </a:r>
        </a:p>
      </dgm:t>
    </dgm:pt>
    <dgm:pt modelId="{187B297D-EAE0-48D6-8E84-A028CD43DF97}" type="parTrans" cxnId="{1B7666BE-D358-46BD-A369-55094AE1F21C}">
      <dgm:prSet/>
      <dgm:spPr/>
      <dgm:t>
        <a:bodyPr/>
        <a:lstStyle/>
        <a:p>
          <a:endParaRPr lang="en-US"/>
        </a:p>
      </dgm:t>
    </dgm:pt>
    <dgm:pt modelId="{D6BAB8CD-35DE-4484-BAD3-E1278E12AE06}" type="sibTrans" cxnId="{1B7666BE-D358-46BD-A369-55094AE1F21C}">
      <dgm:prSet/>
      <dgm:spPr/>
      <dgm:t>
        <a:bodyPr/>
        <a:lstStyle/>
        <a:p>
          <a:endParaRPr lang="en-US"/>
        </a:p>
      </dgm:t>
    </dgm:pt>
    <dgm:pt modelId="{4C722DFE-4BDD-4FD5-A0A9-AC26E0340F92}">
      <dgm:prSet custT="1"/>
      <dgm:spPr/>
      <dgm:t>
        <a:bodyPr/>
        <a:lstStyle/>
        <a:p>
          <a:pPr>
            <a:lnSpc>
              <a:spcPct val="100000"/>
            </a:lnSpc>
          </a:pPr>
          <a:r>
            <a:rPr lang="en-US" sz="1400" dirty="0"/>
            <a:t>trust services,</a:t>
          </a:r>
        </a:p>
      </dgm:t>
    </dgm:pt>
    <dgm:pt modelId="{DD1DE1D3-4AFA-4539-B9B5-A64A2C505369}" type="parTrans" cxnId="{52BA59C3-10F5-41B8-9714-202C963DDAC7}">
      <dgm:prSet/>
      <dgm:spPr/>
      <dgm:t>
        <a:bodyPr/>
        <a:lstStyle/>
        <a:p>
          <a:endParaRPr lang="en-US"/>
        </a:p>
      </dgm:t>
    </dgm:pt>
    <dgm:pt modelId="{9F4417EA-C81B-47C0-A222-3F8658C32EA9}" type="sibTrans" cxnId="{52BA59C3-10F5-41B8-9714-202C963DDAC7}">
      <dgm:prSet/>
      <dgm:spPr/>
      <dgm:t>
        <a:bodyPr/>
        <a:lstStyle/>
        <a:p>
          <a:endParaRPr lang="en-US"/>
        </a:p>
      </dgm:t>
    </dgm:pt>
    <dgm:pt modelId="{507D6FC5-9878-4DD9-855E-CEC60D10ABC7}">
      <dgm:prSet custT="1"/>
      <dgm:spPr/>
      <dgm:t>
        <a:bodyPr/>
        <a:lstStyle/>
        <a:p>
          <a:pPr>
            <a:lnSpc>
              <a:spcPct val="100000"/>
            </a:lnSpc>
          </a:pPr>
          <a:r>
            <a:rPr lang="en-US" sz="1400" dirty="0"/>
            <a:t>AI security,</a:t>
          </a:r>
        </a:p>
      </dgm:t>
    </dgm:pt>
    <dgm:pt modelId="{109979A2-2570-4AF8-8B4C-F5FF9D873B49}" type="parTrans" cxnId="{AD3E20F0-927A-4CE0-95C3-613C0BA959BE}">
      <dgm:prSet/>
      <dgm:spPr/>
      <dgm:t>
        <a:bodyPr/>
        <a:lstStyle/>
        <a:p>
          <a:endParaRPr lang="en-US"/>
        </a:p>
      </dgm:t>
    </dgm:pt>
    <dgm:pt modelId="{684827E9-91AC-49F1-BB4E-F86391003CE3}" type="sibTrans" cxnId="{AD3E20F0-927A-4CE0-95C3-613C0BA959BE}">
      <dgm:prSet/>
      <dgm:spPr/>
      <dgm:t>
        <a:bodyPr/>
        <a:lstStyle/>
        <a:p>
          <a:endParaRPr lang="en-US"/>
        </a:p>
      </dgm:t>
    </dgm:pt>
    <dgm:pt modelId="{A5C1D62C-AB56-4120-8DB9-1FBFA1E164F9}">
      <dgm:prSet custT="1"/>
      <dgm:spPr/>
      <dgm:t>
        <a:bodyPr/>
        <a:lstStyle/>
        <a:p>
          <a:pPr>
            <a:lnSpc>
              <a:spcPct val="100000"/>
            </a:lnSpc>
          </a:pPr>
          <a:r>
            <a:rPr lang="en-US" sz="1400" dirty="0"/>
            <a:t>quantum-safe cryptography</a:t>
          </a:r>
        </a:p>
      </dgm:t>
    </dgm:pt>
    <dgm:pt modelId="{B0AE00F3-2DB4-47C7-8CED-9761A5903C4E}" type="parTrans" cxnId="{9CD3E670-B11A-4E31-95B1-1950675BE926}">
      <dgm:prSet/>
      <dgm:spPr/>
      <dgm:t>
        <a:bodyPr/>
        <a:lstStyle/>
        <a:p>
          <a:endParaRPr lang="en-US"/>
        </a:p>
      </dgm:t>
    </dgm:pt>
    <dgm:pt modelId="{2C9B6048-EAF3-4EBA-86C0-685136D2B89A}" type="sibTrans" cxnId="{9CD3E670-B11A-4E31-95B1-1950675BE926}">
      <dgm:prSet/>
      <dgm:spPr/>
      <dgm:t>
        <a:bodyPr/>
        <a:lstStyle/>
        <a:p>
          <a:endParaRPr lang="en-US"/>
        </a:p>
      </dgm:t>
    </dgm:pt>
    <dgm:pt modelId="{CE7D9888-957F-4DF9-9B7B-8492A31CAC26}">
      <dgm:prSet/>
      <dgm:spPr/>
      <dgm:t>
        <a:bodyPr/>
        <a:lstStyle/>
        <a:p>
          <a:pPr>
            <a:lnSpc>
              <a:spcPct val="100000"/>
            </a:lnSpc>
            <a:defRPr b="1"/>
          </a:pPr>
          <a:r>
            <a:rPr lang="en-US" b="1"/>
            <a:t>ETSI Technical Committees (TC) that cover security</a:t>
          </a:r>
          <a:endParaRPr lang="en-US"/>
        </a:p>
      </dgm:t>
    </dgm:pt>
    <dgm:pt modelId="{3E77B367-F85F-468B-ABDD-22140EFF746F}" type="parTrans" cxnId="{4CBD73C3-C69B-4065-9898-2915234BC0D6}">
      <dgm:prSet/>
      <dgm:spPr/>
      <dgm:t>
        <a:bodyPr/>
        <a:lstStyle/>
        <a:p>
          <a:endParaRPr lang="en-US"/>
        </a:p>
      </dgm:t>
    </dgm:pt>
    <dgm:pt modelId="{51BD0F0A-A33E-47E2-81BA-87B42A8B72F4}" type="sibTrans" cxnId="{4CBD73C3-C69B-4065-9898-2915234BC0D6}">
      <dgm:prSet/>
      <dgm:spPr/>
      <dgm:t>
        <a:bodyPr/>
        <a:lstStyle/>
        <a:p>
          <a:endParaRPr lang="en-US"/>
        </a:p>
      </dgm:t>
    </dgm:pt>
    <dgm:pt modelId="{B35E9D0A-8B2C-4BF7-AAF8-EB0A2EF51119}">
      <dgm:prSet custT="1"/>
      <dgm:spPr/>
      <dgm:t>
        <a:bodyPr/>
        <a:lstStyle/>
        <a:p>
          <a:pPr>
            <a:lnSpc>
              <a:spcPct val="100000"/>
            </a:lnSpc>
          </a:pPr>
          <a:r>
            <a:rPr lang="en-US" sz="1400" b="1" dirty="0"/>
            <a:t>TC CYBER (Cyber Security)</a:t>
          </a:r>
          <a:r>
            <a:rPr lang="en-US" sz="1400" dirty="0"/>
            <a:t>: The primary ETSI committee for cybersecurity. It develops baseline standards for consumer IoT, cybersecurity for critical infrastructures, and quantum-safe cryptography. It also coordinates standards supporting EU legislation like the Cyber Resilience Act (CRA). </a:t>
          </a:r>
        </a:p>
      </dgm:t>
    </dgm:pt>
    <dgm:pt modelId="{44660222-530F-48B2-8615-47873C680D82}" type="parTrans" cxnId="{5698C5DB-5442-4D7F-88DC-005514D5921F}">
      <dgm:prSet/>
      <dgm:spPr/>
      <dgm:t>
        <a:bodyPr/>
        <a:lstStyle/>
        <a:p>
          <a:endParaRPr lang="en-US"/>
        </a:p>
      </dgm:t>
    </dgm:pt>
    <dgm:pt modelId="{8BAB3C4A-ADFE-418F-B558-AB2D78062E5F}" type="sibTrans" cxnId="{5698C5DB-5442-4D7F-88DC-005514D5921F}">
      <dgm:prSet/>
      <dgm:spPr/>
      <dgm:t>
        <a:bodyPr/>
        <a:lstStyle/>
        <a:p>
          <a:endParaRPr lang="en-US"/>
        </a:p>
      </dgm:t>
    </dgm:pt>
    <dgm:pt modelId="{05DE3D73-5720-467B-B517-BD399594E123}">
      <dgm:prSet custT="1"/>
      <dgm:spPr/>
      <dgm:t>
        <a:bodyPr/>
        <a:lstStyle/>
        <a:p>
          <a:pPr>
            <a:lnSpc>
              <a:spcPct val="100000"/>
            </a:lnSpc>
          </a:pPr>
          <a:r>
            <a:rPr lang="en-US" sz="1400" b="1" dirty="0"/>
            <a:t>TC ESI (Electronic Signatures and Trust Infrastructures): </a:t>
          </a:r>
          <a:r>
            <a:rPr lang="en-US" sz="1400" b="0" dirty="0"/>
            <a:t>D</a:t>
          </a:r>
          <a:r>
            <a:rPr lang="en-US" sz="1400" dirty="0"/>
            <a:t>evelops standards for trust infrastructures and trust services that enable secure electronic signatures, digital identities, authentication, timestamping, and legally trusted electronic transactions under frameworks such as </a:t>
          </a:r>
          <a:r>
            <a:rPr lang="en-US" sz="1400" dirty="0" err="1"/>
            <a:t>eIDAS</a:t>
          </a:r>
          <a:r>
            <a:rPr lang="en-US" sz="1400" dirty="0"/>
            <a:t>.</a:t>
          </a:r>
        </a:p>
      </dgm:t>
    </dgm:pt>
    <dgm:pt modelId="{0BE27BF1-2617-4484-BC66-E9D5D38FC6D6}" type="parTrans" cxnId="{36B0E695-0DB6-4ED9-82B5-1CD21D31BADC}">
      <dgm:prSet/>
      <dgm:spPr/>
      <dgm:t>
        <a:bodyPr/>
        <a:lstStyle/>
        <a:p>
          <a:endParaRPr lang="en-US"/>
        </a:p>
      </dgm:t>
    </dgm:pt>
    <dgm:pt modelId="{1831DDA1-1ECF-4465-AC40-D91175AFCA8F}" type="sibTrans" cxnId="{36B0E695-0DB6-4ED9-82B5-1CD21D31BADC}">
      <dgm:prSet/>
      <dgm:spPr/>
      <dgm:t>
        <a:bodyPr/>
        <a:lstStyle/>
        <a:p>
          <a:endParaRPr lang="en-US"/>
        </a:p>
      </dgm:t>
    </dgm:pt>
    <dgm:pt modelId="{6F1342F4-18C7-4400-A56A-311849F83BED}">
      <dgm:prSet custT="1"/>
      <dgm:spPr/>
      <dgm:t>
        <a:bodyPr/>
        <a:lstStyle/>
        <a:p>
          <a:pPr>
            <a:lnSpc>
              <a:spcPct val="100000"/>
            </a:lnSpc>
          </a:pPr>
          <a:r>
            <a:rPr lang="en-US" sz="1400" b="1" dirty="0"/>
            <a:t>TC SAI (Securing Artificial Intelligence)</a:t>
          </a:r>
          <a:r>
            <a:rPr lang="en-US" sz="1400" dirty="0"/>
            <a:t>: Focuses on developing safeguards to mitigate vulnerabilities in AI algorithms, data, and machine learning systems against adversarial threats and manipulation. </a:t>
          </a:r>
        </a:p>
      </dgm:t>
    </dgm:pt>
    <dgm:pt modelId="{623BE9F8-86CF-491C-9BFA-91669E400637}" type="parTrans" cxnId="{D48999BF-C6A6-480F-9D5A-A24564374E79}">
      <dgm:prSet/>
      <dgm:spPr/>
      <dgm:t>
        <a:bodyPr/>
        <a:lstStyle/>
        <a:p>
          <a:endParaRPr lang="en-US"/>
        </a:p>
      </dgm:t>
    </dgm:pt>
    <dgm:pt modelId="{1743D3F2-996B-4B84-B611-54F5DEE95A9A}" type="sibTrans" cxnId="{D48999BF-C6A6-480F-9D5A-A24564374E79}">
      <dgm:prSet/>
      <dgm:spPr/>
      <dgm:t>
        <a:bodyPr/>
        <a:lstStyle/>
        <a:p>
          <a:endParaRPr lang="en-US"/>
        </a:p>
      </dgm:t>
    </dgm:pt>
    <dgm:pt modelId="{8EA4ACE3-01F1-4ECF-AA30-6A190757CB04}" type="pres">
      <dgm:prSet presAssocID="{E5EAFED6-EEDA-4786-AE61-ADB3F1556A40}" presName="Name0" presStyleCnt="0">
        <dgm:presLayoutVars>
          <dgm:dir/>
          <dgm:animLvl val="lvl"/>
          <dgm:resizeHandles val="exact"/>
        </dgm:presLayoutVars>
      </dgm:prSet>
      <dgm:spPr/>
      <dgm:t>
        <a:bodyPr/>
        <a:lstStyle/>
        <a:p>
          <a:endParaRPr lang="en-US"/>
        </a:p>
      </dgm:t>
    </dgm:pt>
    <dgm:pt modelId="{5FEBA6F7-8F3D-4044-A6AB-1DD1A05620E7}" type="pres">
      <dgm:prSet presAssocID="{CE7D9888-957F-4DF9-9B7B-8492A31CAC26}" presName="boxAndChildren" presStyleCnt="0"/>
      <dgm:spPr/>
    </dgm:pt>
    <dgm:pt modelId="{AB766B92-A6D6-47DA-A372-B701DE754966}" type="pres">
      <dgm:prSet presAssocID="{CE7D9888-957F-4DF9-9B7B-8492A31CAC26}" presName="parentTextBox" presStyleLbl="alignNode1" presStyleIdx="0" presStyleCnt="2"/>
      <dgm:spPr/>
      <dgm:t>
        <a:bodyPr/>
        <a:lstStyle/>
        <a:p>
          <a:endParaRPr lang="en-US"/>
        </a:p>
      </dgm:t>
    </dgm:pt>
    <dgm:pt modelId="{B307DCFB-5B96-4F82-B947-38F100DE77AD}" type="pres">
      <dgm:prSet presAssocID="{CE7D9888-957F-4DF9-9B7B-8492A31CAC26}" presName="descendantBox" presStyleLbl="bgAccFollowNode1" presStyleIdx="0" presStyleCnt="2"/>
      <dgm:spPr/>
      <dgm:t>
        <a:bodyPr/>
        <a:lstStyle/>
        <a:p>
          <a:endParaRPr lang="en-US"/>
        </a:p>
      </dgm:t>
    </dgm:pt>
    <dgm:pt modelId="{197C8383-9A40-4A2B-9525-0D3C183223DE}" type="pres">
      <dgm:prSet presAssocID="{D8DD4F02-3723-4DCE-9DF8-4E640C87F025}" presName="sp" presStyleCnt="0"/>
      <dgm:spPr/>
    </dgm:pt>
    <dgm:pt modelId="{EC961930-6575-453C-9155-65BE04C35FB2}" type="pres">
      <dgm:prSet presAssocID="{B3BD5E89-1263-4496-AF29-FF1CB5DE75B8}" presName="arrowAndChildren" presStyleCnt="0"/>
      <dgm:spPr/>
    </dgm:pt>
    <dgm:pt modelId="{BEE1D1A6-CEC9-44DC-9378-963848BF24FE}" type="pres">
      <dgm:prSet presAssocID="{B3BD5E89-1263-4496-AF29-FF1CB5DE75B8}" presName="parentTextArrow" presStyleLbl="node1" presStyleIdx="0" presStyleCnt="0"/>
      <dgm:spPr/>
      <dgm:t>
        <a:bodyPr/>
        <a:lstStyle/>
        <a:p>
          <a:endParaRPr lang="en-US"/>
        </a:p>
      </dgm:t>
    </dgm:pt>
    <dgm:pt modelId="{21AB6BFB-81DD-4DF0-94C0-33B060C154E7}" type="pres">
      <dgm:prSet presAssocID="{B3BD5E89-1263-4496-AF29-FF1CB5DE75B8}" presName="arrow" presStyleLbl="alignNode1" presStyleIdx="1" presStyleCnt="2"/>
      <dgm:spPr/>
      <dgm:t>
        <a:bodyPr/>
        <a:lstStyle/>
        <a:p>
          <a:endParaRPr lang="en-US"/>
        </a:p>
      </dgm:t>
    </dgm:pt>
    <dgm:pt modelId="{DCC5C783-617F-41BC-94C4-877743A36881}" type="pres">
      <dgm:prSet presAssocID="{B3BD5E89-1263-4496-AF29-FF1CB5DE75B8}" presName="descendantArrow" presStyleLbl="bgAccFollowNode1" presStyleIdx="1" presStyleCnt="2" custLinFactNeighborY="-649"/>
      <dgm:spPr/>
      <dgm:t>
        <a:bodyPr/>
        <a:lstStyle/>
        <a:p>
          <a:endParaRPr lang="en-US"/>
        </a:p>
      </dgm:t>
    </dgm:pt>
  </dgm:ptLst>
  <dgm:cxnLst>
    <dgm:cxn modelId="{731D7507-160D-447C-8218-2CB207CBC54E}" type="presOf" srcId="{A5C1D62C-AB56-4120-8DB9-1FBFA1E164F9}" destId="{DCC5C783-617F-41BC-94C4-877743A36881}" srcOrd="0" destOrd="5" presId="urn:microsoft.com/office/officeart/2016/7/layout/VerticalDownArrowProcess"/>
    <dgm:cxn modelId="{E370C9B5-56F7-4FE2-98F3-6E362D2DDE7A}" type="presOf" srcId="{4C722DFE-4BDD-4FD5-A0A9-AC26E0340F92}" destId="{DCC5C783-617F-41BC-94C4-877743A36881}" srcOrd="0" destOrd="3" presId="urn:microsoft.com/office/officeart/2016/7/layout/VerticalDownArrowProcess"/>
    <dgm:cxn modelId="{5698C5DB-5442-4D7F-88DC-005514D5921F}" srcId="{CE7D9888-957F-4DF9-9B7B-8492A31CAC26}" destId="{B35E9D0A-8B2C-4BF7-AAF8-EB0A2EF51119}" srcOrd="0" destOrd="0" parTransId="{44660222-530F-48B2-8615-47873C680D82}" sibTransId="{8BAB3C4A-ADFE-418F-B558-AB2D78062E5F}"/>
    <dgm:cxn modelId="{3FB33B52-E42C-4A81-92BE-005F1D36B540}" type="presOf" srcId="{CE7D9888-957F-4DF9-9B7B-8492A31CAC26}" destId="{AB766B92-A6D6-47DA-A372-B701DE754966}" srcOrd="0" destOrd="0" presId="urn:microsoft.com/office/officeart/2016/7/layout/VerticalDownArrowProcess"/>
    <dgm:cxn modelId="{36B0E695-0DB6-4ED9-82B5-1CD21D31BADC}" srcId="{CE7D9888-957F-4DF9-9B7B-8492A31CAC26}" destId="{05DE3D73-5720-467B-B517-BD399594E123}" srcOrd="1" destOrd="0" parTransId="{0BE27BF1-2617-4484-BC66-E9D5D38FC6D6}" sibTransId="{1831DDA1-1ECF-4465-AC40-D91175AFCA8F}"/>
    <dgm:cxn modelId="{13736D8B-5779-4044-B392-CDF4D1FF1DBB}" type="presOf" srcId="{B35E9D0A-8B2C-4BF7-AAF8-EB0A2EF51119}" destId="{B307DCFB-5B96-4F82-B947-38F100DE77AD}" srcOrd="0" destOrd="0" presId="urn:microsoft.com/office/officeart/2016/7/layout/VerticalDownArrowProcess"/>
    <dgm:cxn modelId="{A0AE0CC0-EAB2-49AE-8161-0A9F6089BACD}" type="presOf" srcId="{05DE3D73-5720-467B-B517-BD399594E123}" destId="{B307DCFB-5B96-4F82-B947-38F100DE77AD}" srcOrd="0" destOrd="1" presId="urn:microsoft.com/office/officeart/2016/7/layout/VerticalDownArrowProcess"/>
    <dgm:cxn modelId="{E1498E2D-16C4-47E5-A183-BD1BF9547406}" type="presOf" srcId="{768EB006-A260-459D-A39C-6661336FB8F0}" destId="{DCC5C783-617F-41BC-94C4-877743A36881}" srcOrd="0" destOrd="2" presId="urn:microsoft.com/office/officeart/2016/7/layout/VerticalDownArrowProcess"/>
    <dgm:cxn modelId="{00ABA154-BA22-48AB-839B-E54BDB9C75BF}" type="presOf" srcId="{AA9FD86E-F784-4B37-8AC4-63406A124068}" destId="{DCC5C783-617F-41BC-94C4-877743A36881}" srcOrd="0" destOrd="0" presId="urn:microsoft.com/office/officeart/2016/7/layout/VerticalDownArrowProcess"/>
    <dgm:cxn modelId="{FBA36AA7-48EA-40DB-9E65-9BFD59C762A9}" srcId="{B3BD5E89-1263-4496-AF29-FF1CB5DE75B8}" destId="{AA9FD86E-F784-4B37-8AC4-63406A124068}" srcOrd="0" destOrd="0" parTransId="{BCEDD044-DDED-48EF-A291-DCEAD0AC8A97}" sibTransId="{2AF22093-53FF-4E48-B2A1-BD2AF592947F}"/>
    <dgm:cxn modelId="{29F919AE-7BB3-49A5-BAB7-4293AE70268A}" type="presOf" srcId="{6F1342F4-18C7-4400-A56A-311849F83BED}" destId="{B307DCFB-5B96-4F82-B947-38F100DE77AD}" srcOrd="0" destOrd="2" presId="urn:microsoft.com/office/officeart/2016/7/layout/VerticalDownArrowProcess"/>
    <dgm:cxn modelId="{52BA59C3-10F5-41B8-9714-202C963DDAC7}" srcId="{B3BD5E89-1263-4496-AF29-FF1CB5DE75B8}" destId="{4C722DFE-4BDD-4FD5-A0A9-AC26E0340F92}" srcOrd="3" destOrd="0" parTransId="{DD1DE1D3-4AFA-4539-B9B5-A64A2C505369}" sibTransId="{9F4417EA-C81B-47C0-A222-3F8658C32EA9}"/>
    <dgm:cxn modelId="{1791B26C-FBB6-4B5A-9758-CFE04BB00510}" type="presOf" srcId="{E5EAFED6-EEDA-4786-AE61-ADB3F1556A40}" destId="{8EA4ACE3-01F1-4ECF-AA30-6A190757CB04}" srcOrd="0" destOrd="0" presId="urn:microsoft.com/office/officeart/2016/7/layout/VerticalDownArrowProcess"/>
    <dgm:cxn modelId="{2FE32FB9-95E1-4E7D-BAB7-8B398C88BEED}" type="presOf" srcId="{11054BC2-B45F-4AAE-8066-096AD92837CE}" destId="{DCC5C783-617F-41BC-94C4-877743A36881}" srcOrd="0" destOrd="1" presId="urn:microsoft.com/office/officeart/2016/7/layout/VerticalDownArrowProcess"/>
    <dgm:cxn modelId="{9CD3E670-B11A-4E31-95B1-1950675BE926}" srcId="{B3BD5E89-1263-4496-AF29-FF1CB5DE75B8}" destId="{A5C1D62C-AB56-4120-8DB9-1FBFA1E164F9}" srcOrd="5" destOrd="0" parTransId="{B0AE00F3-2DB4-47C7-8CED-9761A5903C4E}" sibTransId="{2C9B6048-EAF3-4EBA-86C0-685136D2B89A}"/>
    <dgm:cxn modelId="{42BE74EE-4D96-4272-AC9E-0B79E05F5510}" srcId="{B3BD5E89-1263-4496-AF29-FF1CB5DE75B8}" destId="{11054BC2-B45F-4AAE-8066-096AD92837CE}" srcOrd="1" destOrd="0" parTransId="{0379E52C-A3E2-425C-9EE0-53940EB9B9EE}" sibTransId="{86FBA0DE-9D7F-42E8-A785-2C3E191587CC}"/>
    <dgm:cxn modelId="{CE678393-0A5D-42BF-B767-87B607C4B001}" type="presOf" srcId="{507D6FC5-9878-4DD9-855E-CEC60D10ABC7}" destId="{DCC5C783-617F-41BC-94C4-877743A36881}" srcOrd="0" destOrd="4" presId="urn:microsoft.com/office/officeart/2016/7/layout/VerticalDownArrowProcess"/>
    <dgm:cxn modelId="{4CBD73C3-C69B-4065-9898-2915234BC0D6}" srcId="{E5EAFED6-EEDA-4786-AE61-ADB3F1556A40}" destId="{CE7D9888-957F-4DF9-9B7B-8492A31CAC26}" srcOrd="1" destOrd="0" parTransId="{3E77B367-F85F-468B-ABDD-22140EFF746F}" sibTransId="{51BD0F0A-A33E-47E2-81BA-87B42A8B72F4}"/>
    <dgm:cxn modelId="{1B7666BE-D358-46BD-A369-55094AE1F21C}" srcId="{B3BD5E89-1263-4496-AF29-FF1CB5DE75B8}" destId="{768EB006-A260-459D-A39C-6661336FB8F0}" srcOrd="2" destOrd="0" parTransId="{187B297D-EAE0-48D6-8E84-A028CD43DF97}" sibTransId="{D6BAB8CD-35DE-4484-BAD3-E1278E12AE06}"/>
    <dgm:cxn modelId="{D48999BF-C6A6-480F-9D5A-A24564374E79}" srcId="{CE7D9888-957F-4DF9-9B7B-8492A31CAC26}" destId="{6F1342F4-18C7-4400-A56A-311849F83BED}" srcOrd="2" destOrd="0" parTransId="{623BE9F8-86CF-491C-9BFA-91669E400637}" sibTransId="{1743D3F2-996B-4B84-B611-54F5DEE95A9A}"/>
    <dgm:cxn modelId="{AD3E20F0-927A-4CE0-95C3-613C0BA959BE}" srcId="{B3BD5E89-1263-4496-AF29-FF1CB5DE75B8}" destId="{507D6FC5-9878-4DD9-855E-CEC60D10ABC7}" srcOrd="4" destOrd="0" parTransId="{109979A2-2570-4AF8-8B4C-F5FF9D873B49}" sibTransId="{684827E9-91AC-49F1-BB4E-F86391003CE3}"/>
    <dgm:cxn modelId="{BF228D4A-F591-4479-8751-4E2F28EF5800}" type="presOf" srcId="{B3BD5E89-1263-4496-AF29-FF1CB5DE75B8}" destId="{21AB6BFB-81DD-4DF0-94C0-33B060C154E7}" srcOrd="1" destOrd="0" presId="urn:microsoft.com/office/officeart/2016/7/layout/VerticalDownArrowProcess"/>
    <dgm:cxn modelId="{ED018909-F8B3-4B6C-B96E-3844F9EEEF51}" type="presOf" srcId="{B3BD5E89-1263-4496-AF29-FF1CB5DE75B8}" destId="{BEE1D1A6-CEC9-44DC-9378-963848BF24FE}" srcOrd="0" destOrd="0" presId="urn:microsoft.com/office/officeart/2016/7/layout/VerticalDownArrowProcess"/>
    <dgm:cxn modelId="{B9873C16-2983-404D-BDA5-34E4B87BD6CF}" srcId="{E5EAFED6-EEDA-4786-AE61-ADB3F1556A40}" destId="{B3BD5E89-1263-4496-AF29-FF1CB5DE75B8}" srcOrd="0" destOrd="0" parTransId="{D7EE3BAD-EC3F-4902-86B3-C60175CFAD27}" sibTransId="{D8DD4F02-3723-4DCE-9DF8-4E640C87F025}"/>
    <dgm:cxn modelId="{DA1A2570-C85D-425D-9DF1-5D1EF166B9BF}" type="presParOf" srcId="{8EA4ACE3-01F1-4ECF-AA30-6A190757CB04}" destId="{5FEBA6F7-8F3D-4044-A6AB-1DD1A05620E7}" srcOrd="0" destOrd="0" presId="urn:microsoft.com/office/officeart/2016/7/layout/VerticalDownArrowProcess"/>
    <dgm:cxn modelId="{7E8BE56B-E5BA-49DF-9099-9526154EBC9D}" type="presParOf" srcId="{5FEBA6F7-8F3D-4044-A6AB-1DD1A05620E7}" destId="{AB766B92-A6D6-47DA-A372-B701DE754966}" srcOrd="0" destOrd="0" presId="urn:microsoft.com/office/officeart/2016/7/layout/VerticalDownArrowProcess"/>
    <dgm:cxn modelId="{6CB1351F-0A06-40C9-B86F-B2A4B2229EB8}" type="presParOf" srcId="{5FEBA6F7-8F3D-4044-A6AB-1DD1A05620E7}" destId="{B307DCFB-5B96-4F82-B947-38F100DE77AD}" srcOrd="1" destOrd="0" presId="urn:microsoft.com/office/officeart/2016/7/layout/VerticalDownArrowProcess"/>
    <dgm:cxn modelId="{4618EC38-63AF-49E3-A480-C0190E0D97E2}" type="presParOf" srcId="{8EA4ACE3-01F1-4ECF-AA30-6A190757CB04}" destId="{197C8383-9A40-4A2B-9525-0D3C183223DE}" srcOrd="1" destOrd="0" presId="urn:microsoft.com/office/officeart/2016/7/layout/VerticalDownArrowProcess"/>
    <dgm:cxn modelId="{FBA3370D-6727-4536-A490-CA3A2F2BC354}" type="presParOf" srcId="{8EA4ACE3-01F1-4ECF-AA30-6A190757CB04}" destId="{EC961930-6575-453C-9155-65BE04C35FB2}" srcOrd="2" destOrd="0" presId="urn:microsoft.com/office/officeart/2016/7/layout/VerticalDownArrowProcess"/>
    <dgm:cxn modelId="{66B1DA4F-081D-41BB-B83F-AC5A13EAF2E5}" type="presParOf" srcId="{EC961930-6575-453C-9155-65BE04C35FB2}" destId="{BEE1D1A6-CEC9-44DC-9378-963848BF24FE}" srcOrd="0" destOrd="0" presId="urn:microsoft.com/office/officeart/2016/7/layout/VerticalDownArrowProcess"/>
    <dgm:cxn modelId="{1A030861-3E89-40D7-B5C0-977D5D23D800}" type="presParOf" srcId="{EC961930-6575-453C-9155-65BE04C35FB2}" destId="{21AB6BFB-81DD-4DF0-94C0-33B060C154E7}" srcOrd="1" destOrd="0" presId="urn:microsoft.com/office/officeart/2016/7/layout/VerticalDownArrowProcess"/>
    <dgm:cxn modelId="{9D9B5A5C-DF8C-42A2-862B-669FC5435568}" type="presParOf" srcId="{EC961930-6575-453C-9155-65BE04C35FB2}" destId="{DCC5C783-617F-41BC-94C4-877743A36881}"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ADF6B3-5869-4317-ABA6-742349A4B94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CAAD520-BD10-48B0-B655-A98F5E115F96}">
      <dgm:prSet/>
      <dgm:spPr/>
      <dgm:t>
        <a:bodyPr/>
        <a:lstStyle/>
        <a:p>
          <a:pPr>
            <a:lnSpc>
              <a:spcPct val="100000"/>
            </a:lnSpc>
          </a:pPr>
          <a:r>
            <a:rPr lang="en-US"/>
            <a:t>Digital trust represents confidence that digital systems and services are:</a:t>
          </a:r>
        </a:p>
      </dgm:t>
    </dgm:pt>
    <dgm:pt modelId="{F3A3DB4C-31F2-42CA-A08F-3B17A42B3EEE}" type="parTrans" cxnId="{900A1DBA-4B54-49F2-9D76-CB61EFE2C5FA}">
      <dgm:prSet/>
      <dgm:spPr/>
      <dgm:t>
        <a:bodyPr/>
        <a:lstStyle/>
        <a:p>
          <a:endParaRPr lang="en-US"/>
        </a:p>
      </dgm:t>
    </dgm:pt>
    <dgm:pt modelId="{EA737F0C-8746-431F-8C71-8A16A613AB18}" type="sibTrans" cxnId="{900A1DBA-4B54-49F2-9D76-CB61EFE2C5FA}">
      <dgm:prSet/>
      <dgm:spPr/>
      <dgm:t>
        <a:bodyPr/>
        <a:lstStyle/>
        <a:p>
          <a:endParaRPr lang="en-US"/>
        </a:p>
      </dgm:t>
    </dgm:pt>
    <dgm:pt modelId="{0F4B2907-E22B-4D92-A638-EBF01B7B30D3}">
      <dgm:prSet custT="1"/>
      <dgm:spPr/>
      <dgm:t>
        <a:bodyPr/>
        <a:lstStyle/>
        <a:p>
          <a:pPr>
            <a:lnSpc>
              <a:spcPct val="100000"/>
            </a:lnSpc>
          </a:pPr>
          <a:r>
            <a:rPr lang="en-US" sz="1400" dirty="0"/>
            <a:t>secure,</a:t>
          </a:r>
        </a:p>
      </dgm:t>
    </dgm:pt>
    <dgm:pt modelId="{F28B2E2B-C8C8-439D-8628-A260008915CC}" type="parTrans" cxnId="{690B9D3E-6973-465F-95AB-52B6C6BC7F3B}">
      <dgm:prSet/>
      <dgm:spPr/>
      <dgm:t>
        <a:bodyPr/>
        <a:lstStyle/>
        <a:p>
          <a:endParaRPr lang="en-US"/>
        </a:p>
      </dgm:t>
    </dgm:pt>
    <dgm:pt modelId="{E4294DA8-02F3-4DD3-A99B-26057CA130F9}" type="sibTrans" cxnId="{690B9D3E-6973-465F-95AB-52B6C6BC7F3B}">
      <dgm:prSet/>
      <dgm:spPr/>
      <dgm:t>
        <a:bodyPr/>
        <a:lstStyle/>
        <a:p>
          <a:endParaRPr lang="en-US"/>
        </a:p>
      </dgm:t>
    </dgm:pt>
    <dgm:pt modelId="{62C031F2-69CB-4128-A0A8-48EDEFF61C38}">
      <dgm:prSet custT="1"/>
      <dgm:spPr/>
      <dgm:t>
        <a:bodyPr/>
        <a:lstStyle/>
        <a:p>
          <a:pPr>
            <a:lnSpc>
              <a:spcPct val="100000"/>
            </a:lnSpc>
          </a:pPr>
          <a:r>
            <a:rPr lang="en-US" sz="1400" dirty="0"/>
            <a:t>authentic,</a:t>
          </a:r>
        </a:p>
      </dgm:t>
    </dgm:pt>
    <dgm:pt modelId="{879B6FE0-2A22-46B3-80A5-458EAF497BDA}" type="parTrans" cxnId="{023919E5-2202-4581-9E37-9AEA8D5F9D4C}">
      <dgm:prSet/>
      <dgm:spPr/>
      <dgm:t>
        <a:bodyPr/>
        <a:lstStyle/>
        <a:p>
          <a:endParaRPr lang="en-US"/>
        </a:p>
      </dgm:t>
    </dgm:pt>
    <dgm:pt modelId="{C43DB235-7F84-4534-9835-70F738669140}" type="sibTrans" cxnId="{023919E5-2202-4581-9E37-9AEA8D5F9D4C}">
      <dgm:prSet/>
      <dgm:spPr/>
      <dgm:t>
        <a:bodyPr/>
        <a:lstStyle/>
        <a:p>
          <a:endParaRPr lang="en-US"/>
        </a:p>
      </dgm:t>
    </dgm:pt>
    <dgm:pt modelId="{403B14E3-15C7-4646-82C2-1EA03FFF0628}">
      <dgm:prSet custT="1"/>
      <dgm:spPr/>
      <dgm:t>
        <a:bodyPr/>
        <a:lstStyle/>
        <a:p>
          <a:pPr>
            <a:lnSpc>
              <a:spcPct val="100000"/>
            </a:lnSpc>
          </a:pPr>
          <a:r>
            <a:rPr lang="en-US" sz="1400" dirty="0"/>
            <a:t>reliable,</a:t>
          </a:r>
        </a:p>
      </dgm:t>
    </dgm:pt>
    <dgm:pt modelId="{7B5A1151-3050-4CAC-BC53-B5CFAC0913D5}" type="parTrans" cxnId="{0F25138A-1760-43A9-A756-DD58F3A86516}">
      <dgm:prSet/>
      <dgm:spPr/>
      <dgm:t>
        <a:bodyPr/>
        <a:lstStyle/>
        <a:p>
          <a:endParaRPr lang="en-US"/>
        </a:p>
      </dgm:t>
    </dgm:pt>
    <dgm:pt modelId="{4B4C03D0-3EFF-4157-87B2-721914AFBC52}" type="sibTrans" cxnId="{0F25138A-1760-43A9-A756-DD58F3A86516}">
      <dgm:prSet/>
      <dgm:spPr/>
      <dgm:t>
        <a:bodyPr/>
        <a:lstStyle/>
        <a:p>
          <a:endParaRPr lang="en-US"/>
        </a:p>
      </dgm:t>
    </dgm:pt>
    <dgm:pt modelId="{0E283C0D-C956-4D52-8CE1-8569DB757D01}">
      <dgm:prSet custT="1"/>
      <dgm:spPr/>
      <dgm:t>
        <a:bodyPr/>
        <a:lstStyle/>
        <a:p>
          <a:pPr>
            <a:lnSpc>
              <a:spcPct val="100000"/>
            </a:lnSpc>
          </a:pPr>
          <a:r>
            <a:rPr lang="en-US" sz="1400" dirty="0"/>
            <a:t>private,</a:t>
          </a:r>
        </a:p>
      </dgm:t>
    </dgm:pt>
    <dgm:pt modelId="{8B327D02-2AD3-4F6D-9474-49A36A772CFD}" type="parTrans" cxnId="{C0166874-2EC8-4A8D-87C7-04390CA6DC5B}">
      <dgm:prSet/>
      <dgm:spPr/>
      <dgm:t>
        <a:bodyPr/>
        <a:lstStyle/>
        <a:p>
          <a:endParaRPr lang="en-US"/>
        </a:p>
      </dgm:t>
    </dgm:pt>
    <dgm:pt modelId="{851E864B-EBCF-4DBA-A129-382329FE4916}" type="sibTrans" cxnId="{C0166874-2EC8-4A8D-87C7-04390CA6DC5B}">
      <dgm:prSet/>
      <dgm:spPr/>
      <dgm:t>
        <a:bodyPr/>
        <a:lstStyle/>
        <a:p>
          <a:endParaRPr lang="en-US"/>
        </a:p>
      </dgm:t>
    </dgm:pt>
    <dgm:pt modelId="{65BDE57D-BCF2-40D5-9BFE-9FC7F0FD7C44}">
      <dgm:prSet custT="1"/>
      <dgm:spPr/>
      <dgm:t>
        <a:bodyPr/>
        <a:lstStyle/>
        <a:p>
          <a:pPr>
            <a:lnSpc>
              <a:spcPct val="100000"/>
            </a:lnSpc>
          </a:pPr>
          <a:r>
            <a:rPr lang="en-US" sz="1400" dirty="0"/>
            <a:t>operating as intended.</a:t>
          </a:r>
        </a:p>
      </dgm:t>
    </dgm:pt>
    <dgm:pt modelId="{B2786412-CA06-4682-9091-7C4BD1217DBE}" type="parTrans" cxnId="{598C29A9-31A4-42DE-B792-CD10D180A589}">
      <dgm:prSet/>
      <dgm:spPr/>
      <dgm:t>
        <a:bodyPr/>
        <a:lstStyle/>
        <a:p>
          <a:endParaRPr lang="en-US"/>
        </a:p>
      </dgm:t>
    </dgm:pt>
    <dgm:pt modelId="{6B4675F2-5B64-4BEF-A8E8-7ABA9AC63C6E}" type="sibTrans" cxnId="{598C29A9-31A4-42DE-B792-CD10D180A589}">
      <dgm:prSet/>
      <dgm:spPr/>
      <dgm:t>
        <a:bodyPr/>
        <a:lstStyle/>
        <a:p>
          <a:endParaRPr lang="en-US"/>
        </a:p>
      </dgm:t>
    </dgm:pt>
    <dgm:pt modelId="{FE469216-4E0E-42A8-80F4-74F781F902E7}">
      <dgm:prSet/>
      <dgm:spPr/>
      <dgm:t>
        <a:bodyPr/>
        <a:lstStyle/>
        <a:p>
          <a:pPr>
            <a:lnSpc>
              <a:spcPct val="100000"/>
            </a:lnSpc>
          </a:pPr>
          <a:r>
            <a:rPr lang="en-US"/>
            <a:t>It enables trusted:</a:t>
          </a:r>
        </a:p>
      </dgm:t>
    </dgm:pt>
    <dgm:pt modelId="{9811533F-2DD1-466F-943A-4AA23760E3A4}" type="parTrans" cxnId="{E0FC7FB2-0BC5-4CF0-AC29-181307B66F06}">
      <dgm:prSet/>
      <dgm:spPr/>
      <dgm:t>
        <a:bodyPr/>
        <a:lstStyle/>
        <a:p>
          <a:endParaRPr lang="en-US"/>
        </a:p>
      </dgm:t>
    </dgm:pt>
    <dgm:pt modelId="{E3DF32D8-78F7-46E8-9188-90AC37580EFF}" type="sibTrans" cxnId="{E0FC7FB2-0BC5-4CF0-AC29-181307B66F06}">
      <dgm:prSet/>
      <dgm:spPr/>
      <dgm:t>
        <a:bodyPr/>
        <a:lstStyle/>
        <a:p>
          <a:endParaRPr lang="en-US"/>
        </a:p>
      </dgm:t>
    </dgm:pt>
    <dgm:pt modelId="{ED82599D-BA3C-4F31-B1F8-9F03D36AF3A7}">
      <dgm:prSet custT="1"/>
      <dgm:spPr/>
      <dgm:t>
        <a:bodyPr/>
        <a:lstStyle/>
        <a:p>
          <a:pPr>
            <a:lnSpc>
              <a:spcPct val="100000"/>
            </a:lnSpc>
          </a:pPr>
          <a:r>
            <a:rPr lang="en-US" sz="1400" dirty="0"/>
            <a:t>electronic transactions,</a:t>
          </a:r>
        </a:p>
      </dgm:t>
    </dgm:pt>
    <dgm:pt modelId="{D1F71146-1B1F-4D51-94B3-AA28646DDF1F}" type="parTrans" cxnId="{3B74A4C9-996A-4FFF-A20D-B0501428CCE1}">
      <dgm:prSet/>
      <dgm:spPr/>
      <dgm:t>
        <a:bodyPr/>
        <a:lstStyle/>
        <a:p>
          <a:endParaRPr lang="en-US"/>
        </a:p>
      </dgm:t>
    </dgm:pt>
    <dgm:pt modelId="{CB5506BD-B82A-4A57-ACE2-AEF879291955}" type="sibTrans" cxnId="{3B74A4C9-996A-4FFF-A20D-B0501428CCE1}">
      <dgm:prSet/>
      <dgm:spPr/>
      <dgm:t>
        <a:bodyPr/>
        <a:lstStyle/>
        <a:p>
          <a:endParaRPr lang="en-US"/>
        </a:p>
      </dgm:t>
    </dgm:pt>
    <dgm:pt modelId="{B5B79CB4-9AF4-4725-91A1-0D3CCA586EA2}">
      <dgm:prSet custT="1"/>
      <dgm:spPr/>
      <dgm:t>
        <a:bodyPr/>
        <a:lstStyle/>
        <a:p>
          <a:pPr>
            <a:lnSpc>
              <a:spcPct val="100000"/>
            </a:lnSpc>
          </a:pPr>
          <a:r>
            <a:rPr lang="en-US" sz="1400" dirty="0"/>
            <a:t>digital communications,</a:t>
          </a:r>
        </a:p>
      </dgm:t>
    </dgm:pt>
    <dgm:pt modelId="{CC01A349-9307-4081-B262-684153DF8BED}" type="parTrans" cxnId="{F45126A3-B7C9-4CED-8C95-8D6DE88233E0}">
      <dgm:prSet/>
      <dgm:spPr/>
      <dgm:t>
        <a:bodyPr/>
        <a:lstStyle/>
        <a:p>
          <a:endParaRPr lang="en-US"/>
        </a:p>
      </dgm:t>
    </dgm:pt>
    <dgm:pt modelId="{74F8AEE3-373F-4692-9893-2B5463B33FEC}" type="sibTrans" cxnId="{F45126A3-B7C9-4CED-8C95-8D6DE88233E0}">
      <dgm:prSet/>
      <dgm:spPr/>
      <dgm:t>
        <a:bodyPr/>
        <a:lstStyle/>
        <a:p>
          <a:endParaRPr lang="en-US"/>
        </a:p>
      </dgm:t>
    </dgm:pt>
    <dgm:pt modelId="{7E8719A8-6254-4528-9310-17162F378BF5}">
      <dgm:prSet custT="1"/>
      <dgm:spPr/>
      <dgm:t>
        <a:bodyPr/>
        <a:lstStyle/>
        <a:p>
          <a:pPr>
            <a:lnSpc>
              <a:spcPct val="100000"/>
            </a:lnSpc>
          </a:pPr>
          <a:r>
            <a:rPr lang="en-US" sz="1400" dirty="0"/>
            <a:t>online services,</a:t>
          </a:r>
        </a:p>
      </dgm:t>
    </dgm:pt>
    <dgm:pt modelId="{2A75661D-3787-4D35-8714-5F315329FA31}" type="parTrans" cxnId="{6FD02FD6-8DA5-442A-A665-1F46912A0618}">
      <dgm:prSet/>
      <dgm:spPr/>
      <dgm:t>
        <a:bodyPr/>
        <a:lstStyle/>
        <a:p>
          <a:endParaRPr lang="en-US"/>
        </a:p>
      </dgm:t>
    </dgm:pt>
    <dgm:pt modelId="{430FCEEA-5913-4166-9E4B-85CD923293D7}" type="sibTrans" cxnId="{6FD02FD6-8DA5-442A-A665-1F46912A0618}">
      <dgm:prSet/>
      <dgm:spPr/>
      <dgm:t>
        <a:bodyPr/>
        <a:lstStyle/>
        <a:p>
          <a:endParaRPr lang="en-US"/>
        </a:p>
      </dgm:t>
    </dgm:pt>
    <dgm:pt modelId="{2D4BF893-17A4-4C03-A53A-37C688F3C671}">
      <dgm:prSet custT="1"/>
      <dgm:spPr/>
      <dgm:t>
        <a:bodyPr/>
        <a:lstStyle/>
        <a:p>
          <a:pPr>
            <a:lnSpc>
              <a:spcPct val="100000"/>
            </a:lnSpc>
          </a:pPr>
          <a:r>
            <a:rPr lang="en-US" sz="1400" dirty="0"/>
            <a:t>digital identities.</a:t>
          </a:r>
        </a:p>
      </dgm:t>
    </dgm:pt>
    <dgm:pt modelId="{880C565E-DB6C-4352-8601-6FA38BFD8A8B}" type="parTrans" cxnId="{F3A6FCD7-1C85-4E91-9A53-866DC65976FE}">
      <dgm:prSet/>
      <dgm:spPr/>
      <dgm:t>
        <a:bodyPr/>
        <a:lstStyle/>
        <a:p>
          <a:endParaRPr lang="en-US"/>
        </a:p>
      </dgm:t>
    </dgm:pt>
    <dgm:pt modelId="{24381AC5-0D3C-465C-BFE1-F4E8B55DEABC}" type="sibTrans" cxnId="{F3A6FCD7-1C85-4E91-9A53-866DC65976FE}">
      <dgm:prSet/>
      <dgm:spPr/>
      <dgm:t>
        <a:bodyPr/>
        <a:lstStyle/>
        <a:p>
          <a:endParaRPr lang="en-US"/>
        </a:p>
      </dgm:t>
    </dgm:pt>
    <dgm:pt modelId="{4E0C8EA1-A300-4A9C-9930-AEF1ABC0920F}">
      <dgm:prSet/>
      <dgm:spPr/>
      <dgm:t>
        <a:bodyPr/>
        <a:lstStyle/>
        <a:p>
          <a:pPr>
            <a:lnSpc>
              <a:spcPct val="100000"/>
            </a:lnSpc>
          </a:pPr>
          <a:r>
            <a:rPr lang="en-US"/>
            <a:t>Digital trust is essential for:</a:t>
          </a:r>
        </a:p>
      </dgm:t>
    </dgm:pt>
    <dgm:pt modelId="{01A58E97-2EAB-4FC9-80EC-EF84E7AF3D8C}" type="parTrans" cxnId="{4DE3075F-73E1-48C7-A7BD-40DFC2B8C4FC}">
      <dgm:prSet/>
      <dgm:spPr/>
      <dgm:t>
        <a:bodyPr/>
        <a:lstStyle/>
        <a:p>
          <a:endParaRPr lang="en-US"/>
        </a:p>
      </dgm:t>
    </dgm:pt>
    <dgm:pt modelId="{FA6A5CA7-298E-4699-891E-6CA582E94DB9}" type="sibTrans" cxnId="{4DE3075F-73E1-48C7-A7BD-40DFC2B8C4FC}">
      <dgm:prSet/>
      <dgm:spPr/>
      <dgm:t>
        <a:bodyPr/>
        <a:lstStyle/>
        <a:p>
          <a:endParaRPr lang="en-US"/>
        </a:p>
      </dgm:t>
    </dgm:pt>
    <dgm:pt modelId="{3E9B25EE-3E8B-401E-8BF9-E8B547BDAF10}">
      <dgm:prSet custT="1"/>
      <dgm:spPr/>
      <dgm:t>
        <a:bodyPr/>
        <a:lstStyle/>
        <a:p>
          <a:pPr>
            <a:lnSpc>
              <a:spcPct val="100000"/>
            </a:lnSpc>
          </a:pPr>
          <a:r>
            <a:rPr lang="en-US" sz="1400" dirty="0"/>
            <a:t>e-government,</a:t>
          </a:r>
        </a:p>
      </dgm:t>
    </dgm:pt>
    <dgm:pt modelId="{1A4509A2-8DC8-4086-955F-C27A69EDDE3A}" type="parTrans" cxnId="{103887B7-296F-4045-98DD-D92C9A06338B}">
      <dgm:prSet/>
      <dgm:spPr/>
      <dgm:t>
        <a:bodyPr/>
        <a:lstStyle/>
        <a:p>
          <a:endParaRPr lang="en-US"/>
        </a:p>
      </dgm:t>
    </dgm:pt>
    <dgm:pt modelId="{7303F624-BBB1-4BF4-939B-B20A3D7B9311}" type="sibTrans" cxnId="{103887B7-296F-4045-98DD-D92C9A06338B}">
      <dgm:prSet/>
      <dgm:spPr/>
      <dgm:t>
        <a:bodyPr/>
        <a:lstStyle/>
        <a:p>
          <a:endParaRPr lang="en-US"/>
        </a:p>
      </dgm:t>
    </dgm:pt>
    <dgm:pt modelId="{C11AC65B-F22B-4187-A381-59E5D0BAD8F0}">
      <dgm:prSet custT="1"/>
      <dgm:spPr/>
      <dgm:t>
        <a:bodyPr/>
        <a:lstStyle/>
        <a:p>
          <a:pPr>
            <a:lnSpc>
              <a:spcPct val="100000"/>
            </a:lnSpc>
          </a:pPr>
          <a:r>
            <a:rPr lang="en-US" sz="1400" dirty="0"/>
            <a:t>online banking,</a:t>
          </a:r>
        </a:p>
      </dgm:t>
    </dgm:pt>
    <dgm:pt modelId="{5B513351-F77A-4308-882A-7B5426593384}" type="parTrans" cxnId="{B78DB268-6A4E-469B-9845-6244E3B64D88}">
      <dgm:prSet/>
      <dgm:spPr/>
      <dgm:t>
        <a:bodyPr/>
        <a:lstStyle/>
        <a:p>
          <a:endParaRPr lang="en-US"/>
        </a:p>
      </dgm:t>
    </dgm:pt>
    <dgm:pt modelId="{2D67DC96-90E1-4A0C-9CA9-E886FA0C727B}" type="sibTrans" cxnId="{B78DB268-6A4E-469B-9845-6244E3B64D88}">
      <dgm:prSet/>
      <dgm:spPr/>
      <dgm:t>
        <a:bodyPr/>
        <a:lstStyle/>
        <a:p>
          <a:endParaRPr lang="en-US"/>
        </a:p>
      </dgm:t>
    </dgm:pt>
    <dgm:pt modelId="{002C57DA-C7CE-4F26-BBBF-90AA36ABCDF5}">
      <dgm:prSet custT="1"/>
      <dgm:spPr/>
      <dgm:t>
        <a:bodyPr/>
        <a:lstStyle/>
        <a:p>
          <a:pPr>
            <a:lnSpc>
              <a:spcPct val="100000"/>
            </a:lnSpc>
          </a:pPr>
          <a:r>
            <a:rPr lang="en-US" sz="1400" dirty="0"/>
            <a:t>e-commerce,</a:t>
          </a:r>
        </a:p>
      </dgm:t>
    </dgm:pt>
    <dgm:pt modelId="{EEB66C9A-C347-4E98-A070-B345D962F1CE}" type="parTrans" cxnId="{4ED75912-3389-4D21-850F-C50B9012AE25}">
      <dgm:prSet/>
      <dgm:spPr/>
      <dgm:t>
        <a:bodyPr/>
        <a:lstStyle/>
        <a:p>
          <a:endParaRPr lang="en-US"/>
        </a:p>
      </dgm:t>
    </dgm:pt>
    <dgm:pt modelId="{367B096B-D618-4DA4-B001-9FC9386500F9}" type="sibTrans" cxnId="{4ED75912-3389-4D21-850F-C50B9012AE25}">
      <dgm:prSet/>
      <dgm:spPr/>
      <dgm:t>
        <a:bodyPr/>
        <a:lstStyle/>
        <a:p>
          <a:endParaRPr lang="en-US"/>
        </a:p>
      </dgm:t>
    </dgm:pt>
    <dgm:pt modelId="{DF64D68D-2BD5-461E-897A-1A2FDB0CC850}">
      <dgm:prSet custT="1"/>
      <dgm:spPr/>
      <dgm:t>
        <a:bodyPr/>
        <a:lstStyle/>
        <a:p>
          <a:pPr>
            <a:lnSpc>
              <a:spcPct val="100000"/>
            </a:lnSpc>
          </a:pPr>
          <a:r>
            <a:rPr lang="en-US" sz="1400" dirty="0"/>
            <a:t>secure telecommunications,</a:t>
          </a:r>
        </a:p>
      </dgm:t>
    </dgm:pt>
    <dgm:pt modelId="{0CD86F7A-E255-48B0-AD45-BB090818A2A3}" type="parTrans" cxnId="{70CE7409-FB57-4E20-B6D1-02B7C6013C03}">
      <dgm:prSet/>
      <dgm:spPr/>
      <dgm:t>
        <a:bodyPr/>
        <a:lstStyle/>
        <a:p>
          <a:endParaRPr lang="en-US"/>
        </a:p>
      </dgm:t>
    </dgm:pt>
    <dgm:pt modelId="{833AF521-F34C-433C-B421-E5A9F338B51E}" type="sibTrans" cxnId="{70CE7409-FB57-4E20-B6D1-02B7C6013C03}">
      <dgm:prSet/>
      <dgm:spPr/>
      <dgm:t>
        <a:bodyPr/>
        <a:lstStyle/>
        <a:p>
          <a:endParaRPr lang="en-US"/>
        </a:p>
      </dgm:t>
    </dgm:pt>
    <dgm:pt modelId="{215F79B2-2860-4C40-A4DA-141EA4E5E0E7}">
      <dgm:prSet custT="1"/>
      <dgm:spPr/>
      <dgm:t>
        <a:bodyPr/>
        <a:lstStyle/>
        <a:p>
          <a:pPr>
            <a:lnSpc>
              <a:spcPct val="100000"/>
            </a:lnSpc>
          </a:pPr>
          <a:r>
            <a:rPr lang="en-US" sz="1400"/>
            <a:t>AI-enabled services,</a:t>
          </a:r>
        </a:p>
      </dgm:t>
    </dgm:pt>
    <dgm:pt modelId="{8295AAB9-A84E-4586-961F-115A1A7A59F8}" type="parTrans" cxnId="{78614539-29BF-4834-A71F-33679ABC05FE}">
      <dgm:prSet/>
      <dgm:spPr/>
      <dgm:t>
        <a:bodyPr/>
        <a:lstStyle/>
        <a:p>
          <a:endParaRPr lang="en-US"/>
        </a:p>
      </dgm:t>
    </dgm:pt>
    <dgm:pt modelId="{B8B0E74C-945F-4922-8C6C-E6F7D29E08C6}" type="sibTrans" cxnId="{78614539-29BF-4834-A71F-33679ABC05FE}">
      <dgm:prSet/>
      <dgm:spPr/>
      <dgm:t>
        <a:bodyPr/>
        <a:lstStyle/>
        <a:p>
          <a:endParaRPr lang="en-US"/>
        </a:p>
      </dgm:t>
    </dgm:pt>
    <dgm:pt modelId="{258DD8E3-FC00-4E8F-B16E-2AE5B8E771F6}">
      <dgm:prSet custT="1"/>
      <dgm:spPr/>
      <dgm:t>
        <a:bodyPr/>
        <a:lstStyle/>
        <a:p>
          <a:pPr>
            <a:lnSpc>
              <a:spcPct val="100000"/>
            </a:lnSpc>
          </a:pPr>
          <a:r>
            <a:rPr lang="en-US" sz="1400" dirty="0"/>
            <a:t>trusted digital infrastructures.</a:t>
          </a:r>
        </a:p>
      </dgm:t>
    </dgm:pt>
    <dgm:pt modelId="{8F0ACFF3-103F-4022-B3EB-441B413BE67C}" type="parTrans" cxnId="{CFBDF2D4-434B-4258-8DE1-99D7859BA58C}">
      <dgm:prSet/>
      <dgm:spPr/>
      <dgm:t>
        <a:bodyPr/>
        <a:lstStyle/>
        <a:p>
          <a:endParaRPr lang="en-US"/>
        </a:p>
      </dgm:t>
    </dgm:pt>
    <dgm:pt modelId="{C1E4C416-0BE3-4B8E-8647-9CD972FBD2FB}" type="sibTrans" cxnId="{CFBDF2D4-434B-4258-8DE1-99D7859BA58C}">
      <dgm:prSet/>
      <dgm:spPr/>
      <dgm:t>
        <a:bodyPr/>
        <a:lstStyle/>
        <a:p>
          <a:endParaRPr lang="en-US"/>
        </a:p>
      </dgm:t>
    </dgm:pt>
    <dgm:pt modelId="{08E7F3F7-7180-48FE-B15A-4262FE420E7F}" type="pres">
      <dgm:prSet presAssocID="{B8ADF6B3-5869-4317-ABA6-742349A4B94A}" presName="root" presStyleCnt="0">
        <dgm:presLayoutVars>
          <dgm:dir/>
          <dgm:resizeHandles val="exact"/>
        </dgm:presLayoutVars>
      </dgm:prSet>
      <dgm:spPr/>
      <dgm:t>
        <a:bodyPr/>
        <a:lstStyle/>
        <a:p>
          <a:endParaRPr lang="en-US"/>
        </a:p>
      </dgm:t>
    </dgm:pt>
    <dgm:pt modelId="{780B4091-E4A2-4A22-98D4-993BEEEFB169}" type="pres">
      <dgm:prSet presAssocID="{1CAAD520-BD10-48B0-B655-A98F5E115F96}" presName="compNode" presStyleCnt="0"/>
      <dgm:spPr/>
    </dgm:pt>
    <dgm:pt modelId="{F9F85D9A-5087-4F0B-B9D6-BAC8C2407A31}" type="pres">
      <dgm:prSet presAssocID="{1CAAD520-BD10-48B0-B655-A98F5E115F96}" presName="bgRect" presStyleLbl="bgShp" presStyleIdx="0" presStyleCnt="3" custLinFactNeighborX="-2672" custLinFactNeighborY="394"/>
      <dgm:spPr/>
    </dgm:pt>
    <dgm:pt modelId="{F526CD26-5338-480F-B70D-842686070F89}" type="pres">
      <dgm:prSet presAssocID="{1CAAD520-BD10-48B0-B655-A98F5E115F96}"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1"/>
              </a:ext>
            </a:extLst>
          </a:blip>
          <a:stretch>
            <a:fillRect/>
          </a:stretch>
        </a:blipFill>
      </dgm:spPr>
      <dgm:extLst>
        <a:ext uri="{E40237B7-FDA0-4F09-8148-C483321AD2D9}">
          <dgm14:cNvPr xmlns:dgm14="http://schemas.microsoft.com/office/drawing/2010/diagram" id="0" name="" descr="Key"/>
        </a:ext>
      </dgm:extLst>
    </dgm:pt>
    <dgm:pt modelId="{D208CEA2-830A-45CF-B6AE-3F0A84B14381}" type="pres">
      <dgm:prSet presAssocID="{1CAAD520-BD10-48B0-B655-A98F5E115F96}" presName="spaceRect" presStyleCnt="0"/>
      <dgm:spPr/>
    </dgm:pt>
    <dgm:pt modelId="{7A0A6490-E7F1-4694-BB7A-C42B9412EC96}" type="pres">
      <dgm:prSet presAssocID="{1CAAD520-BD10-48B0-B655-A98F5E115F96}" presName="parTx" presStyleLbl="revTx" presStyleIdx="0" presStyleCnt="6">
        <dgm:presLayoutVars>
          <dgm:chMax val="0"/>
          <dgm:chPref val="0"/>
        </dgm:presLayoutVars>
      </dgm:prSet>
      <dgm:spPr/>
      <dgm:t>
        <a:bodyPr/>
        <a:lstStyle/>
        <a:p>
          <a:endParaRPr lang="en-US"/>
        </a:p>
      </dgm:t>
    </dgm:pt>
    <dgm:pt modelId="{B17C6CA5-EDA5-417B-B1FA-E92B202C48E8}" type="pres">
      <dgm:prSet presAssocID="{1CAAD520-BD10-48B0-B655-A98F5E115F96}" presName="desTx" presStyleLbl="revTx" presStyleIdx="1" presStyleCnt="6">
        <dgm:presLayoutVars/>
      </dgm:prSet>
      <dgm:spPr/>
      <dgm:t>
        <a:bodyPr/>
        <a:lstStyle/>
        <a:p>
          <a:endParaRPr lang="en-US"/>
        </a:p>
      </dgm:t>
    </dgm:pt>
    <dgm:pt modelId="{C4DD0890-390C-47C2-AE46-B6B5F4AEF9CE}" type="pres">
      <dgm:prSet presAssocID="{EA737F0C-8746-431F-8C71-8A16A613AB18}" presName="sibTrans" presStyleCnt="0"/>
      <dgm:spPr/>
    </dgm:pt>
    <dgm:pt modelId="{66A83317-4FFD-4707-BAE0-123DEDEBE135}" type="pres">
      <dgm:prSet presAssocID="{FE469216-4E0E-42A8-80F4-74F781F902E7}" presName="compNode" presStyleCnt="0"/>
      <dgm:spPr/>
    </dgm:pt>
    <dgm:pt modelId="{35143B25-846A-4032-95C4-6F0FC65D7DD4}" type="pres">
      <dgm:prSet presAssocID="{FE469216-4E0E-42A8-80F4-74F781F902E7}" presName="bgRect" presStyleLbl="bgShp" presStyleIdx="1" presStyleCnt="3"/>
      <dgm:spPr/>
    </dgm:pt>
    <dgm:pt modelId="{4BEF1DFA-90F5-401E-9814-4A441C7509CF}" type="pres">
      <dgm:prSet presAssocID="{FE469216-4E0E-42A8-80F4-74F781F902E7}"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Cycle with People"/>
        </a:ext>
      </dgm:extLst>
    </dgm:pt>
    <dgm:pt modelId="{4C555C3F-ACFA-4F3E-9BCA-84BD7433F236}" type="pres">
      <dgm:prSet presAssocID="{FE469216-4E0E-42A8-80F4-74F781F902E7}" presName="spaceRect" presStyleCnt="0"/>
      <dgm:spPr/>
    </dgm:pt>
    <dgm:pt modelId="{FB9943CC-F86D-41D6-8138-845FF74B33B0}" type="pres">
      <dgm:prSet presAssocID="{FE469216-4E0E-42A8-80F4-74F781F902E7}" presName="parTx" presStyleLbl="revTx" presStyleIdx="2" presStyleCnt="6">
        <dgm:presLayoutVars>
          <dgm:chMax val="0"/>
          <dgm:chPref val="0"/>
        </dgm:presLayoutVars>
      </dgm:prSet>
      <dgm:spPr/>
      <dgm:t>
        <a:bodyPr/>
        <a:lstStyle/>
        <a:p>
          <a:endParaRPr lang="en-US"/>
        </a:p>
      </dgm:t>
    </dgm:pt>
    <dgm:pt modelId="{E4302A63-A2D1-4545-B3DE-CB950197EDBC}" type="pres">
      <dgm:prSet presAssocID="{FE469216-4E0E-42A8-80F4-74F781F902E7}" presName="desTx" presStyleLbl="revTx" presStyleIdx="3" presStyleCnt="6">
        <dgm:presLayoutVars/>
      </dgm:prSet>
      <dgm:spPr/>
      <dgm:t>
        <a:bodyPr/>
        <a:lstStyle/>
        <a:p>
          <a:endParaRPr lang="en-US"/>
        </a:p>
      </dgm:t>
    </dgm:pt>
    <dgm:pt modelId="{97EB396F-B9D2-4B97-9D9F-94ECDAD2417C}" type="pres">
      <dgm:prSet presAssocID="{E3DF32D8-78F7-46E8-9188-90AC37580EFF}" presName="sibTrans" presStyleCnt="0"/>
      <dgm:spPr/>
    </dgm:pt>
    <dgm:pt modelId="{8CDB5B0A-374C-4F5F-B41C-A66132F08901}" type="pres">
      <dgm:prSet presAssocID="{4E0C8EA1-A300-4A9C-9930-AEF1ABC0920F}" presName="compNode" presStyleCnt="0"/>
      <dgm:spPr/>
    </dgm:pt>
    <dgm:pt modelId="{D72898C2-A037-45B5-8269-B0141B0974C8}" type="pres">
      <dgm:prSet presAssocID="{4E0C8EA1-A300-4A9C-9930-AEF1ABC0920F}" presName="bgRect" presStyleLbl="bgShp" presStyleIdx="2" presStyleCnt="3"/>
      <dgm:spPr/>
    </dgm:pt>
    <dgm:pt modelId="{E04A9707-5EB1-4C73-9665-BC135A602427}" type="pres">
      <dgm:prSet presAssocID="{4E0C8EA1-A300-4A9C-9930-AEF1ABC0920F}"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dgm:spPr>
      <dgm:extLst>
        <a:ext uri="{E40237B7-FDA0-4F09-8148-C483321AD2D9}">
          <dgm14:cNvPr xmlns:dgm14="http://schemas.microsoft.com/office/drawing/2010/diagram" id="0" name="" descr="Bank"/>
        </a:ext>
      </dgm:extLst>
    </dgm:pt>
    <dgm:pt modelId="{E2D678BB-1261-4DF4-B287-8E30DB15D497}" type="pres">
      <dgm:prSet presAssocID="{4E0C8EA1-A300-4A9C-9930-AEF1ABC0920F}" presName="spaceRect" presStyleCnt="0"/>
      <dgm:spPr/>
    </dgm:pt>
    <dgm:pt modelId="{E00D7635-18FC-49B3-B59A-8ECB773C947D}" type="pres">
      <dgm:prSet presAssocID="{4E0C8EA1-A300-4A9C-9930-AEF1ABC0920F}" presName="parTx" presStyleLbl="revTx" presStyleIdx="4" presStyleCnt="6">
        <dgm:presLayoutVars>
          <dgm:chMax val="0"/>
          <dgm:chPref val="0"/>
        </dgm:presLayoutVars>
      </dgm:prSet>
      <dgm:spPr/>
      <dgm:t>
        <a:bodyPr/>
        <a:lstStyle/>
        <a:p>
          <a:endParaRPr lang="en-US"/>
        </a:p>
      </dgm:t>
    </dgm:pt>
    <dgm:pt modelId="{2191BD7A-81F2-4247-AEB7-245DCE994DB0}" type="pres">
      <dgm:prSet presAssocID="{4E0C8EA1-A300-4A9C-9930-AEF1ABC0920F}" presName="desTx" presStyleLbl="revTx" presStyleIdx="5" presStyleCnt="6">
        <dgm:presLayoutVars/>
      </dgm:prSet>
      <dgm:spPr/>
      <dgm:t>
        <a:bodyPr/>
        <a:lstStyle/>
        <a:p>
          <a:endParaRPr lang="en-US"/>
        </a:p>
      </dgm:t>
    </dgm:pt>
  </dgm:ptLst>
  <dgm:cxnLst>
    <dgm:cxn modelId="{BDC6AECB-DF49-4158-B6D6-B921EFEC132F}" type="presOf" srcId="{2D4BF893-17A4-4C03-A53A-37C688F3C671}" destId="{E4302A63-A2D1-4545-B3DE-CB950197EDBC}" srcOrd="0" destOrd="3" presId="urn:microsoft.com/office/officeart/2018/2/layout/IconVerticalSolidList"/>
    <dgm:cxn modelId="{F76E47FE-4C6D-4CB0-95E4-0E5295341F3E}" type="presOf" srcId="{FE469216-4E0E-42A8-80F4-74F781F902E7}" destId="{FB9943CC-F86D-41D6-8138-845FF74B33B0}" srcOrd="0" destOrd="0" presId="urn:microsoft.com/office/officeart/2018/2/layout/IconVerticalSolidList"/>
    <dgm:cxn modelId="{77EDFD28-6772-4F8F-A973-9512EE321EEF}" type="presOf" srcId="{0F4B2907-E22B-4D92-A638-EBF01B7B30D3}" destId="{B17C6CA5-EDA5-417B-B1FA-E92B202C48E8}" srcOrd="0" destOrd="0" presId="urn:microsoft.com/office/officeart/2018/2/layout/IconVerticalSolidList"/>
    <dgm:cxn modelId="{F42AF6D1-6F5E-46BD-BB91-883FD623817F}" type="presOf" srcId="{C11AC65B-F22B-4187-A381-59E5D0BAD8F0}" destId="{2191BD7A-81F2-4247-AEB7-245DCE994DB0}" srcOrd="0" destOrd="1" presId="urn:microsoft.com/office/officeart/2018/2/layout/IconVerticalSolidList"/>
    <dgm:cxn modelId="{E0FC7FB2-0BC5-4CF0-AC29-181307B66F06}" srcId="{B8ADF6B3-5869-4317-ABA6-742349A4B94A}" destId="{FE469216-4E0E-42A8-80F4-74F781F902E7}" srcOrd="1" destOrd="0" parTransId="{9811533F-2DD1-466F-943A-4AA23760E3A4}" sibTransId="{E3DF32D8-78F7-46E8-9188-90AC37580EFF}"/>
    <dgm:cxn modelId="{36992430-E279-408A-9FD4-D7487C2F9B2C}" type="presOf" srcId="{1CAAD520-BD10-48B0-B655-A98F5E115F96}" destId="{7A0A6490-E7F1-4694-BB7A-C42B9412EC96}" srcOrd="0" destOrd="0" presId="urn:microsoft.com/office/officeart/2018/2/layout/IconVerticalSolidList"/>
    <dgm:cxn modelId="{F45126A3-B7C9-4CED-8C95-8D6DE88233E0}" srcId="{FE469216-4E0E-42A8-80F4-74F781F902E7}" destId="{B5B79CB4-9AF4-4725-91A1-0D3CCA586EA2}" srcOrd="1" destOrd="0" parTransId="{CC01A349-9307-4081-B262-684153DF8BED}" sibTransId="{74F8AEE3-373F-4692-9893-2B5463B33FEC}"/>
    <dgm:cxn modelId="{4DE3075F-73E1-48C7-A7BD-40DFC2B8C4FC}" srcId="{B8ADF6B3-5869-4317-ABA6-742349A4B94A}" destId="{4E0C8EA1-A300-4A9C-9930-AEF1ABC0920F}" srcOrd="2" destOrd="0" parTransId="{01A58E97-2EAB-4FC9-80EC-EF84E7AF3D8C}" sibTransId="{FA6A5CA7-298E-4699-891E-6CA582E94DB9}"/>
    <dgm:cxn modelId="{278A9200-96BB-4771-8CFD-E73BB352807A}" type="presOf" srcId="{403B14E3-15C7-4646-82C2-1EA03FFF0628}" destId="{B17C6CA5-EDA5-417B-B1FA-E92B202C48E8}" srcOrd="0" destOrd="2" presId="urn:microsoft.com/office/officeart/2018/2/layout/IconVerticalSolidList"/>
    <dgm:cxn modelId="{DA279056-1310-4C5E-8411-5677928AA5F1}" type="presOf" srcId="{258DD8E3-FC00-4E8F-B16E-2AE5B8E771F6}" destId="{2191BD7A-81F2-4247-AEB7-245DCE994DB0}" srcOrd="0" destOrd="5" presId="urn:microsoft.com/office/officeart/2018/2/layout/IconVerticalSolidList"/>
    <dgm:cxn modelId="{F3A6FCD7-1C85-4E91-9A53-866DC65976FE}" srcId="{FE469216-4E0E-42A8-80F4-74F781F902E7}" destId="{2D4BF893-17A4-4C03-A53A-37C688F3C671}" srcOrd="3" destOrd="0" parTransId="{880C565E-DB6C-4352-8601-6FA38BFD8A8B}" sibTransId="{24381AC5-0D3C-465C-BFE1-F4E8B55DEABC}"/>
    <dgm:cxn modelId="{690B9D3E-6973-465F-95AB-52B6C6BC7F3B}" srcId="{1CAAD520-BD10-48B0-B655-A98F5E115F96}" destId="{0F4B2907-E22B-4D92-A638-EBF01B7B30D3}" srcOrd="0" destOrd="0" parTransId="{F28B2E2B-C8C8-439D-8628-A260008915CC}" sibTransId="{E4294DA8-02F3-4DD3-A99B-26057CA130F9}"/>
    <dgm:cxn modelId="{900A1DBA-4B54-49F2-9D76-CB61EFE2C5FA}" srcId="{B8ADF6B3-5869-4317-ABA6-742349A4B94A}" destId="{1CAAD520-BD10-48B0-B655-A98F5E115F96}" srcOrd="0" destOrd="0" parTransId="{F3A3DB4C-31F2-42CA-A08F-3B17A42B3EEE}" sibTransId="{EA737F0C-8746-431F-8C71-8A16A613AB18}"/>
    <dgm:cxn modelId="{3B74A4C9-996A-4FFF-A20D-B0501428CCE1}" srcId="{FE469216-4E0E-42A8-80F4-74F781F902E7}" destId="{ED82599D-BA3C-4F31-B1F8-9F03D36AF3A7}" srcOrd="0" destOrd="0" parTransId="{D1F71146-1B1F-4D51-94B3-AA28646DDF1F}" sibTransId="{CB5506BD-B82A-4A57-ACE2-AEF879291955}"/>
    <dgm:cxn modelId="{0F25138A-1760-43A9-A756-DD58F3A86516}" srcId="{1CAAD520-BD10-48B0-B655-A98F5E115F96}" destId="{403B14E3-15C7-4646-82C2-1EA03FFF0628}" srcOrd="2" destOrd="0" parTransId="{7B5A1151-3050-4CAC-BC53-B5CFAC0913D5}" sibTransId="{4B4C03D0-3EFF-4157-87B2-721914AFBC52}"/>
    <dgm:cxn modelId="{F8132025-2ACE-4C40-B9EA-786056B996AD}" type="presOf" srcId="{B8ADF6B3-5869-4317-ABA6-742349A4B94A}" destId="{08E7F3F7-7180-48FE-B15A-4262FE420E7F}" srcOrd="0" destOrd="0" presId="urn:microsoft.com/office/officeart/2018/2/layout/IconVerticalSolidList"/>
    <dgm:cxn modelId="{C0166874-2EC8-4A8D-87C7-04390CA6DC5B}" srcId="{1CAAD520-BD10-48B0-B655-A98F5E115F96}" destId="{0E283C0D-C956-4D52-8CE1-8569DB757D01}" srcOrd="3" destOrd="0" parTransId="{8B327D02-2AD3-4F6D-9474-49A36A772CFD}" sibTransId="{851E864B-EBCF-4DBA-A129-382329FE4916}"/>
    <dgm:cxn modelId="{023919E5-2202-4581-9E37-9AEA8D5F9D4C}" srcId="{1CAAD520-BD10-48B0-B655-A98F5E115F96}" destId="{62C031F2-69CB-4128-A0A8-48EDEFF61C38}" srcOrd="1" destOrd="0" parTransId="{879B6FE0-2A22-46B3-80A5-458EAF497BDA}" sibTransId="{C43DB235-7F84-4534-9835-70F738669140}"/>
    <dgm:cxn modelId="{023FDA98-04E9-45C2-9DAD-12F1654907A5}" type="presOf" srcId="{3E9B25EE-3E8B-401E-8BF9-E8B547BDAF10}" destId="{2191BD7A-81F2-4247-AEB7-245DCE994DB0}" srcOrd="0" destOrd="0" presId="urn:microsoft.com/office/officeart/2018/2/layout/IconVerticalSolidList"/>
    <dgm:cxn modelId="{6D57D76F-9FD2-440A-9A15-BDFE5123E0EE}" type="presOf" srcId="{B5B79CB4-9AF4-4725-91A1-0D3CCA586EA2}" destId="{E4302A63-A2D1-4545-B3DE-CB950197EDBC}" srcOrd="0" destOrd="1" presId="urn:microsoft.com/office/officeart/2018/2/layout/IconVerticalSolidList"/>
    <dgm:cxn modelId="{08D57ADE-C3DB-4EC0-95C8-4059B3614830}" type="presOf" srcId="{62C031F2-69CB-4128-A0A8-48EDEFF61C38}" destId="{B17C6CA5-EDA5-417B-B1FA-E92B202C48E8}" srcOrd="0" destOrd="1" presId="urn:microsoft.com/office/officeart/2018/2/layout/IconVerticalSolidList"/>
    <dgm:cxn modelId="{D54D1073-A010-490E-BC5C-1AED6926E6D9}" type="presOf" srcId="{002C57DA-C7CE-4F26-BBBF-90AA36ABCDF5}" destId="{2191BD7A-81F2-4247-AEB7-245DCE994DB0}" srcOrd="0" destOrd="2" presId="urn:microsoft.com/office/officeart/2018/2/layout/IconVerticalSolidList"/>
    <dgm:cxn modelId="{70CE7409-FB57-4E20-B6D1-02B7C6013C03}" srcId="{4E0C8EA1-A300-4A9C-9930-AEF1ABC0920F}" destId="{DF64D68D-2BD5-461E-897A-1A2FDB0CC850}" srcOrd="3" destOrd="0" parTransId="{0CD86F7A-E255-48B0-AD45-BB090818A2A3}" sibTransId="{833AF521-F34C-433C-B421-E5A9F338B51E}"/>
    <dgm:cxn modelId="{CFBDF2D4-434B-4258-8DE1-99D7859BA58C}" srcId="{4E0C8EA1-A300-4A9C-9930-AEF1ABC0920F}" destId="{258DD8E3-FC00-4E8F-B16E-2AE5B8E771F6}" srcOrd="5" destOrd="0" parTransId="{8F0ACFF3-103F-4022-B3EB-441B413BE67C}" sibTransId="{C1E4C416-0BE3-4B8E-8647-9CD972FBD2FB}"/>
    <dgm:cxn modelId="{90F210DE-DA96-4B23-A6BE-7EF9435C6FDA}" type="presOf" srcId="{65BDE57D-BCF2-40D5-9BFE-9FC7F0FD7C44}" destId="{B17C6CA5-EDA5-417B-B1FA-E92B202C48E8}" srcOrd="0" destOrd="4" presId="urn:microsoft.com/office/officeart/2018/2/layout/IconVerticalSolidList"/>
    <dgm:cxn modelId="{535B969D-4AC7-4499-97DD-0AF1EAE6D095}" type="presOf" srcId="{7E8719A8-6254-4528-9310-17162F378BF5}" destId="{E4302A63-A2D1-4545-B3DE-CB950197EDBC}" srcOrd="0" destOrd="2" presId="urn:microsoft.com/office/officeart/2018/2/layout/IconVerticalSolidList"/>
    <dgm:cxn modelId="{B78DB268-6A4E-469B-9845-6244E3B64D88}" srcId="{4E0C8EA1-A300-4A9C-9930-AEF1ABC0920F}" destId="{C11AC65B-F22B-4187-A381-59E5D0BAD8F0}" srcOrd="1" destOrd="0" parTransId="{5B513351-F77A-4308-882A-7B5426593384}" sibTransId="{2D67DC96-90E1-4A0C-9CA9-E886FA0C727B}"/>
    <dgm:cxn modelId="{78614539-29BF-4834-A71F-33679ABC05FE}" srcId="{4E0C8EA1-A300-4A9C-9930-AEF1ABC0920F}" destId="{215F79B2-2860-4C40-A4DA-141EA4E5E0E7}" srcOrd="4" destOrd="0" parTransId="{8295AAB9-A84E-4586-961F-115A1A7A59F8}" sibTransId="{B8B0E74C-945F-4922-8C6C-E6F7D29E08C6}"/>
    <dgm:cxn modelId="{103887B7-296F-4045-98DD-D92C9A06338B}" srcId="{4E0C8EA1-A300-4A9C-9930-AEF1ABC0920F}" destId="{3E9B25EE-3E8B-401E-8BF9-E8B547BDAF10}" srcOrd="0" destOrd="0" parTransId="{1A4509A2-8DC8-4086-955F-C27A69EDDE3A}" sibTransId="{7303F624-BBB1-4BF4-939B-B20A3D7B9311}"/>
    <dgm:cxn modelId="{598C29A9-31A4-42DE-B792-CD10D180A589}" srcId="{1CAAD520-BD10-48B0-B655-A98F5E115F96}" destId="{65BDE57D-BCF2-40D5-9BFE-9FC7F0FD7C44}" srcOrd="4" destOrd="0" parTransId="{B2786412-CA06-4682-9091-7C4BD1217DBE}" sibTransId="{6B4675F2-5B64-4BEF-A8E8-7ABA9AC63C6E}"/>
    <dgm:cxn modelId="{13F86B90-55C1-4DF3-A909-7078EAE35DF3}" type="presOf" srcId="{215F79B2-2860-4C40-A4DA-141EA4E5E0E7}" destId="{2191BD7A-81F2-4247-AEB7-245DCE994DB0}" srcOrd="0" destOrd="4" presId="urn:microsoft.com/office/officeart/2018/2/layout/IconVerticalSolidList"/>
    <dgm:cxn modelId="{3CAE44EC-F400-4482-BAA4-10A38E086BA9}" type="presOf" srcId="{ED82599D-BA3C-4F31-B1F8-9F03D36AF3A7}" destId="{E4302A63-A2D1-4545-B3DE-CB950197EDBC}" srcOrd="0" destOrd="0" presId="urn:microsoft.com/office/officeart/2018/2/layout/IconVerticalSolidList"/>
    <dgm:cxn modelId="{783FE18B-90CD-4FB5-8D7A-8418AE946107}" type="presOf" srcId="{DF64D68D-2BD5-461E-897A-1A2FDB0CC850}" destId="{2191BD7A-81F2-4247-AEB7-245DCE994DB0}" srcOrd="0" destOrd="3" presId="urn:microsoft.com/office/officeart/2018/2/layout/IconVerticalSolidList"/>
    <dgm:cxn modelId="{6FD02FD6-8DA5-442A-A665-1F46912A0618}" srcId="{FE469216-4E0E-42A8-80F4-74F781F902E7}" destId="{7E8719A8-6254-4528-9310-17162F378BF5}" srcOrd="2" destOrd="0" parTransId="{2A75661D-3787-4D35-8714-5F315329FA31}" sibTransId="{430FCEEA-5913-4166-9E4B-85CD923293D7}"/>
    <dgm:cxn modelId="{42B51884-E408-4AE7-87FC-27CDD6EB36E7}" type="presOf" srcId="{0E283C0D-C956-4D52-8CE1-8569DB757D01}" destId="{B17C6CA5-EDA5-417B-B1FA-E92B202C48E8}" srcOrd="0" destOrd="3" presId="urn:microsoft.com/office/officeart/2018/2/layout/IconVerticalSolidList"/>
    <dgm:cxn modelId="{4ED75912-3389-4D21-850F-C50B9012AE25}" srcId="{4E0C8EA1-A300-4A9C-9930-AEF1ABC0920F}" destId="{002C57DA-C7CE-4F26-BBBF-90AA36ABCDF5}" srcOrd="2" destOrd="0" parTransId="{EEB66C9A-C347-4E98-A070-B345D962F1CE}" sibTransId="{367B096B-D618-4DA4-B001-9FC9386500F9}"/>
    <dgm:cxn modelId="{71586E5E-54BF-4F1E-B9BD-EB8FF44349C8}" type="presOf" srcId="{4E0C8EA1-A300-4A9C-9930-AEF1ABC0920F}" destId="{E00D7635-18FC-49B3-B59A-8ECB773C947D}" srcOrd="0" destOrd="0" presId="urn:microsoft.com/office/officeart/2018/2/layout/IconVerticalSolidList"/>
    <dgm:cxn modelId="{58FE02B3-6394-4FB5-864E-37697D7801B4}" type="presParOf" srcId="{08E7F3F7-7180-48FE-B15A-4262FE420E7F}" destId="{780B4091-E4A2-4A22-98D4-993BEEEFB169}" srcOrd="0" destOrd="0" presId="urn:microsoft.com/office/officeart/2018/2/layout/IconVerticalSolidList"/>
    <dgm:cxn modelId="{BCCD1EA2-2A97-4C31-B9AE-8DB5C11C879A}" type="presParOf" srcId="{780B4091-E4A2-4A22-98D4-993BEEEFB169}" destId="{F9F85D9A-5087-4F0B-B9D6-BAC8C2407A31}" srcOrd="0" destOrd="0" presId="urn:microsoft.com/office/officeart/2018/2/layout/IconVerticalSolidList"/>
    <dgm:cxn modelId="{26C1D419-F907-4361-A6EC-0268948C231B}" type="presParOf" srcId="{780B4091-E4A2-4A22-98D4-993BEEEFB169}" destId="{F526CD26-5338-480F-B70D-842686070F89}" srcOrd="1" destOrd="0" presId="urn:microsoft.com/office/officeart/2018/2/layout/IconVerticalSolidList"/>
    <dgm:cxn modelId="{C10D3C80-47DC-478B-8997-888036986A35}" type="presParOf" srcId="{780B4091-E4A2-4A22-98D4-993BEEEFB169}" destId="{D208CEA2-830A-45CF-B6AE-3F0A84B14381}" srcOrd="2" destOrd="0" presId="urn:microsoft.com/office/officeart/2018/2/layout/IconVerticalSolidList"/>
    <dgm:cxn modelId="{EF7B60EB-BF75-4DF4-865D-3EA557AD3626}" type="presParOf" srcId="{780B4091-E4A2-4A22-98D4-993BEEEFB169}" destId="{7A0A6490-E7F1-4694-BB7A-C42B9412EC96}" srcOrd="3" destOrd="0" presId="urn:microsoft.com/office/officeart/2018/2/layout/IconVerticalSolidList"/>
    <dgm:cxn modelId="{AACCC389-A8F9-4FE6-8D1D-6935D8A95429}" type="presParOf" srcId="{780B4091-E4A2-4A22-98D4-993BEEEFB169}" destId="{B17C6CA5-EDA5-417B-B1FA-E92B202C48E8}" srcOrd="4" destOrd="0" presId="urn:microsoft.com/office/officeart/2018/2/layout/IconVerticalSolidList"/>
    <dgm:cxn modelId="{12F9FF62-9000-41E1-B6C9-A9BFD87FD728}" type="presParOf" srcId="{08E7F3F7-7180-48FE-B15A-4262FE420E7F}" destId="{C4DD0890-390C-47C2-AE46-B6B5F4AEF9CE}" srcOrd="1" destOrd="0" presId="urn:microsoft.com/office/officeart/2018/2/layout/IconVerticalSolidList"/>
    <dgm:cxn modelId="{ED6D7B3E-EA67-427B-BCE6-AAC269CC062B}" type="presParOf" srcId="{08E7F3F7-7180-48FE-B15A-4262FE420E7F}" destId="{66A83317-4FFD-4707-BAE0-123DEDEBE135}" srcOrd="2" destOrd="0" presId="urn:microsoft.com/office/officeart/2018/2/layout/IconVerticalSolidList"/>
    <dgm:cxn modelId="{F15CFA49-4A5A-4835-B1EE-1FEE140B980E}" type="presParOf" srcId="{66A83317-4FFD-4707-BAE0-123DEDEBE135}" destId="{35143B25-846A-4032-95C4-6F0FC65D7DD4}" srcOrd="0" destOrd="0" presId="urn:microsoft.com/office/officeart/2018/2/layout/IconVerticalSolidList"/>
    <dgm:cxn modelId="{9E9A613D-4706-4707-8920-D16E9BD146A3}" type="presParOf" srcId="{66A83317-4FFD-4707-BAE0-123DEDEBE135}" destId="{4BEF1DFA-90F5-401E-9814-4A441C7509CF}" srcOrd="1" destOrd="0" presId="urn:microsoft.com/office/officeart/2018/2/layout/IconVerticalSolidList"/>
    <dgm:cxn modelId="{BB479004-20A6-4B72-A968-C2FFB09F650C}" type="presParOf" srcId="{66A83317-4FFD-4707-BAE0-123DEDEBE135}" destId="{4C555C3F-ACFA-4F3E-9BCA-84BD7433F236}" srcOrd="2" destOrd="0" presId="urn:microsoft.com/office/officeart/2018/2/layout/IconVerticalSolidList"/>
    <dgm:cxn modelId="{00F6F491-057D-4428-8986-1F73CE60400F}" type="presParOf" srcId="{66A83317-4FFD-4707-BAE0-123DEDEBE135}" destId="{FB9943CC-F86D-41D6-8138-845FF74B33B0}" srcOrd="3" destOrd="0" presId="urn:microsoft.com/office/officeart/2018/2/layout/IconVerticalSolidList"/>
    <dgm:cxn modelId="{B68F53BA-B2F4-4C85-82DB-B20C1B252AE8}" type="presParOf" srcId="{66A83317-4FFD-4707-BAE0-123DEDEBE135}" destId="{E4302A63-A2D1-4545-B3DE-CB950197EDBC}" srcOrd="4" destOrd="0" presId="urn:microsoft.com/office/officeart/2018/2/layout/IconVerticalSolidList"/>
    <dgm:cxn modelId="{BAD8AD56-E823-45BF-A97F-16AC00B71838}" type="presParOf" srcId="{08E7F3F7-7180-48FE-B15A-4262FE420E7F}" destId="{97EB396F-B9D2-4B97-9D9F-94ECDAD2417C}" srcOrd="3" destOrd="0" presId="urn:microsoft.com/office/officeart/2018/2/layout/IconVerticalSolidList"/>
    <dgm:cxn modelId="{A527A27F-5C39-4DC4-8D34-1235E045C815}" type="presParOf" srcId="{08E7F3F7-7180-48FE-B15A-4262FE420E7F}" destId="{8CDB5B0A-374C-4F5F-B41C-A66132F08901}" srcOrd="4" destOrd="0" presId="urn:microsoft.com/office/officeart/2018/2/layout/IconVerticalSolidList"/>
    <dgm:cxn modelId="{113959B2-7954-42EE-B17F-81AE182ED514}" type="presParOf" srcId="{8CDB5B0A-374C-4F5F-B41C-A66132F08901}" destId="{D72898C2-A037-45B5-8269-B0141B0974C8}" srcOrd="0" destOrd="0" presId="urn:microsoft.com/office/officeart/2018/2/layout/IconVerticalSolidList"/>
    <dgm:cxn modelId="{9BBA200F-F27F-4EB0-9FA9-20E282FBA20D}" type="presParOf" srcId="{8CDB5B0A-374C-4F5F-B41C-A66132F08901}" destId="{E04A9707-5EB1-4C73-9665-BC135A602427}" srcOrd="1" destOrd="0" presId="urn:microsoft.com/office/officeart/2018/2/layout/IconVerticalSolidList"/>
    <dgm:cxn modelId="{150ED5C3-8B76-4A2C-94B2-7000F99CCD4C}" type="presParOf" srcId="{8CDB5B0A-374C-4F5F-B41C-A66132F08901}" destId="{E2D678BB-1261-4DF4-B287-8E30DB15D497}" srcOrd="2" destOrd="0" presId="urn:microsoft.com/office/officeart/2018/2/layout/IconVerticalSolidList"/>
    <dgm:cxn modelId="{1267F6F2-F17C-4A3F-A21F-C1675D8F0E8A}" type="presParOf" srcId="{8CDB5B0A-374C-4F5F-B41C-A66132F08901}" destId="{E00D7635-18FC-49B3-B59A-8ECB773C947D}" srcOrd="3" destOrd="0" presId="urn:microsoft.com/office/officeart/2018/2/layout/IconVerticalSolidList"/>
    <dgm:cxn modelId="{D71D3D4F-BBC6-41DE-A0BC-943FA04D31B1}" type="presParOf" srcId="{8CDB5B0A-374C-4F5F-B41C-A66132F08901}" destId="{2191BD7A-81F2-4247-AEB7-245DCE994DB0}"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5A143C-9C37-4332-92AC-AF7C8636712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D78BB50-68E7-44F9-85BE-60AABEFD9175}">
      <dgm:prSet custT="1"/>
      <dgm:spPr/>
      <dgm:t>
        <a:bodyPr/>
        <a:lstStyle/>
        <a:p>
          <a:pPr>
            <a:lnSpc>
              <a:spcPct val="100000"/>
            </a:lnSpc>
          </a:pPr>
          <a:r>
            <a:rPr lang="en-US" sz="2400" b="1" dirty="0"/>
            <a:t>Component                			Purpose</a:t>
          </a:r>
          <a:r>
            <a:rPr lang="en-US" sz="2400" dirty="0"/>
            <a:t>                                   </a:t>
          </a:r>
        </a:p>
      </dgm:t>
    </dgm:pt>
    <dgm:pt modelId="{136F48AA-C13A-4F9D-B298-D50BF1B77485}" type="parTrans" cxnId="{3E1D8BE4-CBC7-4AC0-B3B4-C8F45EE12F17}">
      <dgm:prSet/>
      <dgm:spPr/>
      <dgm:t>
        <a:bodyPr/>
        <a:lstStyle/>
        <a:p>
          <a:endParaRPr lang="en-US"/>
        </a:p>
      </dgm:t>
    </dgm:pt>
    <dgm:pt modelId="{CF1F98AD-D0C9-4179-8F1F-826F3FCB8779}" type="sibTrans" cxnId="{3E1D8BE4-CBC7-4AC0-B3B4-C8F45EE12F17}">
      <dgm:prSet/>
      <dgm:spPr/>
      <dgm:t>
        <a:bodyPr/>
        <a:lstStyle/>
        <a:p>
          <a:endParaRPr lang="en-US"/>
        </a:p>
      </dgm:t>
    </dgm:pt>
    <dgm:pt modelId="{06B90C88-E942-46C5-8C70-613A94E0F422}">
      <dgm:prSet custT="1"/>
      <dgm:spPr/>
      <dgm:t>
        <a:bodyPr/>
        <a:lstStyle/>
        <a:p>
          <a:pPr>
            <a:lnSpc>
              <a:spcPct val="100000"/>
            </a:lnSpc>
          </a:pPr>
          <a:r>
            <a:rPr lang="en-US" sz="2000" dirty="0"/>
            <a:t>Electronic Signatures      			Authentication and non-repudiation        </a:t>
          </a:r>
        </a:p>
      </dgm:t>
    </dgm:pt>
    <dgm:pt modelId="{32294451-14AF-4193-910D-E7F4833CDD9A}" type="parTrans" cxnId="{6141B2E8-7EBC-4DFB-985A-EE5F7BCA1679}">
      <dgm:prSet/>
      <dgm:spPr/>
      <dgm:t>
        <a:bodyPr/>
        <a:lstStyle/>
        <a:p>
          <a:endParaRPr lang="en-US"/>
        </a:p>
      </dgm:t>
    </dgm:pt>
    <dgm:pt modelId="{FEA71F13-46A8-4C76-B7DE-0CD566851B0E}" type="sibTrans" cxnId="{6141B2E8-7EBC-4DFB-985A-EE5F7BCA1679}">
      <dgm:prSet/>
      <dgm:spPr/>
      <dgm:t>
        <a:bodyPr/>
        <a:lstStyle/>
        <a:p>
          <a:endParaRPr lang="en-US"/>
        </a:p>
      </dgm:t>
    </dgm:pt>
    <dgm:pt modelId="{0024F788-158E-446E-B9A7-6C3D34E9815B}">
      <dgm:prSet custT="1"/>
      <dgm:spPr/>
      <dgm:t>
        <a:bodyPr/>
        <a:lstStyle/>
        <a:p>
          <a:pPr>
            <a:lnSpc>
              <a:spcPct val="100000"/>
            </a:lnSpc>
          </a:pPr>
          <a:r>
            <a:rPr lang="en-US" sz="2000" dirty="0"/>
            <a:t>Digital Certificates 			Identity verification                     </a:t>
          </a:r>
        </a:p>
      </dgm:t>
    </dgm:pt>
    <dgm:pt modelId="{D5ECA6A6-647A-4BF4-8231-3E1C3B37B76F}" type="parTrans" cxnId="{072F9768-A466-44A2-9C31-48ECF1F2F8DC}">
      <dgm:prSet/>
      <dgm:spPr/>
      <dgm:t>
        <a:bodyPr/>
        <a:lstStyle/>
        <a:p>
          <a:endParaRPr lang="en-US"/>
        </a:p>
      </dgm:t>
    </dgm:pt>
    <dgm:pt modelId="{A8FFF87C-AFD4-44FA-8C30-3531D557BEFC}" type="sibTrans" cxnId="{072F9768-A466-44A2-9C31-48ECF1F2F8DC}">
      <dgm:prSet/>
      <dgm:spPr/>
      <dgm:t>
        <a:bodyPr/>
        <a:lstStyle/>
        <a:p>
          <a:endParaRPr lang="en-US"/>
        </a:p>
      </dgm:t>
    </dgm:pt>
    <dgm:pt modelId="{FE813489-F8D3-4F1B-AAF4-4AA13183BDC9}">
      <dgm:prSet custT="1"/>
      <dgm:spPr/>
      <dgm:t>
        <a:bodyPr/>
        <a:lstStyle/>
        <a:p>
          <a:pPr>
            <a:lnSpc>
              <a:spcPct val="100000"/>
            </a:lnSpc>
          </a:pPr>
          <a:r>
            <a:rPr lang="en-US" sz="2000" dirty="0"/>
            <a:t>Trusted Timestamping       		Proof of integrity and existence          </a:t>
          </a:r>
        </a:p>
      </dgm:t>
    </dgm:pt>
    <dgm:pt modelId="{677698FB-F7EE-4E23-A141-9C44C68D3F43}" type="parTrans" cxnId="{E2413BFF-6533-4423-B864-77AE5F3E86F0}">
      <dgm:prSet/>
      <dgm:spPr/>
      <dgm:t>
        <a:bodyPr/>
        <a:lstStyle/>
        <a:p>
          <a:endParaRPr lang="en-US"/>
        </a:p>
      </dgm:t>
    </dgm:pt>
    <dgm:pt modelId="{592C3EB0-7436-4733-9FB8-2D234E82A54E}" type="sibTrans" cxnId="{E2413BFF-6533-4423-B864-77AE5F3E86F0}">
      <dgm:prSet/>
      <dgm:spPr/>
      <dgm:t>
        <a:bodyPr/>
        <a:lstStyle/>
        <a:p>
          <a:endParaRPr lang="en-US"/>
        </a:p>
      </dgm:t>
    </dgm:pt>
    <dgm:pt modelId="{EBE294CD-68A4-48AB-85E2-47F006109015}">
      <dgm:prSet custT="1"/>
      <dgm:spPr/>
      <dgm:t>
        <a:bodyPr/>
        <a:lstStyle/>
        <a:p>
          <a:pPr>
            <a:lnSpc>
              <a:spcPct val="100000"/>
            </a:lnSpc>
          </a:pPr>
          <a:r>
            <a:rPr lang="en-US" sz="2000" dirty="0"/>
            <a:t>Cryptography               			Confidentiality and secure communications</a:t>
          </a:r>
        </a:p>
      </dgm:t>
    </dgm:pt>
    <dgm:pt modelId="{FDDCAD4F-6986-46C7-A4CD-A0DE53A1426B}" type="parTrans" cxnId="{817B070F-7458-4F6C-BB2C-99498A1A7E37}">
      <dgm:prSet/>
      <dgm:spPr/>
      <dgm:t>
        <a:bodyPr/>
        <a:lstStyle/>
        <a:p>
          <a:endParaRPr lang="en-US"/>
        </a:p>
      </dgm:t>
    </dgm:pt>
    <dgm:pt modelId="{637D1696-52EB-41CE-95AB-D9F3F4C18603}" type="sibTrans" cxnId="{817B070F-7458-4F6C-BB2C-99498A1A7E37}">
      <dgm:prSet/>
      <dgm:spPr/>
      <dgm:t>
        <a:bodyPr/>
        <a:lstStyle/>
        <a:p>
          <a:endParaRPr lang="en-US"/>
        </a:p>
      </dgm:t>
    </dgm:pt>
    <dgm:pt modelId="{5A662121-A4DC-418E-855E-ECB3B34175F7}">
      <dgm:prSet custT="1"/>
      <dgm:spPr/>
      <dgm:t>
        <a:bodyPr/>
        <a:lstStyle/>
        <a:p>
          <a:pPr>
            <a:lnSpc>
              <a:spcPct val="100000"/>
            </a:lnSpc>
          </a:pPr>
          <a:r>
            <a:rPr lang="en-US" sz="2000" dirty="0"/>
            <a:t>Authentication 	     			Verify users/devices/services</a:t>
          </a:r>
        </a:p>
      </dgm:t>
    </dgm:pt>
    <dgm:pt modelId="{E7F1C771-7A6E-4E30-83DD-5183A9D0F5D5}" type="parTrans" cxnId="{9E165C7A-D5D2-4E43-B9A2-00DAE0BAEBB0}">
      <dgm:prSet/>
      <dgm:spPr/>
      <dgm:t>
        <a:bodyPr/>
        <a:lstStyle/>
        <a:p>
          <a:endParaRPr lang="en-US"/>
        </a:p>
      </dgm:t>
    </dgm:pt>
    <dgm:pt modelId="{CA53860A-07FF-482E-AA4E-8169348ADA3B}" type="sibTrans" cxnId="{9E165C7A-D5D2-4E43-B9A2-00DAE0BAEBB0}">
      <dgm:prSet/>
      <dgm:spPr/>
      <dgm:t>
        <a:bodyPr/>
        <a:lstStyle/>
        <a:p>
          <a:endParaRPr lang="en-US"/>
        </a:p>
      </dgm:t>
    </dgm:pt>
    <dgm:pt modelId="{6161441C-54FB-46AA-9164-26FA8D2BFDCB}">
      <dgm:prSet custT="1"/>
      <dgm:spPr/>
      <dgm:t>
        <a:bodyPr/>
        <a:lstStyle/>
        <a:p>
          <a:pPr>
            <a:lnSpc>
              <a:spcPct val="100000"/>
            </a:lnSpc>
          </a:pPr>
          <a:r>
            <a:rPr lang="en-US" sz="2000" dirty="0"/>
            <a:t>Trustworthy AI				Reliable and safe AI behavior</a:t>
          </a:r>
        </a:p>
      </dgm:t>
    </dgm:pt>
    <dgm:pt modelId="{C0732DC2-6B14-47F1-8806-0D78BC491508}" type="parTrans" cxnId="{A4FA1B34-6950-405C-8915-DF1D25F48FD2}">
      <dgm:prSet/>
      <dgm:spPr/>
      <dgm:t>
        <a:bodyPr/>
        <a:lstStyle/>
        <a:p>
          <a:endParaRPr lang="en-US"/>
        </a:p>
      </dgm:t>
    </dgm:pt>
    <dgm:pt modelId="{A373206E-221D-441C-B330-72563C66621B}" type="sibTrans" cxnId="{A4FA1B34-6950-405C-8915-DF1D25F48FD2}">
      <dgm:prSet/>
      <dgm:spPr/>
      <dgm:t>
        <a:bodyPr/>
        <a:lstStyle/>
        <a:p>
          <a:endParaRPr lang="en-US"/>
        </a:p>
      </dgm:t>
    </dgm:pt>
    <dgm:pt modelId="{65A2E2B8-4CB4-4EF4-87A1-E82C19A2E59B}" type="pres">
      <dgm:prSet presAssocID="{B45A143C-9C37-4332-92AC-AF7C86367129}" presName="root" presStyleCnt="0">
        <dgm:presLayoutVars>
          <dgm:dir/>
          <dgm:resizeHandles val="exact"/>
        </dgm:presLayoutVars>
      </dgm:prSet>
      <dgm:spPr/>
      <dgm:t>
        <a:bodyPr/>
        <a:lstStyle/>
        <a:p>
          <a:endParaRPr lang="en-US"/>
        </a:p>
      </dgm:t>
    </dgm:pt>
    <dgm:pt modelId="{0B88604B-F30C-4538-9615-A3590A7F9530}" type="pres">
      <dgm:prSet presAssocID="{2D78BB50-68E7-44F9-85BE-60AABEFD9175}" presName="compNode" presStyleCnt="0"/>
      <dgm:spPr/>
    </dgm:pt>
    <dgm:pt modelId="{FCF51F76-A16F-4101-83B3-44966C6ADEDB}" type="pres">
      <dgm:prSet presAssocID="{2D78BB50-68E7-44F9-85BE-60AABEFD9175}" presName="bgRect" presStyleLbl="bgShp" presStyleIdx="0" presStyleCnt="7"/>
      <dgm:spPr/>
    </dgm:pt>
    <dgm:pt modelId="{677C57B6-63F1-43C1-9311-34992D3EF904}" type="pres">
      <dgm:prSet presAssocID="{2D78BB50-68E7-44F9-85BE-60AABEFD9175}" presName="iconRect" presStyleLbl="node1" presStyleIdx="0"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1"/>
              </a:ext>
            </a:extLst>
          </a:blip>
          <a:stretch>
            <a:fillRect/>
          </a:stretch>
        </a:blipFill>
      </dgm:spPr>
      <dgm:extLst>
        <a:ext uri="{E40237B7-FDA0-4F09-8148-C483321AD2D9}">
          <dgm14:cNvPr xmlns:dgm14="http://schemas.microsoft.com/office/drawing/2010/diagram" id="0" name="" descr="Computer"/>
        </a:ext>
      </dgm:extLst>
    </dgm:pt>
    <dgm:pt modelId="{F80408DA-8FCA-4974-9575-94EDB96C3F0B}" type="pres">
      <dgm:prSet presAssocID="{2D78BB50-68E7-44F9-85BE-60AABEFD9175}" presName="spaceRect" presStyleCnt="0"/>
      <dgm:spPr/>
    </dgm:pt>
    <dgm:pt modelId="{0224E461-5C1F-47F0-BA19-1B363AF5473D}" type="pres">
      <dgm:prSet presAssocID="{2D78BB50-68E7-44F9-85BE-60AABEFD9175}" presName="parTx" presStyleLbl="revTx" presStyleIdx="0" presStyleCnt="7">
        <dgm:presLayoutVars>
          <dgm:chMax val="0"/>
          <dgm:chPref val="0"/>
        </dgm:presLayoutVars>
      </dgm:prSet>
      <dgm:spPr/>
      <dgm:t>
        <a:bodyPr/>
        <a:lstStyle/>
        <a:p>
          <a:endParaRPr lang="en-US"/>
        </a:p>
      </dgm:t>
    </dgm:pt>
    <dgm:pt modelId="{16266A7C-58BD-433D-BFD1-0149690B312B}" type="pres">
      <dgm:prSet presAssocID="{CF1F98AD-D0C9-4179-8F1F-826F3FCB8779}" presName="sibTrans" presStyleCnt="0"/>
      <dgm:spPr/>
    </dgm:pt>
    <dgm:pt modelId="{4B73C590-4160-4F9D-83FD-62CAE9FD2CF3}" type="pres">
      <dgm:prSet presAssocID="{06B90C88-E942-46C5-8C70-613A94E0F422}" presName="compNode" presStyleCnt="0"/>
      <dgm:spPr/>
    </dgm:pt>
    <dgm:pt modelId="{FD0C4675-EA3C-46EE-8234-3CE88DABEBC2}" type="pres">
      <dgm:prSet presAssocID="{06B90C88-E942-46C5-8C70-613A94E0F422}" presName="bgRect" presStyleLbl="bgShp" presStyleIdx="1" presStyleCnt="7"/>
      <dgm:spPr/>
    </dgm:pt>
    <dgm:pt modelId="{39C8CBD4-A929-4C96-85C5-A37CAF1AD39F}" type="pres">
      <dgm:prSet presAssocID="{06B90C88-E942-46C5-8C70-613A94E0F422}" presName="iconRect" presStyleLbl="node1" presStyleIdx="1"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Unlock"/>
        </a:ext>
      </dgm:extLst>
    </dgm:pt>
    <dgm:pt modelId="{6D5CC751-0714-4B68-A0A2-5359A511D621}" type="pres">
      <dgm:prSet presAssocID="{06B90C88-E942-46C5-8C70-613A94E0F422}" presName="spaceRect" presStyleCnt="0"/>
      <dgm:spPr/>
    </dgm:pt>
    <dgm:pt modelId="{A1B393F3-26F0-4D26-AF29-238DB71E00F8}" type="pres">
      <dgm:prSet presAssocID="{06B90C88-E942-46C5-8C70-613A94E0F422}" presName="parTx" presStyleLbl="revTx" presStyleIdx="1" presStyleCnt="7">
        <dgm:presLayoutVars>
          <dgm:chMax val="0"/>
          <dgm:chPref val="0"/>
        </dgm:presLayoutVars>
      </dgm:prSet>
      <dgm:spPr/>
      <dgm:t>
        <a:bodyPr/>
        <a:lstStyle/>
        <a:p>
          <a:endParaRPr lang="en-US"/>
        </a:p>
      </dgm:t>
    </dgm:pt>
    <dgm:pt modelId="{FB80A8E2-318E-480D-A156-0B86A6B5E6A9}" type="pres">
      <dgm:prSet presAssocID="{FEA71F13-46A8-4C76-B7DE-0CD566851B0E}" presName="sibTrans" presStyleCnt="0"/>
      <dgm:spPr/>
    </dgm:pt>
    <dgm:pt modelId="{A72AB8CD-9E71-4163-BF15-A6F54A48E83C}" type="pres">
      <dgm:prSet presAssocID="{0024F788-158E-446E-B9A7-6C3D34E9815B}" presName="compNode" presStyleCnt="0"/>
      <dgm:spPr/>
    </dgm:pt>
    <dgm:pt modelId="{C8569D8B-AA42-4B39-90A1-024E07A301D6}" type="pres">
      <dgm:prSet presAssocID="{0024F788-158E-446E-B9A7-6C3D34E9815B}" presName="bgRect" presStyleLbl="bgShp" presStyleIdx="2" presStyleCnt="7"/>
      <dgm:spPr/>
    </dgm:pt>
    <dgm:pt modelId="{80DF1AD9-CD1E-48A9-9AEE-90B607327CAA}" type="pres">
      <dgm:prSet presAssocID="{0024F788-158E-446E-B9A7-6C3D34E9815B}" presName="iconRect" presStyleLbl="node1" presStyleIdx="2"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dgm:spPr>
      <dgm:extLst>
        <a:ext uri="{E40237B7-FDA0-4F09-8148-C483321AD2D9}">
          <dgm14:cNvPr xmlns:dgm14="http://schemas.microsoft.com/office/drawing/2010/diagram" id="0" name="" descr="Employee Badge"/>
        </a:ext>
      </dgm:extLst>
    </dgm:pt>
    <dgm:pt modelId="{6C01AFAC-AD90-42FC-BE25-58A4CC12276D}" type="pres">
      <dgm:prSet presAssocID="{0024F788-158E-446E-B9A7-6C3D34E9815B}" presName="spaceRect" presStyleCnt="0"/>
      <dgm:spPr/>
    </dgm:pt>
    <dgm:pt modelId="{002FC507-6142-433F-B358-C3E9ED57C956}" type="pres">
      <dgm:prSet presAssocID="{0024F788-158E-446E-B9A7-6C3D34E9815B}" presName="parTx" presStyleLbl="revTx" presStyleIdx="2" presStyleCnt="7">
        <dgm:presLayoutVars>
          <dgm:chMax val="0"/>
          <dgm:chPref val="0"/>
        </dgm:presLayoutVars>
      </dgm:prSet>
      <dgm:spPr/>
      <dgm:t>
        <a:bodyPr/>
        <a:lstStyle/>
        <a:p>
          <a:endParaRPr lang="en-US"/>
        </a:p>
      </dgm:t>
    </dgm:pt>
    <dgm:pt modelId="{54145D3E-83F9-4721-A549-F71D8DEDC570}" type="pres">
      <dgm:prSet presAssocID="{A8FFF87C-AFD4-44FA-8C30-3531D557BEFC}" presName="sibTrans" presStyleCnt="0"/>
      <dgm:spPr/>
    </dgm:pt>
    <dgm:pt modelId="{8C45E103-3A47-444D-9308-64F7AC40E4BE}" type="pres">
      <dgm:prSet presAssocID="{FE813489-F8D3-4F1B-AAF4-4AA13183BDC9}" presName="compNode" presStyleCnt="0"/>
      <dgm:spPr/>
    </dgm:pt>
    <dgm:pt modelId="{DDD7BEDC-693D-4223-97C2-D6D5DE71AC4F}" type="pres">
      <dgm:prSet presAssocID="{FE813489-F8D3-4F1B-AAF4-4AA13183BDC9}" presName="bgRect" presStyleLbl="bgShp" presStyleIdx="3" presStyleCnt="7"/>
      <dgm:spPr/>
    </dgm:pt>
    <dgm:pt modelId="{2F0D49EB-BAD9-4BED-9D0C-2EE77D0D7089}" type="pres">
      <dgm:prSet presAssocID="{FE813489-F8D3-4F1B-AAF4-4AA13183BDC9}" presName="iconRect" presStyleLbl="node1" presStyleIdx="3"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BD987A42-51DF-4D39-A8CD-98DD94AC9656}" type="pres">
      <dgm:prSet presAssocID="{FE813489-F8D3-4F1B-AAF4-4AA13183BDC9}" presName="spaceRect" presStyleCnt="0"/>
      <dgm:spPr/>
    </dgm:pt>
    <dgm:pt modelId="{D4AB9CC7-9B93-4D42-8F51-85F9C9517915}" type="pres">
      <dgm:prSet presAssocID="{FE813489-F8D3-4F1B-AAF4-4AA13183BDC9}" presName="parTx" presStyleLbl="revTx" presStyleIdx="3" presStyleCnt="7">
        <dgm:presLayoutVars>
          <dgm:chMax val="0"/>
          <dgm:chPref val="0"/>
        </dgm:presLayoutVars>
      </dgm:prSet>
      <dgm:spPr/>
      <dgm:t>
        <a:bodyPr/>
        <a:lstStyle/>
        <a:p>
          <a:endParaRPr lang="en-US"/>
        </a:p>
      </dgm:t>
    </dgm:pt>
    <dgm:pt modelId="{723AB0B5-30D4-4D3E-B700-6E0D0E28C9EF}" type="pres">
      <dgm:prSet presAssocID="{592C3EB0-7436-4733-9FB8-2D234E82A54E}" presName="sibTrans" presStyleCnt="0"/>
      <dgm:spPr/>
    </dgm:pt>
    <dgm:pt modelId="{DC68DD8F-099D-4D44-BD22-014510EC3883}" type="pres">
      <dgm:prSet presAssocID="{EBE294CD-68A4-48AB-85E2-47F006109015}" presName="compNode" presStyleCnt="0"/>
      <dgm:spPr/>
    </dgm:pt>
    <dgm:pt modelId="{FA3B4EB5-2FEB-4478-BBBC-C1281050CAA7}" type="pres">
      <dgm:prSet presAssocID="{EBE294CD-68A4-48AB-85E2-47F006109015}" presName="bgRect" presStyleLbl="bgShp" presStyleIdx="4" presStyleCnt="7"/>
      <dgm:spPr/>
    </dgm:pt>
    <dgm:pt modelId="{4047631B-DB44-4836-AC76-823CCB39D911}" type="pres">
      <dgm:prSet presAssocID="{EBE294CD-68A4-48AB-85E2-47F006109015}" presName="iconRect" presStyleLbl="node1" presStyleIdx="4"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dgm:spPr>
      <dgm:extLst>
        <a:ext uri="{E40237B7-FDA0-4F09-8148-C483321AD2D9}">
          <dgm14:cNvPr xmlns:dgm14="http://schemas.microsoft.com/office/drawing/2010/diagram" id="0" name="" descr="Lock"/>
        </a:ext>
      </dgm:extLst>
    </dgm:pt>
    <dgm:pt modelId="{D0E4797E-F06F-4BB8-A293-E972C72371C4}" type="pres">
      <dgm:prSet presAssocID="{EBE294CD-68A4-48AB-85E2-47F006109015}" presName="spaceRect" presStyleCnt="0"/>
      <dgm:spPr/>
    </dgm:pt>
    <dgm:pt modelId="{F366CDD7-013A-44CC-A8CC-D07718BBF0DD}" type="pres">
      <dgm:prSet presAssocID="{EBE294CD-68A4-48AB-85E2-47F006109015}" presName="parTx" presStyleLbl="revTx" presStyleIdx="4" presStyleCnt="7">
        <dgm:presLayoutVars>
          <dgm:chMax val="0"/>
          <dgm:chPref val="0"/>
        </dgm:presLayoutVars>
      </dgm:prSet>
      <dgm:spPr/>
      <dgm:t>
        <a:bodyPr/>
        <a:lstStyle/>
        <a:p>
          <a:endParaRPr lang="en-US"/>
        </a:p>
      </dgm:t>
    </dgm:pt>
    <dgm:pt modelId="{616C5A4F-59FB-4BA8-8902-99C900D467AC}" type="pres">
      <dgm:prSet presAssocID="{637D1696-52EB-41CE-95AB-D9F3F4C18603}" presName="sibTrans" presStyleCnt="0"/>
      <dgm:spPr/>
    </dgm:pt>
    <dgm:pt modelId="{EAB63C35-5613-439B-8C8E-D11564D7FBED}" type="pres">
      <dgm:prSet presAssocID="{5A662121-A4DC-418E-855E-ECB3B34175F7}" presName="compNode" presStyleCnt="0"/>
      <dgm:spPr/>
    </dgm:pt>
    <dgm:pt modelId="{3B347DA8-8C28-4A59-9854-79ED78D60D8D}" type="pres">
      <dgm:prSet presAssocID="{5A662121-A4DC-418E-855E-ECB3B34175F7}" presName="bgRect" presStyleLbl="bgShp" presStyleIdx="5" presStyleCnt="7"/>
      <dgm:spPr/>
    </dgm:pt>
    <dgm:pt modelId="{8C2B55C9-FF23-4176-B2BE-1F13474796D8}" type="pres">
      <dgm:prSet presAssocID="{5A662121-A4DC-418E-855E-ECB3B34175F7}" presName="iconRect" presStyleLbl="node1" presStyleIdx="5"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Key"/>
        </a:ext>
      </dgm:extLst>
    </dgm:pt>
    <dgm:pt modelId="{5988B854-F184-4940-BA2A-A72B9E3F28ED}" type="pres">
      <dgm:prSet presAssocID="{5A662121-A4DC-418E-855E-ECB3B34175F7}" presName="spaceRect" presStyleCnt="0"/>
      <dgm:spPr/>
    </dgm:pt>
    <dgm:pt modelId="{F1FEBA3A-8FE2-4CC0-BA4B-3CCE8AE7D796}" type="pres">
      <dgm:prSet presAssocID="{5A662121-A4DC-418E-855E-ECB3B34175F7}" presName="parTx" presStyleLbl="revTx" presStyleIdx="5" presStyleCnt="7">
        <dgm:presLayoutVars>
          <dgm:chMax val="0"/>
          <dgm:chPref val="0"/>
        </dgm:presLayoutVars>
      </dgm:prSet>
      <dgm:spPr/>
      <dgm:t>
        <a:bodyPr/>
        <a:lstStyle/>
        <a:p>
          <a:endParaRPr lang="en-US"/>
        </a:p>
      </dgm:t>
    </dgm:pt>
    <dgm:pt modelId="{FF867C57-5324-4982-A032-070E3118B392}" type="pres">
      <dgm:prSet presAssocID="{CA53860A-07FF-482E-AA4E-8169348ADA3B}" presName="sibTrans" presStyleCnt="0"/>
      <dgm:spPr/>
    </dgm:pt>
    <dgm:pt modelId="{819E89DE-BE1B-4B91-99FC-1B19645080CF}" type="pres">
      <dgm:prSet presAssocID="{6161441C-54FB-46AA-9164-26FA8D2BFDCB}" presName="compNode" presStyleCnt="0"/>
      <dgm:spPr/>
    </dgm:pt>
    <dgm:pt modelId="{CD55E024-59B7-4C11-90BE-2871FAFFFAA2}" type="pres">
      <dgm:prSet presAssocID="{6161441C-54FB-46AA-9164-26FA8D2BFDCB}" presName="bgRect" presStyleLbl="bgShp" presStyleIdx="6" presStyleCnt="7"/>
      <dgm:spPr/>
    </dgm:pt>
    <dgm:pt modelId="{3F85C624-8EFD-488C-A794-FAB1BEB18BB4}" type="pres">
      <dgm:prSet presAssocID="{6161441C-54FB-46AA-9164-26FA8D2BFDCB}" presName="iconRect" presStyleLbl="node1" presStyleIdx="6" presStyleCnt="7"/>
      <dgm:spPr>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dgm:spPr>
      <dgm:extLst>
        <a:ext uri="{E40237B7-FDA0-4F09-8148-C483321AD2D9}">
          <dgm14:cNvPr xmlns:dgm14="http://schemas.microsoft.com/office/drawing/2010/diagram" id="0" name="" descr="Network"/>
        </a:ext>
      </dgm:extLst>
    </dgm:pt>
    <dgm:pt modelId="{838F5310-0E61-4861-AC42-63F4CC56A10D}" type="pres">
      <dgm:prSet presAssocID="{6161441C-54FB-46AA-9164-26FA8D2BFDCB}" presName="spaceRect" presStyleCnt="0"/>
      <dgm:spPr/>
    </dgm:pt>
    <dgm:pt modelId="{4D199D59-F95D-4531-8B25-E4075C126148}" type="pres">
      <dgm:prSet presAssocID="{6161441C-54FB-46AA-9164-26FA8D2BFDCB}" presName="parTx" presStyleLbl="revTx" presStyleIdx="6" presStyleCnt="7">
        <dgm:presLayoutVars>
          <dgm:chMax val="0"/>
          <dgm:chPref val="0"/>
        </dgm:presLayoutVars>
      </dgm:prSet>
      <dgm:spPr/>
      <dgm:t>
        <a:bodyPr/>
        <a:lstStyle/>
        <a:p>
          <a:endParaRPr lang="en-US"/>
        </a:p>
      </dgm:t>
    </dgm:pt>
  </dgm:ptLst>
  <dgm:cxnLst>
    <dgm:cxn modelId="{5D70E149-1D0F-4C0F-954D-1343AABAAF20}" type="presOf" srcId="{06B90C88-E942-46C5-8C70-613A94E0F422}" destId="{A1B393F3-26F0-4D26-AF29-238DB71E00F8}" srcOrd="0" destOrd="0" presId="urn:microsoft.com/office/officeart/2018/2/layout/IconVerticalSolidList"/>
    <dgm:cxn modelId="{817B070F-7458-4F6C-BB2C-99498A1A7E37}" srcId="{B45A143C-9C37-4332-92AC-AF7C86367129}" destId="{EBE294CD-68A4-48AB-85E2-47F006109015}" srcOrd="4" destOrd="0" parTransId="{FDDCAD4F-6986-46C7-A4CD-A0DE53A1426B}" sibTransId="{637D1696-52EB-41CE-95AB-D9F3F4C18603}"/>
    <dgm:cxn modelId="{6141B2E8-7EBC-4DFB-985A-EE5F7BCA1679}" srcId="{B45A143C-9C37-4332-92AC-AF7C86367129}" destId="{06B90C88-E942-46C5-8C70-613A94E0F422}" srcOrd="1" destOrd="0" parTransId="{32294451-14AF-4193-910D-E7F4833CDD9A}" sibTransId="{FEA71F13-46A8-4C76-B7DE-0CD566851B0E}"/>
    <dgm:cxn modelId="{5A2E85E1-B281-481A-8BC1-EEB0A55B7B0E}" type="presOf" srcId="{2D78BB50-68E7-44F9-85BE-60AABEFD9175}" destId="{0224E461-5C1F-47F0-BA19-1B363AF5473D}" srcOrd="0" destOrd="0" presId="urn:microsoft.com/office/officeart/2018/2/layout/IconVerticalSolidList"/>
    <dgm:cxn modelId="{3E1D8BE4-CBC7-4AC0-B3B4-C8F45EE12F17}" srcId="{B45A143C-9C37-4332-92AC-AF7C86367129}" destId="{2D78BB50-68E7-44F9-85BE-60AABEFD9175}" srcOrd="0" destOrd="0" parTransId="{136F48AA-C13A-4F9D-B298-D50BF1B77485}" sibTransId="{CF1F98AD-D0C9-4179-8F1F-826F3FCB8779}"/>
    <dgm:cxn modelId="{7C12BE51-556E-47F3-A077-AEFB8836A73B}" type="presOf" srcId="{5A662121-A4DC-418E-855E-ECB3B34175F7}" destId="{F1FEBA3A-8FE2-4CC0-BA4B-3CCE8AE7D796}" srcOrd="0" destOrd="0" presId="urn:microsoft.com/office/officeart/2018/2/layout/IconVerticalSolidList"/>
    <dgm:cxn modelId="{A16DD1BE-4032-4A8A-BAB6-17AD340159D1}" type="presOf" srcId="{FE813489-F8D3-4F1B-AAF4-4AA13183BDC9}" destId="{D4AB9CC7-9B93-4D42-8F51-85F9C9517915}" srcOrd="0" destOrd="0" presId="urn:microsoft.com/office/officeart/2018/2/layout/IconVerticalSolidList"/>
    <dgm:cxn modelId="{9E165C7A-D5D2-4E43-B9A2-00DAE0BAEBB0}" srcId="{B45A143C-9C37-4332-92AC-AF7C86367129}" destId="{5A662121-A4DC-418E-855E-ECB3B34175F7}" srcOrd="5" destOrd="0" parTransId="{E7F1C771-7A6E-4E30-83DD-5183A9D0F5D5}" sibTransId="{CA53860A-07FF-482E-AA4E-8169348ADA3B}"/>
    <dgm:cxn modelId="{072F9768-A466-44A2-9C31-48ECF1F2F8DC}" srcId="{B45A143C-9C37-4332-92AC-AF7C86367129}" destId="{0024F788-158E-446E-B9A7-6C3D34E9815B}" srcOrd="2" destOrd="0" parTransId="{D5ECA6A6-647A-4BF4-8231-3E1C3B37B76F}" sibTransId="{A8FFF87C-AFD4-44FA-8C30-3531D557BEFC}"/>
    <dgm:cxn modelId="{A4FA1B34-6950-405C-8915-DF1D25F48FD2}" srcId="{B45A143C-9C37-4332-92AC-AF7C86367129}" destId="{6161441C-54FB-46AA-9164-26FA8D2BFDCB}" srcOrd="6" destOrd="0" parTransId="{C0732DC2-6B14-47F1-8806-0D78BC491508}" sibTransId="{A373206E-221D-441C-B330-72563C66621B}"/>
    <dgm:cxn modelId="{E2413BFF-6533-4423-B864-77AE5F3E86F0}" srcId="{B45A143C-9C37-4332-92AC-AF7C86367129}" destId="{FE813489-F8D3-4F1B-AAF4-4AA13183BDC9}" srcOrd="3" destOrd="0" parTransId="{677698FB-F7EE-4E23-A141-9C44C68D3F43}" sibTransId="{592C3EB0-7436-4733-9FB8-2D234E82A54E}"/>
    <dgm:cxn modelId="{9B2E6816-5DCD-4011-BB33-78CA77283CCE}" type="presOf" srcId="{0024F788-158E-446E-B9A7-6C3D34E9815B}" destId="{002FC507-6142-433F-B358-C3E9ED57C956}" srcOrd="0" destOrd="0" presId="urn:microsoft.com/office/officeart/2018/2/layout/IconVerticalSolidList"/>
    <dgm:cxn modelId="{5C94ECB4-F316-4D2D-8BCC-3D860043646E}" type="presOf" srcId="{B45A143C-9C37-4332-92AC-AF7C86367129}" destId="{65A2E2B8-4CB4-4EF4-87A1-E82C19A2E59B}" srcOrd="0" destOrd="0" presId="urn:microsoft.com/office/officeart/2018/2/layout/IconVerticalSolidList"/>
    <dgm:cxn modelId="{B9452ED5-5669-458E-BF2A-E4DB7C2EE06C}" type="presOf" srcId="{EBE294CD-68A4-48AB-85E2-47F006109015}" destId="{F366CDD7-013A-44CC-A8CC-D07718BBF0DD}" srcOrd="0" destOrd="0" presId="urn:microsoft.com/office/officeart/2018/2/layout/IconVerticalSolidList"/>
    <dgm:cxn modelId="{E68654B3-48C1-44DA-998B-B963C185BEB1}" type="presOf" srcId="{6161441C-54FB-46AA-9164-26FA8D2BFDCB}" destId="{4D199D59-F95D-4531-8B25-E4075C126148}" srcOrd="0" destOrd="0" presId="urn:microsoft.com/office/officeart/2018/2/layout/IconVerticalSolidList"/>
    <dgm:cxn modelId="{11477F69-D050-4565-B83A-C39C4A0C0D8F}" type="presParOf" srcId="{65A2E2B8-4CB4-4EF4-87A1-E82C19A2E59B}" destId="{0B88604B-F30C-4538-9615-A3590A7F9530}" srcOrd="0" destOrd="0" presId="urn:microsoft.com/office/officeart/2018/2/layout/IconVerticalSolidList"/>
    <dgm:cxn modelId="{ED338BED-C1D8-4C69-8DDD-01B6D1009F31}" type="presParOf" srcId="{0B88604B-F30C-4538-9615-A3590A7F9530}" destId="{FCF51F76-A16F-4101-83B3-44966C6ADEDB}" srcOrd="0" destOrd="0" presId="urn:microsoft.com/office/officeart/2018/2/layout/IconVerticalSolidList"/>
    <dgm:cxn modelId="{DF48DD7B-42BF-48BE-AF4E-EAA4EA04A186}" type="presParOf" srcId="{0B88604B-F30C-4538-9615-A3590A7F9530}" destId="{677C57B6-63F1-43C1-9311-34992D3EF904}" srcOrd="1" destOrd="0" presId="urn:microsoft.com/office/officeart/2018/2/layout/IconVerticalSolidList"/>
    <dgm:cxn modelId="{FB13CBED-868D-4900-89E5-71C8CE1E8FF3}" type="presParOf" srcId="{0B88604B-F30C-4538-9615-A3590A7F9530}" destId="{F80408DA-8FCA-4974-9575-94EDB96C3F0B}" srcOrd="2" destOrd="0" presId="urn:microsoft.com/office/officeart/2018/2/layout/IconVerticalSolidList"/>
    <dgm:cxn modelId="{91B63D10-0D6A-421C-9133-21252C0CF6D0}" type="presParOf" srcId="{0B88604B-F30C-4538-9615-A3590A7F9530}" destId="{0224E461-5C1F-47F0-BA19-1B363AF5473D}" srcOrd="3" destOrd="0" presId="urn:microsoft.com/office/officeart/2018/2/layout/IconVerticalSolidList"/>
    <dgm:cxn modelId="{C39685F0-400D-4F61-BAA5-3D13431934F8}" type="presParOf" srcId="{65A2E2B8-4CB4-4EF4-87A1-E82C19A2E59B}" destId="{16266A7C-58BD-433D-BFD1-0149690B312B}" srcOrd="1" destOrd="0" presId="urn:microsoft.com/office/officeart/2018/2/layout/IconVerticalSolidList"/>
    <dgm:cxn modelId="{97AEBB94-7EAD-4A40-89E8-95FC453B6E4E}" type="presParOf" srcId="{65A2E2B8-4CB4-4EF4-87A1-E82C19A2E59B}" destId="{4B73C590-4160-4F9D-83FD-62CAE9FD2CF3}" srcOrd="2" destOrd="0" presId="urn:microsoft.com/office/officeart/2018/2/layout/IconVerticalSolidList"/>
    <dgm:cxn modelId="{E14580E3-9404-442E-9503-48ACA15FC2F9}" type="presParOf" srcId="{4B73C590-4160-4F9D-83FD-62CAE9FD2CF3}" destId="{FD0C4675-EA3C-46EE-8234-3CE88DABEBC2}" srcOrd="0" destOrd="0" presId="urn:microsoft.com/office/officeart/2018/2/layout/IconVerticalSolidList"/>
    <dgm:cxn modelId="{36AF4A9E-E1AB-448C-B7AC-F7F811BB07D0}" type="presParOf" srcId="{4B73C590-4160-4F9D-83FD-62CAE9FD2CF3}" destId="{39C8CBD4-A929-4C96-85C5-A37CAF1AD39F}" srcOrd="1" destOrd="0" presId="urn:microsoft.com/office/officeart/2018/2/layout/IconVerticalSolidList"/>
    <dgm:cxn modelId="{F238FF0F-A59F-43A8-ABE9-56282B78F600}" type="presParOf" srcId="{4B73C590-4160-4F9D-83FD-62CAE9FD2CF3}" destId="{6D5CC751-0714-4B68-A0A2-5359A511D621}" srcOrd="2" destOrd="0" presId="urn:microsoft.com/office/officeart/2018/2/layout/IconVerticalSolidList"/>
    <dgm:cxn modelId="{B14F2C70-92B4-4F1A-82FD-4AF5DAB6E149}" type="presParOf" srcId="{4B73C590-4160-4F9D-83FD-62CAE9FD2CF3}" destId="{A1B393F3-26F0-4D26-AF29-238DB71E00F8}" srcOrd="3" destOrd="0" presId="urn:microsoft.com/office/officeart/2018/2/layout/IconVerticalSolidList"/>
    <dgm:cxn modelId="{183E3901-1DA4-4C8A-9B6D-650E504BC31F}" type="presParOf" srcId="{65A2E2B8-4CB4-4EF4-87A1-E82C19A2E59B}" destId="{FB80A8E2-318E-480D-A156-0B86A6B5E6A9}" srcOrd="3" destOrd="0" presId="urn:microsoft.com/office/officeart/2018/2/layout/IconVerticalSolidList"/>
    <dgm:cxn modelId="{B00531E7-946E-4E37-8357-E2CECC745552}" type="presParOf" srcId="{65A2E2B8-4CB4-4EF4-87A1-E82C19A2E59B}" destId="{A72AB8CD-9E71-4163-BF15-A6F54A48E83C}" srcOrd="4" destOrd="0" presId="urn:microsoft.com/office/officeart/2018/2/layout/IconVerticalSolidList"/>
    <dgm:cxn modelId="{99D76DD3-49E5-4E02-A961-D4AC41D707D2}" type="presParOf" srcId="{A72AB8CD-9E71-4163-BF15-A6F54A48E83C}" destId="{C8569D8B-AA42-4B39-90A1-024E07A301D6}" srcOrd="0" destOrd="0" presId="urn:microsoft.com/office/officeart/2018/2/layout/IconVerticalSolidList"/>
    <dgm:cxn modelId="{9F04CBD5-6416-4D63-B6EC-E55C4961C197}" type="presParOf" srcId="{A72AB8CD-9E71-4163-BF15-A6F54A48E83C}" destId="{80DF1AD9-CD1E-48A9-9AEE-90B607327CAA}" srcOrd="1" destOrd="0" presId="urn:microsoft.com/office/officeart/2018/2/layout/IconVerticalSolidList"/>
    <dgm:cxn modelId="{D3FB059F-A8A9-4AAB-9F46-47919AF51384}" type="presParOf" srcId="{A72AB8CD-9E71-4163-BF15-A6F54A48E83C}" destId="{6C01AFAC-AD90-42FC-BE25-58A4CC12276D}" srcOrd="2" destOrd="0" presId="urn:microsoft.com/office/officeart/2018/2/layout/IconVerticalSolidList"/>
    <dgm:cxn modelId="{62342E65-2BBE-4406-AE07-F1467D1198D3}" type="presParOf" srcId="{A72AB8CD-9E71-4163-BF15-A6F54A48E83C}" destId="{002FC507-6142-433F-B358-C3E9ED57C956}" srcOrd="3" destOrd="0" presId="urn:microsoft.com/office/officeart/2018/2/layout/IconVerticalSolidList"/>
    <dgm:cxn modelId="{17E3F906-5371-4BB5-B1D3-79F5D62672D9}" type="presParOf" srcId="{65A2E2B8-4CB4-4EF4-87A1-E82C19A2E59B}" destId="{54145D3E-83F9-4721-A549-F71D8DEDC570}" srcOrd="5" destOrd="0" presId="urn:microsoft.com/office/officeart/2018/2/layout/IconVerticalSolidList"/>
    <dgm:cxn modelId="{65662BDE-0FB0-449C-B65E-FD05371C5BAC}" type="presParOf" srcId="{65A2E2B8-4CB4-4EF4-87A1-E82C19A2E59B}" destId="{8C45E103-3A47-444D-9308-64F7AC40E4BE}" srcOrd="6" destOrd="0" presId="urn:microsoft.com/office/officeart/2018/2/layout/IconVerticalSolidList"/>
    <dgm:cxn modelId="{C0F839A4-A524-417C-904A-2DFACB8630B5}" type="presParOf" srcId="{8C45E103-3A47-444D-9308-64F7AC40E4BE}" destId="{DDD7BEDC-693D-4223-97C2-D6D5DE71AC4F}" srcOrd="0" destOrd="0" presId="urn:microsoft.com/office/officeart/2018/2/layout/IconVerticalSolidList"/>
    <dgm:cxn modelId="{4A12AD1D-8935-4764-A09F-330DF75E9708}" type="presParOf" srcId="{8C45E103-3A47-444D-9308-64F7AC40E4BE}" destId="{2F0D49EB-BAD9-4BED-9D0C-2EE77D0D7089}" srcOrd="1" destOrd="0" presId="urn:microsoft.com/office/officeart/2018/2/layout/IconVerticalSolidList"/>
    <dgm:cxn modelId="{32C34642-3F38-480F-A1DE-9A0ACCAF91FE}" type="presParOf" srcId="{8C45E103-3A47-444D-9308-64F7AC40E4BE}" destId="{BD987A42-51DF-4D39-A8CD-98DD94AC9656}" srcOrd="2" destOrd="0" presId="urn:microsoft.com/office/officeart/2018/2/layout/IconVerticalSolidList"/>
    <dgm:cxn modelId="{A37086DD-067B-4AA0-9A06-B095BE302EC1}" type="presParOf" srcId="{8C45E103-3A47-444D-9308-64F7AC40E4BE}" destId="{D4AB9CC7-9B93-4D42-8F51-85F9C9517915}" srcOrd="3" destOrd="0" presId="urn:microsoft.com/office/officeart/2018/2/layout/IconVerticalSolidList"/>
    <dgm:cxn modelId="{FDCA6BD0-8B7C-4512-A7FF-AE2717EA88A9}" type="presParOf" srcId="{65A2E2B8-4CB4-4EF4-87A1-E82C19A2E59B}" destId="{723AB0B5-30D4-4D3E-B700-6E0D0E28C9EF}" srcOrd="7" destOrd="0" presId="urn:microsoft.com/office/officeart/2018/2/layout/IconVerticalSolidList"/>
    <dgm:cxn modelId="{9F9D95D8-3EE6-4171-8486-5DDB9D18BD8F}" type="presParOf" srcId="{65A2E2B8-4CB4-4EF4-87A1-E82C19A2E59B}" destId="{DC68DD8F-099D-4D44-BD22-014510EC3883}" srcOrd="8" destOrd="0" presId="urn:microsoft.com/office/officeart/2018/2/layout/IconVerticalSolidList"/>
    <dgm:cxn modelId="{A08F7C52-F190-4C32-A739-BF3CBF1BB7E9}" type="presParOf" srcId="{DC68DD8F-099D-4D44-BD22-014510EC3883}" destId="{FA3B4EB5-2FEB-4478-BBBC-C1281050CAA7}" srcOrd="0" destOrd="0" presId="urn:microsoft.com/office/officeart/2018/2/layout/IconVerticalSolidList"/>
    <dgm:cxn modelId="{F49F5E3C-AA96-4122-9FE5-68C353C81125}" type="presParOf" srcId="{DC68DD8F-099D-4D44-BD22-014510EC3883}" destId="{4047631B-DB44-4836-AC76-823CCB39D911}" srcOrd="1" destOrd="0" presId="urn:microsoft.com/office/officeart/2018/2/layout/IconVerticalSolidList"/>
    <dgm:cxn modelId="{6D9D0DF3-3C83-44FD-AA66-55C717B60C95}" type="presParOf" srcId="{DC68DD8F-099D-4D44-BD22-014510EC3883}" destId="{D0E4797E-F06F-4BB8-A293-E972C72371C4}" srcOrd="2" destOrd="0" presId="urn:microsoft.com/office/officeart/2018/2/layout/IconVerticalSolidList"/>
    <dgm:cxn modelId="{56462442-49BB-41AB-B41F-2A088CABE178}" type="presParOf" srcId="{DC68DD8F-099D-4D44-BD22-014510EC3883}" destId="{F366CDD7-013A-44CC-A8CC-D07718BBF0DD}" srcOrd="3" destOrd="0" presId="urn:microsoft.com/office/officeart/2018/2/layout/IconVerticalSolidList"/>
    <dgm:cxn modelId="{577E2F4B-60FE-4F27-897C-E99378F3E16A}" type="presParOf" srcId="{65A2E2B8-4CB4-4EF4-87A1-E82C19A2E59B}" destId="{616C5A4F-59FB-4BA8-8902-99C900D467AC}" srcOrd="9" destOrd="0" presId="urn:microsoft.com/office/officeart/2018/2/layout/IconVerticalSolidList"/>
    <dgm:cxn modelId="{22600EF2-01EA-4869-B9F3-22FEBD2AABAC}" type="presParOf" srcId="{65A2E2B8-4CB4-4EF4-87A1-E82C19A2E59B}" destId="{EAB63C35-5613-439B-8C8E-D11564D7FBED}" srcOrd="10" destOrd="0" presId="urn:microsoft.com/office/officeart/2018/2/layout/IconVerticalSolidList"/>
    <dgm:cxn modelId="{AA9CB3E3-5195-413C-9BA7-970D968E7EDF}" type="presParOf" srcId="{EAB63C35-5613-439B-8C8E-D11564D7FBED}" destId="{3B347DA8-8C28-4A59-9854-79ED78D60D8D}" srcOrd="0" destOrd="0" presId="urn:microsoft.com/office/officeart/2018/2/layout/IconVerticalSolidList"/>
    <dgm:cxn modelId="{B396133F-F6BF-4B8C-8B16-9B5A1F114B29}" type="presParOf" srcId="{EAB63C35-5613-439B-8C8E-D11564D7FBED}" destId="{8C2B55C9-FF23-4176-B2BE-1F13474796D8}" srcOrd="1" destOrd="0" presId="urn:microsoft.com/office/officeart/2018/2/layout/IconVerticalSolidList"/>
    <dgm:cxn modelId="{F1887E94-0FD0-4780-9E57-16C081B4A4B9}" type="presParOf" srcId="{EAB63C35-5613-439B-8C8E-D11564D7FBED}" destId="{5988B854-F184-4940-BA2A-A72B9E3F28ED}" srcOrd="2" destOrd="0" presId="urn:microsoft.com/office/officeart/2018/2/layout/IconVerticalSolidList"/>
    <dgm:cxn modelId="{32517C9E-3D14-4101-8299-B668861B5A15}" type="presParOf" srcId="{EAB63C35-5613-439B-8C8E-D11564D7FBED}" destId="{F1FEBA3A-8FE2-4CC0-BA4B-3CCE8AE7D796}" srcOrd="3" destOrd="0" presId="urn:microsoft.com/office/officeart/2018/2/layout/IconVerticalSolidList"/>
    <dgm:cxn modelId="{853076A7-1DA8-4620-B1BD-067B548AFB1E}" type="presParOf" srcId="{65A2E2B8-4CB4-4EF4-87A1-E82C19A2E59B}" destId="{FF867C57-5324-4982-A032-070E3118B392}" srcOrd="11" destOrd="0" presId="urn:microsoft.com/office/officeart/2018/2/layout/IconVerticalSolidList"/>
    <dgm:cxn modelId="{26EABFBD-94CB-44C1-AAFB-81DAB3E0C5B7}" type="presParOf" srcId="{65A2E2B8-4CB4-4EF4-87A1-E82C19A2E59B}" destId="{819E89DE-BE1B-4B91-99FC-1B19645080CF}" srcOrd="12" destOrd="0" presId="urn:microsoft.com/office/officeart/2018/2/layout/IconVerticalSolidList"/>
    <dgm:cxn modelId="{2F643CDE-0F68-487B-920A-6C488A2067AF}" type="presParOf" srcId="{819E89DE-BE1B-4B91-99FC-1B19645080CF}" destId="{CD55E024-59B7-4C11-90BE-2871FAFFFAA2}" srcOrd="0" destOrd="0" presId="urn:microsoft.com/office/officeart/2018/2/layout/IconVerticalSolidList"/>
    <dgm:cxn modelId="{AD528BC2-0F32-411F-ADAE-E20907A4A2E2}" type="presParOf" srcId="{819E89DE-BE1B-4B91-99FC-1B19645080CF}" destId="{3F85C624-8EFD-488C-A794-FAB1BEB18BB4}" srcOrd="1" destOrd="0" presId="urn:microsoft.com/office/officeart/2018/2/layout/IconVerticalSolidList"/>
    <dgm:cxn modelId="{C1883CC3-95AD-4F22-BFEC-876AE2816C9E}" type="presParOf" srcId="{819E89DE-BE1B-4B91-99FC-1B19645080CF}" destId="{838F5310-0E61-4861-AC42-63F4CC56A10D}" srcOrd="2" destOrd="0" presId="urn:microsoft.com/office/officeart/2018/2/layout/IconVerticalSolidList"/>
    <dgm:cxn modelId="{068594F9-24D0-4DEF-8F7A-509792CBB90A}" type="presParOf" srcId="{819E89DE-BE1B-4B91-99FC-1B19645080CF}" destId="{4D199D59-F95D-4531-8B25-E4075C12614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01965D-FD18-4FC1-98EE-F1C77D28B9C8}" type="doc">
      <dgm:prSet loTypeId="urn:microsoft.com/office/officeart/2016/7/layout/VerticalSolidActionList" loCatId="List" qsTypeId="urn:microsoft.com/office/officeart/2005/8/quickstyle/simple1" qsCatId="simple" csTypeId="urn:microsoft.com/office/officeart/2005/8/colors/accent0_3" csCatId="mainScheme" phldr="1"/>
      <dgm:spPr/>
      <dgm:t>
        <a:bodyPr/>
        <a:lstStyle/>
        <a:p>
          <a:endParaRPr lang="en-US"/>
        </a:p>
      </dgm:t>
    </dgm:pt>
    <dgm:pt modelId="{61218710-5AB8-47AA-BA6C-CBD871BA9DC8}">
      <dgm:prSet/>
      <dgm:spPr/>
      <dgm:t>
        <a:bodyPr/>
        <a:lstStyle/>
        <a:p>
          <a:pPr>
            <a:defRPr b="1"/>
          </a:pPr>
          <a:r>
            <a:rPr lang="en-US" dirty="0"/>
            <a:t>Quantum-Safe (Post-Quantum) Cryptography</a:t>
          </a:r>
        </a:p>
      </dgm:t>
    </dgm:pt>
    <dgm:pt modelId="{7C94D49D-A37F-4C39-BB8F-6CBAB79236A1}" type="parTrans" cxnId="{EC0FF877-B5DD-489A-B753-52D7DFFAB1B6}">
      <dgm:prSet/>
      <dgm:spPr/>
      <dgm:t>
        <a:bodyPr/>
        <a:lstStyle/>
        <a:p>
          <a:endParaRPr lang="en-US"/>
        </a:p>
      </dgm:t>
    </dgm:pt>
    <dgm:pt modelId="{53C95E64-D748-471A-85C7-B5E0C9946639}" type="sibTrans" cxnId="{EC0FF877-B5DD-489A-B753-52D7DFFAB1B6}">
      <dgm:prSet/>
      <dgm:spPr/>
      <dgm:t>
        <a:bodyPr/>
        <a:lstStyle/>
        <a:p>
          <a:endParaRPr lang="en-US"/>
        </a:p>
      </dgm:t>
    </dgm:pt>
    <dgm:pt modelId="{BA25A410-CFC2-44E1-85B1-9BB56714A52E}">
      <dgm:prSet custT="1"/>
      <dgm:spPr/>
      <dgm:t>
        <a:bodyPr/>
        <a:lstStyle/>
        <a:p>
          <a:r>
            <a:rPr lang="en-US" sz="1600" dirty="0"/>
            <a:t>Uses classical cryptographic algorithms resistant to quantum attacks</a:t>
          </a:r>
        </a:p>
      </dgm:t>
    </dgm:pt>
    <dgm:pt modelId="{05DC68E9-ABF6-4895-BDE3-37083F52F7D9}" type="parTrans" cxnId="{DD19D8A6-DEC5-4BAF-9E6A-79F622B0FB3E}">
      <dgm:prSet/>
      <dgm:spPr/>
      <dgm:t>
        <a:bodyPr/>
        <a:lstStyle/>
        <a:p>
          <a:endParaRPr lang="en-US"/>
        </a:p>
      </dgm:t>
    </dgm:pt>
    <dgm:pt modelId="{8F441592-4042-4606-9D89-6E3EAF197BDA}" type="sibTrans" cxnId="{DD19D8A6-DEC5-4BAF-9E6A-79F622B0FB3E}">
      <dgm:prSet/>
      <dgm:spPr/>
      <dgm:t>
        <a:bodyPr/>
        <a:lstStyle/>
        <a:p>
          <a:endParaRPr lang="en-US"/>
        </a:p>
      </dgm:t>
    </dgm:pt>
    <dgm:pt modelId="{4FFDF783-5FE3-4C3A-9801-F11E7CE34DED}">
      <dgm:prSet custT="1"/>
      <dgm:spPr/>
      <dgm:t>
        <a:bodyPr/>
        <a:lstStyle/>
        <a:p>
          <a:r>
            <a:rPr lang="en-US" sz="1600" dirty="0"/>
            <a:t>Runs on conventional computers and networks</a:t>
          </a:r>
        </a:p>
      </dgm:t>
    </dgm:pt>
    <dgm:pt modelId="{D1BA64C8-2618-4F42-9103-755F0821DE4E}" type="parTrans" cxnId="{903E139D-9945-4310-94A4-5EFDD7867E80}">
      <dgm:prSet/>
      <dgm:spPr/>
      <dgm:t>
        <a:bodyPr/>
        <a:lstStyle/>
        <a:p>
          <a:endParaRPr lang="en-US"/>
        </a:p>
      </dgm:t>
    </dgm:pt>
    <dgm:pt modelId="{CC6EAA56-D81E-4175-B26C-14580E9F549A}" type="sibTrans" cxnId="{903E139D-9945-4310-94A4-5EFDD7867E80}">
      <dgm:prSet/>
      <dgm:spPr/>
      <dgm:t>
        <a:bodyPr/>
        <a:lstStyle/>
        <a:p>
          <a:endParaRPr lang="en-US"/>
        </a:p>
      </dgm:t>
    </dgm:pt>
    <dgm:pt modelId="{79DA48E0-61DB-4963-B687-BAE70C6B8101}">
      <dgm:prSet custT="1"/>
      <dgm:spPr/>
      <dgm:t>
        <a:bodyPr/>
        <a:lstStyle/>
        <a:p>
          <a:r>
            <a:rPr lang="en-US" sz="1600" dirty="0"/>
            <a:t>Intended to replace RSA (Rivest-Shamir-Adleman) which relies on the difficulty of factoring massive prime numbers and ECC (Elliptic Curve Cryptography), which relies on the algebraic structure of elliptic curves over finite fields.</a:t>
          </a:r>
        </a:p>
      </dgm:t>
    </dgm:pt>
    <dgm:pt modelId="{A1817A1C-D10C-4071-BA2B-83351902FF6C}" type="parTrans" cxnId="{85EC3B2D-C0B3-4D6F-A34E-6A4F4BEA8D23}">
      <dgm:prSet/>
      <dgm:spPr/>
      <dgm:t>
        <a:bodyPr/>
        <a:lstStyle/>
        <a:p>
          <a:endParaRPr lang="en-US"/>
        </a:p>
      </dgm:t>
    </dgm:pt>
    <dgm:pt modelId="{5CC29ED4-D415-4402-87C2-701AA9007A46}" type="sibTrans" cxnId="{85EC3B2D-C0B3-4D6F-A34E-6A4F4BEA8D23}">
      <dgm:prSet/>
      <dgm:spPr/>
      <dgm:t>
        <a:bodyPr/>
        <a:lstStyle/>
        <a:p>
          <a:endParaRPr lang="en-US"/>
        </a:p>
      </dgm:t>
    </dgm:pt>
    <dgm:pt modelId="{EACE9642-D4A5-4F12-91F6-E4167304CDA9}">
      <dgm:prSet/>
      <dgm:spPr/>
      <dgm:t>
        <a:bodyPr/>
        <a:lstStyle/>
        <a:p>
          <a:pPr>
            <a:defRPr b="1"/>
          </a:pPr>
          <a:r>
            <a:rPr lang="en-US"/>
            <a:t>Examples:</a:t>
          </a:r>
        </a:p>
      </dgm:t>
    </dgm:pt>
    <dgm:pt modelId="{7F3EC6D6-CE4F-4795-BCEA-CD4A061B7B20}" type="parTrans" cxnId="{3C0DCE3A-19B2-4794-9D94-EACCDB3491A6}">
      <dgm:prSet/>
      <dgm:spPr/>
      <dgm:t>
        <a:bodyPr/>
        <a:lstStyle/>
        <a:p>
          <a:endParaRPr lang="en-US"/>
        </a:p>
      </dgm:t>
    </dgm:pt>
    <dgm:pt modelId="{DE024064-2CCF-4194-9779-44CD5C7C06BF}" type="sibTrans" cxnId="{3C0DCE3A-19B2-4794-9D94-EACCDB3491A6}">
      <dgm:prSet/>
      <dgm:spPr/>
      <dgm:t>
        <a:bodyPr/>
        <a:lstStyle/>
        <a:p>
          <a:endParaRPr lang="en-US"/>
        </a:p>
      </dgm:t>
    </dgm:pt>
    <dgm:pt modelId="{A9AA9320-7587-4AD4-A9E4-C8605EDF9685}">
      <dgm:prSet custT="1"/>
      <dgm:spPr/>
      <dgm:t>
        <a:bodyPr/>
        <a:lstStyle/>
        <a:p>
          <a:r>
            <a:rPr lang="en-US" sz="1600" dirty="0"/>
            <a:t>lattice-based cryptography</a:t>
          </a:r>
        </a:p>
      </dgm:t>
    </dgm:pt>
    <dgm:pt modelId="{B5338D81-07AE-462C-8BA2-C5E39E6E9F99}" type="parTrans" cxnId="{370CB7F4-BA69-49B8-BD7A-85B4B479DFEE}">
      <dgm:prSet/>
      <dgm:spPr/>
      <dgm:t>
        <a:bodyPr/>
        <a:lstStyle/>
        <a:p>
          <a:endParaRPr lang="en-US"/>
        </a:p>
      </dgm:t>
    </dgm:pt>
    <dgm:pt modelId="{664B7DA7-6107-4A8F-87EF-BD68FD749A4C}" type="sibTrans" cxnId="{370CB7F4-BA69-49B8-BD7A-85B4B479DFEE}">
      <dgm:prSet/>
      <dgm:spPr/>
      <dgm:t>
        <a:bodyPr/>
        <a:lstStyle/>
        <a:p>
          <a:endParaRPr lang="en-US"/>
        </a:p>
      </dgm:t>
    </dgm:pt>
    <dgm:pt modelId="{EF76B5BE-08F6-4F9B-8B7B-3CFB4EC6BA00}">
      <dgm:prSet custT="1"/>
      <dgm:spPr/>
      <dgm:t>
        <a:bodyPr/>
        <a:lstStyle/>
        <a:p>
          <a:r>
            <a:rPr lang="en-US" sz="1600" dirty="0"/>
            <a:t>hash-based signatures</a:t>
          </a:r>
        </a:p>
      </dgm:t>
    </dgm:pt>
    <dgm:pt modelId="{513D3BEB-5071-4DBE-A6CB-E5B42FF86D2C}" type="parTrans" cxnId="{82952522-950A-49CF-96FD-8A2F175D3504}">
      <dgm:prSet/>
      <dgm:spPr/>
      <dgm:t>
        <a:bodyPr/>
        <a:lstStyle/>
        <a:p>
          <a:endParaRPr lang="en-US"/>
        </a:p>
      </dgm:t>
    </dgm:pt>
    <dgm:pt modelId="{4C64C1B7-8386-44C1-A025-8B7CFA07B1B2}" type="sibTrans" cxnId="{82952522-950A-49CF-96FD-8A2F175D3504}">
      <dgm:prSet/>
      <dgm:spPr/>
      <dgm:t>
        <a:bodyPr/>
        <a:lstStyle/>
        <a:p>
          <a:endParaRPr lang="en-US"/>
        </a:p>
      </dgm:t>
    </dgm:pt>
    <dgm:pt modelId="{BE57D1C1-3E78-41E2-9995-913E87B22F2B}">
      <dgm:prSet custT="1"/>
      <dgm:spPr/>
      <dgm:t>
        <a:bodyPr/>
        <a:lstStyle/>
        <a:p>
          <a:r>
            <a:rPr lang="en-US" sz="1600" dirty="0"/>
            <a:t>code-based cryptography</a:t>
          </a:r>
        </a:p>
      </dgm:t>
    </dgm:pt>
    <dgm:pt modelId="{4EAF6126-1E5E-47AD-9090-01F4180BE18E}" type="parTrans" cxnId="{E0B5A004-46D6-4F2B-9656-C25B6BF2D4D9}">
      <dgm:prSet/>
      <dgm:spPr/>
      <dgm:t>
        <a:bodyPr/>
        <a:lstStyle/>
        <a:p>
          <a:endParaRPr lang="en-US"/>
        </a:p>
      </dgm:t>
    </dgm:pt>
    <dgm:pt modelId="{1C65F4C8-688A-4F9E-AE9D-B085558D0D0F}" type="sibTrans" cxnId="{E0B5A004-46D6-4F2B-9656-C25B6BF2D4D9}">
      <dgm:prSet/>
      <dgm:spPr/>
      <dgm:t>
        <a:bodyPr/>
        <a:lstStyle/>
        <a:p>
          <a:endParaRPr lang="en-US"/>
        </a:p>
      </dgm:t>
    </dgm:pt>
    <dgm:pt modelId="{AD7F1F15-B727-46B4-AB43-CACA010EC83B}">
      <dgm:prSet/>
      <dgm:spPr/>
      <dgm:t>
        <a:bodyPr/>
        <a:lstStyle/>
        <a:p>
          <a:pPr>
            <a:defRPr b="1"/>
          </a:pPr>
          <a:r>
            <a:rPr lang="en-US"/>
            <a:t>Quantum-Secure Communications</a:t>
          </a:r>
        </a:p>
      </dgm:t>
    </dgm:pt>
    <dgm:pt modelId="{4C34514B-044D-4A69-91AD-8C263725EFA3}" type="parTrans" cxnId="{3B9BEFD9-7A25-418F-9265-26044DC1A537}">
      <dgm:prSet/>
      <dgm:spPr/>
      <dgm:t>
        <a:bodyPr/>
        <a:lstStyle/>
        <a:p>
          <a:endParaRPr lang="en-US"/>
        </a:p>
      </dgm:t>
    </dgm:pt>
    <dgm:pt modelId="{58E031EE-50B4-4C9B-901A-443A6EE00EF0}" type="sibTrans" cxnId="{3B9BEFD9-7A25-418F-9265-26044DC1A537}">
      <dgm:prSet/>
      <dgm:spPr/>
      <dgm:t>
        <a:bodyPr/>
        <a:lstStyle/>
        <a:p>
          <a:endParaRPr lang="en-US"/>
        </a:p>
      </dgm:t>
    </dgm:pt>
    <dgm:pt modelId="{83B75680-9C7A-4C53-8EDA-2B96A0CA4334}">
      <dgm:prSet custT="1"/>
      <dgm:spPr/>
      <dgm:t>
        <a:bodyPr/>
        <a:lstStyle/>
        <a:p>
          <a:r>
            <a:rPr lang="en-US" sz="1600" dirty="0"/>
            <a:t>Uses principles of quantum mechanics directly</a:t>
          </a:r>
        </a:p>
      </dgm:t>
    </dgm:pt>
    <dgm:pt modelId="{8CFB1D17-CE35-4616-80AD-02A436CE5683}" type="parTrans" cxnId="{97D73B32-DA4B-4AD6-990A-E334716546A3}">
      <dgm:prSet/>
      <dgm:spPr/>
      <dgm:t>
        <a:bodyPr/>
        <a:lstStyle/>
        <a:p>
          <a:endParaRPr lang="en-US"/>
        </a:p>
      </dgm:t>
    </dgm:pt>
    <dgm:pt modelId="{B57C0A04-0B96-4A10-A805-B73144138789}" type="sibTrans" cxnId="{97D73B32-DA4B-4AD6-990A-E334716546A3}">
      <dgm:prSet/>
      <dgm:spPr/>
      <dgm:t>
        <a:bodyPr/>
        <a:lstStyle/>
        <a:p>
          <a:endParaRPr lang="en-US"/>
        </a:p>
      </dgm:t>
    </dgm:pt>
    <dgm:pt modelId="{A80362BE-C812-4C96-A1FC-5FADC6B76682}">
      <dgm:prSet custT="1"/>
      <dgm:spPr/>
      <dgm:t>
        <a:bodyPr/>
        <a:lstStyle/>
        <a:p>
          <a:r>
            <a:rPr lang="en-US" sz="1600" dirty="0"/>
            <a:t>Usually based on Quantum Key Distribution (QKD)</a:t>
          </a:r>
        </a:p>
      </dgm:t>
    </dgm:pt>
    <dgm:pt modelId="{6566CC84-FDB2-47CD-BA1A-8580A1A3394D}" type="parTrans" cxnId="{173106E0-5388-4F0C-9BEB-E11857E26B3B}">
      <dgm:prSet/>
      <dgm:spPr/>
      <dgm:t>
        <a:bodyPr/>
        <a:lstStyle/>
        <a:p>
          <a:endParaRPr lang="en-US"/>
        </a:p>
      </dgm:t>
    </dgm:pt>
    <dgm:pt modelId="{2D348587-B3E4-41FA-B740-434D8ACDACDF}" type="sibTrans" cxnId="{173106E0-5388-4F0C-9BEB-E11857E26B3B}">
      <dgm:prSet/>
      <dgm:spPr/>
      <dgm:t>
        <a:bodyPr/>
        <a:lstStyle/>
        <a:p>
          <a:endParaRPr lang="en-US"/>
        </a:p>
      </dgm:t>
    </dgm:pt>
    <dgm:pt modelId="{B5F45D66-643E-4306-8BA1-BDD75FBA9A23}">
      <dgm:prSet custT="1"/>
      <dgm:spPr/>
      <dgm:t>
        <a:bodyPr/>
        <a:lstStyle/>
        <a:p>
          <a:r>
            <a:rPr lang="en-US" sz="1600" dirty="0"/>
            <a:t>Eavesdropping can be physically detected</a:t>
          </a:r>
        </a:p>
      </dgm:t>
    </dgm:pt>
    <dgm:pt modelId="{12F9E2C7-ABFE-4478-BC2F-2B70933CB72C}" type="parTrans" cxnId="{0EE63F66-4F9A-4C36-A258-76A828006F44}">
      <dgm:prSet/>
      <dgm:spPr/>
      <dgm:t>
        <a:bodyPr/>
        <a:lstStyle/>
        <a:p>
          <a:endParaRPr lang="en-US"/>
        </a:p>
      </dgm:t>
    </dgm:pt>
    <dgm:pt modelId="{E0B5F361-CBF4-4EBA-8124-FBB7ED9A1C4B}" type="sibTrans" cxnId="{0EE63F66-4F9A-4C36-A258-76A828006F44}">
      <dgm:prSet/>
      <dgm:spPr/>
      <dgm:t>
        <a:bodyPr/>
        <a:lstStyle/>
        <a:p>
          <a:endParaRPr lang="en-US"/>
        </a:p>
      </dgm:t>
    </dgm:pt>
    <dgm:pt modelId="{A791213D-372E-4BD7-A192-18EBA92FC078}">
      <dgm:prSet custT="1"/>
      <dgm:spPr/>
      <dgm:t>
        <a:bodyPr/>
        <a:lstStyle/>
        <a:p>
          <a:r>
            <a:rPr lang="en-US" sz="1600" dirty="0"/>
            <a:t>Requires specialized quantum communication hardware</a:t>
          </a:r>
        </a:p>
      </dgm:t>
    </dgm:pt>
    <dgm:pt modelId="{7FE2B4C1-BE76-43C5-B132-9CB4DFBEB7FF}" type="parTrans" cxnId="{E530C425-4AAF-459F-94C9-30F3861EC3CC}">
      <dgm:prSet/>
      <dgm:spPr/>
      <dgm:t>
        <a:bodyPr/>
        <a:lstStyle/>
        <a:p>
          <a:endParaRPr lang="en-US"/>
        </a:p>
      </dgm:t>
    </dgm:pt>
    <dgm:pt modelId="{19E7976D-E632-4B76-94E3-1182C525484C}" type="sibTrans" cxnId="{E530C425-4AAF-459F-94C9-30F3861EC3CC}">
      <dgm:prSet/>
      <dgm:spPr/>
      <dgm:t>
        <a:bodyPr/>
        <a:lstStyle/>
        <a:p>
          <a:endParaRPr lang="en-US"/>
        </a:p>
      </dgm:t>
    </dgm:pt>
    <dgm:pt modelId="{9B86E0F4-2659-4471-B15C-49BA42E50CF6}" type="pres">
      <dgm:prSet presAssocID="{1601965D-FD18-4FC1-98EE-F1C77D28B9C8}" presName="Name0" presStyleCnt="0">
        <dgm:presLayoutVars>
          <dgm:dir/>
          <dgm:animLvl val="lvl"/>
          <dgm:resizeHandles val="exact"/>
        </dgm:presLayoutVars>
      </dgm:prSet>
      <dgm:spPr/>
      <dgm:t>
        <a:bodyPr/>
        <a:lstStyle/>
        <a:p>
          <a:endParaRPr lang="en-US"/>
        </a:p>
      </dgm:t>
    </dgm:pt>
    <dgm:pt modelId="{C01A84D0-FF44-4BAC-ACAF-6551B6DCB8D4}" type="pres">
      <dgm:prSet presAssocID="{61218710-5AB8-47AA-BA6C-CBD871BA9DC8}" presName="linNode" presStyleCnt="0"/>
      <dgm:spPr/>
    </dgm:pt>
    <dgm:pt modelId="{9C194755-F290-463F-B281-93DC319C2674}" type="pres">
      <dgm:prSet presAssocID="{61218710-5AB8-47AA-BA6C-CBD871BA9DC8}" presName="parentText" presStyleLbl="alignNode1" presStyleIdx="0" presStyleCnt="3">
        <dgm:presLayoutVars>
          <dgm:chMax val="1"/>
          <dgm:bulletEnabled/>
        </dgm:presLayoutVars>
      </dgm:prSet>
      <dgm:spPr/>
      <dgm:t>
        <a:bodyPr/>
        <a:lstStyle/>
        <a:p>
          <a:endParaRPr lang="en-US"/>
        </a:p>
      </dgm:t>
    </dgm:pt>
    <dgm:pt modelId="{5830ED1E-F97B-42EE-ACB6-6A9378B8C056}" type="pres">
      <dgm:prSet presAssocID="{61218710-5AB8-47AA-BA6C-CBD871BA9DC8}" presName="descendantText" presStyleLbl="alignAccFollowNode1" presStyleIdx="0" presStyleCnt="3">
        <dgm:presLayoutVars>
          <dgm:bulletEnabled/>
        </dgm:presLayoutVars>
      </dgm:prSet>
      <dgm:spPr/>
      <dgm:t>
        <a:bodyPr/>
        <a:lstStyle/>
        <a:p>
          <a:endParaRPr lang="en-US"/>
        </a:p>
      </dgm:t>
    </dgm:pt>
    <dgm:pt modelId="{4135AD34-462D-4027-9157-6BAB02B305E0}" type="pres">
      <dgm:prSet presAssocID="{53C95E64-D748-471A-85C7-B5E0C9946639}" presName="sp" presStyleCnt="0"/>
      <dgm:spPr/>
    </dgm:pt>
    <dgm:pt modelId="{FFA771CD-A1B6-469D-B1DA-C008EE8AB065}" type="pres">
      <dgm:prSet presAssocID="{EACE9642-D4A5-4F12-91F6-E4167304CDA9}" presName="linNode" presStyleCnt="0"/>
      <dgm:spPr/>
    </dgm:pt>
    <dgm:pt modelId="{81001422-E444-4565-B1BC-538BC519FF2E}" type="pres">
      <dgm:prSet presAssocID="{EACE9642-D4A5-4F12-91F6-E4167304CDA9}" presName="parentText" presStyleLbl="alignNode1" presStyleIdx="1" presStyleCnt="3">
        <dgm:presLayoutVars>
          <dgm:chMax val="1"/>
          <dgm:bulletEnabled/>
        </dgm:presLayoutVars>
      </dgm:prSet>
      <dgm:spPr/>
      <dgm:t>
        <a:bodyPr/>
        <a:lstStyle/>
        <a:p>
          <a:endParaRPr lang="en-US"/>
        </a:p>
      </dgm:t>
    </dgm:pt>
    <dgm:pt modelId="{15B0B7CD-34E9-49BD-B9AC-FE6FA3E3A779}" type="pres">
      <dgm:prSet presAssocID="{EACE9642-D4A5-4F12-91F6-E4167304CDA9}" presName="descendantText" presStyleLbl="alignAccFollowNode1" presStyleIdx="1" presStyleCnt="3">
        <dgm:presLayoutVars>
          <dgm:bulletEnabled/>
        </dgm:presLayoutVars>
      </dgm:prSet>
      <dgm:spPr/>
      <dgm:t>
        <a:bodyPr/>
        <a:lstStyle/>
        <a:p>
          <a:endParaRPr lang="en-US"/>
        </a:p>
      </dgm:t>
    </dgm:pt>
    <dgm:pt modelId="{3CD710F9-F85C-4025-9CC8-C93618BA8C2F}" type="pres">
      <dgm:prSet presAssocID="{DE024064-2CCF-4194-9779-44CD5C7C06BF}" presName="sp" presStyleCnt="0"/>
      <dgm:spPr/>
    </dgm:pt>
    <dgm:pt modelId="{C2034F46-E7DF-40FA-A6C3-59C3A06B6B9B}" type="pres">
      <dgm:prSet presAssocID="{AD7F1F15-B727-46B4-AB43-CACA010EC83B}" presName="linNode" presStyleCnt="0"/>
      <dgm:spPr/>
    </dgm:pt>
    <dgm:pt modelId="{EE4CE83A-9150-4433-89F2-795B2F9CB3ED}" type="pres">
      <dgm:prSet presAssocID="{AD7F1F15-B727-46B4-AB43-CACA010EC83B}" presName="parentText" presStyleLbl="alignNode1" presStyleIdx="2" presStyleCnt="3">
        <dgm:presLayoutVars>
          <dgm:chMax val="1"/>
          <dgm:bulletEnabled/>
        </dgm:presLayoutVars>
      </dgm:prSet>
      <dgm:spPr/>
      <dgm:t>
        <a:bodyPr/>
        <a:lstStyle/>
        <a:p>
          <a:endParaRPr lang="en-US"/>
        </a:p>
      </dgm:t>
    </dgm:pt>
    <dgm:pt modelId="{FB13B229-B513-4367-AFC6-3538F8C3385E}" type="pres">
      <dgm:prSet presAssocID="{AD7F1F15-B727-46B4-AB43-CACA010EC83B}" presName="descendantText" presStyleLbl="alignAccFollowNode1" presStyleIdx="2" presStyleCnt="3">
        <dgm:presLayoutVars>
          <dgm:bulletEnabled/>
        </dgm:presLayoutVars>
      </dgm:prSet>
      <dgm:spPr/>
      <dgm:t>
        <a:bodyPr/>
        <a:lstStyle/>
        <a:p>
          <a:endParaRPr lang="en-US"/>
        </a:p>
      </dgm:t>
    </dgm:pt>
  </dgm:ptLst>
  <dgm:cxnLst>
    <dgm:cxn modelId="{30434DE3-6DBB-490C-B354-A220023A2613}" type="presOf" srcId="{1601965D-FD18-4FC1-98EE-F1C77D28B9C8}" destId="{9B86E0F4-2659-4471-B15C-49BA42E50CF6}" srcOrd="0" destOrd="0" presId="urn:microsoft.com/office/officeart/2016/7/layout/VerticalSolidActionList"/>
    <dgm:cxn modelId="{DD19D8A6-DEC5-4BAF-9E6A-79F622B0FB3E}" srcId="{61218710-5AB8-47AA-BA6C-CBD871BA9DC8}" destId="{BA25A410-CFC2-44E1-85B1-9BB56714A52E}" srcOrd="0" destOrd="0" parTransId="{05DC68E9-ABF6-4895-BDE3-37083F52F7D9}" sibTransId="{8F441592-4042-4606-9D89-6E3EAF197BDA}"/>
    <dgm:cxn modelId="{370CB7F4-BA69-49B8-BD7A-85B4B479DFEE}" srcId="{EACE9642-D4A5-4F12-91F6-E4167304CDA9}" destId="{A9AA9320-7587-4AD4-A9E4-C8605EDF9685}" srcOrd="0" destOrd="0" parTransId="{B5338D81-07AE-462C-8BA2-C5E39E6E9F99}" sibTransId="{664B7DA7-6107-4A8F-87EF-BD68FD749A4C}"/>
    <dgm:cxn modelId="{54E9F512-3A87-4F9E-BC6E-27CC384D94C9}" type="presOf" srcId="{AD7F1F15-B727-46B4-AB43-CACA010EC83B}" destId="{EE4CE83A-9150-4433-89F2-795B2F9CB3ED}" srcOrd="0" destOrd="0" presId="urn:microsoft.com/office/officeart/2016/7/layout/VerticalSolidActionList"/>
    <dgm:cxn modelId="{59E65DEF-310B-4A0B-8037-BB06F2680E6B}" type="presOf" srcId="{EF76B5BE-08F6-4F9B-8B7B-3CFB4EC6BA00}" destId="{15B0B7CD-34E9-49BD-B9AC-FE6FA3E3A779}" srcOrd="0" destOrd="1" presId="urn:microsoft.com/office/officeart/2016/7/layout/VerticalSolidActionList"/>
    <dgm:cxn modelId="{173106E0-5388-4F0C-9BEB-E11857E26B3B}" srcId="{AD7F1F15-B727-46B4-AB43-CACA010EC83B}" destId="{A80362BE-C812-4C96-A1FC-5FADC6B76682}" srcOrd="1" destOrd="0" parTransId="{6566CC84-FDB2-47CD-BA1A-8580A1A3394D}" sibTransId="{2D348587-B3E4-41FA-B740-434D8ACDACDF}"/>
    <dgm:cxn modelId="{16C62AFC-3ACF-4A71-8F8E-200C2CBFA069}" type="presOf" srcId="{83B75680-9C7A-4C53-8EDA-2B96A0CA4334}" destId="{FB13B229-B513-4367-AFC6-3538F8C3385E}" srcOrd="0" destOrd="0" presId="urn:microsoft.com/office/officeart/2016/7/layout/VerticalSolidActionList"/>
    <dgm:cxn modelId="{0EE63F66-4F9A-4C36-A258-76A828006F44}" srcId="{AD7F1F15-B727-46B4-AB43-CACA010EC83B}" destId="{B5F45D66-643E-4306-8BA1-BDD75FBA9A23}" srcOrd="2" destOrd="0" parTransId="{12F9E2C7-ABFE-4478-BC2F-2B70933CB72C}" sibTransId="{E0B5F361-CBF4-4EBA-8124-FBB7ED9A1C4B}"/>
    <dgm:cxn modelId="{E9488688-FEAE-4533-A858-5D3E244A78BF}" type="presOf" srcId="{B5F45D66-643E-4306-8BA1-BDD75FBA9A23}" destId="{FB13B229-B513-4367-AFC6-3538F8C3385E}" srcOrd="0" destOrd="2" presId="urn:microsoft.com/office/officeart/2016/7/layout/VerticalSolidActionList"/>
    <dgm:cxn modelId="{97D73B32-DA4B-4AD6-990A-E334716546A3}" srcId="{AD7F1F15-B727-46B4-AB43-CACA010EC83B}" destId="{83B75680-9C7A-4C53-8EDA-2B96A0CA4334}" srcOrd="0" destOrd="0" parTransId="{8CFB1D17-CE35-4616-80AD-02A436CE5683}" sibTransId="{B57C0A04-0B96-4A10-A805-B73144138789}"/>
    <dgm:cxn modelId="{3D29FFCB-607D-4798-9098-1E700659936F}" type="presOf" srcId="{4FFDF783-5FE3-4C3A-9801-F11E7CE34DED}" destId="{5830ED1E-F97B-42EE-ACB6-6A9378B8C056}" srcOrd="0" destOrd="1" presId="urn:microsoft.com/office/officeart/2016/7/layout/VerticalSolidActionList"/>
    <dgm:cxn modelId="{3B9BEFD9-7A25-418F-9265-26044DC1A537}" srcId="{1601965D-FD18-4FC1-98EE-F1C77D28B9C8}" destId="{AD7F1F15-B727-46B4-AB43-CACA010EC83B}" srcOrd="2" destOrd="0" parTransId="{4C34514B-044D-4A69-91AD-8C263725EFA3}" sibTransId="{58E031EE-50B4-4C9B-901A-443A6EE00EF0}"/>
    <dgm:cxn modelId="{3041F8D0-2CA5-4BF0-AE84-57968ACCDC47}" type="presOf" srcId="{A9AA9320-7587-4AD4-A9E4-C8605EDF9685}" destId="{15B0B7CD-34E9-49BD-B9AC-FE6FA3E3A779}" srcOrd="0" destOrd="0" presId="urn:microsoft.com/office/officeart/2016/7/layout/VerticalSolidActionList"/>
    <dgm:cxn modelId="{2F991D3A-F0D8-4E01-A1C9-EBB55EB6B9C2}" type="presOf" srcId="{BE57D1C1-3E78-41E2-9995-913E87B22F2B}" destId="{15B0B7CD-34E9-49BD-B9AC-FE6FA3E3A779}" srcOrd="0" destOrd="2" presId="urn:microsoft.com/office/officeart/2016/7/layout/VerticalSolidActionList"/>
    <dgm:cxn modelId="{85EC3B2D-C0B3-4D6F-A34E-6A4F4BEA8D23}" srcId="{61218710-5AB8-47AA-BA6C-CBD871BA9DC8}" destId="{79DA48E0-61DB-4963-B687-BAE70C6B8101}" srcOrd="2" destOrd="0" parTransId="{A1817A1C-D10C-4071-BA2B-83351902FF6C}" sibTransId="{5CC29ED4-D415-4402-87C2-701AA9007A46}"/>
    <dgm:cxn modelId="{7BF4129B-7A37-46E9-A87D-665C5FD2837B}" type="presOf" srcId="{BA25A410-CFC2-44E1-85B1-9BB56714A52E}" destId="{5830ED1E-F97B-42EE-ACB6-6A9378B8C056}" srcOrd="0" destOrd="0" presId="urn:microsoft.com/office/officeart/2016/7/layout/VerticalSolidActionList"/>
    <dgm:cxn modelId="{E530C425-4AAF-459F-94C9-30F3861EC3CC}" srcId="{AD7F1F15-B727-46B4-AB43-CACA010EC83B}" destId="{A791213D-372E-4BD7-A192-18EBA92FC078}" srcOrd="3" destOrd="0" parTransId="{7FE2B4C1-BE76-43C5-B132-9CB4DFBEB7FF}" sibTransId="{19E7976D-E632-4B76-94E3-1182C525484C}"/>
    <dgm:cxn modelId="{75E9F589-B721-47FC-A10D-CE3B8F26FFC7}" type="presOf" srcId="{A80362BE-C812-4C96-A1FC-5FADC6B76682}" destId="{FB13B229-B513-4367-AFC6-3538F8C3385E}" srcOrd="0" destOrd="1" presId="urn:microsoft.com/office/officeart/2016/7/layout/VerticalSolidActionList"/>
    <dgm:cxn modelId="{EC0FF877-B5DD-489A-B753-52D7DFFAB1B6}" srcId="{1601965D-FD18-4FC1-98EE-F1C77D28B9C8}" destId="{61218710-5AB8-47AA-BA6C-CBD871BA9DC8}" srcOrd="0" destOrd="0" parTransId="{7C94D49D-A37F-4C39-BB8F-6CBAB79236A1}" sibTransId="{53C95E64-D748-471A-85C7-B5E0C9946639}"/>
    <dgm:cxn modelId="{903E139D-9945-4310-94A4-5EFDD7867E80}" srcId="{61218710-5AB8-47AA-BA6C-CBD871BA9DC8}" destId="{4FFDF783-5FE3-4C3A-9801-F11E7CE34DED}" srcOrd="1" destOrd="0" parTransId="{D1BA64C8-2618-4F42-9103-755F0821DE4E}" sibTransId="{CC6EAA56-D81E-4175-B26C-14580E9F549A}"/>
    <dgm:cxn modelId="{82952522-950A-49CF-96FD-8A2F175D3504}" srcId="{EACE9642-D4A5-4F12-91F6-E4167304CDA9}" destId="{EF76B5BE-08F6-4F9B-8B7B-3CFB4EC6BA00}" srcOrd="1" destOrd="0" parTransId="{513D3BEB-5071-4DBE-A6CB-E5B42FF86D2C}" sibTransId="{4C64C1B7-8386-44C1-A025-8B7CFA07B1B2}"/>
    <dgm:cxn modelId="{DF97D280-C81C-4C21-8460-CBA92130F6A3}" type="presOf" srcId="{61218710-5AB8-47AA-BA6C-CBD871BA9DC8}" destId="{9C194755-F290-463F-B281-93DC319C2674}" srcOrd="0" destOrd="0" presId="urn:microsoft.com/office/officeart/2016/7/layout/VerticalSolidActionList"/>
    <dgm:cxn modelId="{3C0DCE3A-19B2-4794-9D94-EACCDB3491A6}" srcId="{1601965D-FD18-4FC1-98EE-F1C77D28B9C8}" destId="{EACE9642-D4A5-4F12-91F6-E4167304CDA9}" srcOrd="1" destOrd="0" parTransId="{7F3EC6D6-CE4F-4795-BCEA-CD4A061B7B20}" sibTransId="{DE024064-2CCF-4194-9779-44CD5C7C06BF}"/>
    <dgm:cxn modelId="{E0B5A004-46D6-4F2B-9656-C25B6BF2D4D9}" srcId="{EACE9642-D4A5-4F12-91F6-E4167304CDA9}" destId="{BE57D1C1-3E78-41E2-9995-913E87B22F2B}" srcOrd="2" destOrd="0" parTransId="{4EAF6126-1E5E-47AD-9090-01F4180BE18E}" sibTransId="{1C65F4C8-688A-4F9E-AE9D-B085558D0D0F}"/>
    <dgm:cxn modelId="{427D0853-45B0-47CF-821C-3D570B9A34F5}" type="presOf" srcId="{79DA48E0-61DB-4963-B687-BAE70C6B8101}" destId="{5830ED1E-F97B-42EE-ACB6-6A9378B8C056}" srcOrd="0" destOrd="2" presId="urn:microsoft.com/office/officeart/2016/7/layout/VerticalSolidActionList"/>
    <dgm:cxn modelId="{1FF9B37A-4848-40E6-A849-3A48FEF83285}" type="presOf" srcId="{EACE9642-D4A5-4F12-91F6-E4167304CDA9}" destId="{81001422-E444-4565-B1BC-538BC519FF2E}" srcOrd="0" destOrd="0" presId="urn:microsoft.com/office/officeart/2016/7/layout/VerticalSolidActionList"/>
    <dgm:cxn modelId="{F5F23DD1-4B7B-4713-992D-B3CBB28F7217}" type="presOf" srcId="{A791213D-372E-4BD7-A192-18EBA92FC078}" destId="{FB13B229-B513-4367-AFC6-3538F8C3385E}" srcOrd="0" destOrd="3" presId="urn:microsoft.com/office/officeart/2016/7/layout/VerticalSolidActionList"/>
    <dgm:cxn modelId="{65812C34-E358-476F-8C39-A0FC6822E7BA}" type="presParOf" srcId="{9B86E0F4-2659-4471-B15C-49BA42E50CF6}" destId="{C01A84D0-FF44-4BAC-ACAF-6551B6DCB8D4}" srcOrd="0" destOrd="0" presId="urn:microsoft.com/office/officeart/2016/7/layout/VerticalSolidActionList"/>
    <dgm:cxn modelId="{401DB9C2-D0F5-4318-8ADE-1C6CE9C4FE3A}" type="presParOf" srcId="{C01A84D0-FF44-4BAC-ACAF-6551B6DCB8D4}" destId="{9C194755-F290-463F-B281-93DC319C2674}" srcOrd="0" destOrd="0" presId="urn:microsoft.com/office/officeart/2016/7/layout/VerticalSolidActionList"/>
    <dgm:cxn modelId="{8FBF2521-18D6-4E78-9BED-56F93ABA19EE}" type="presParOf" srcId="{C01A84D0-FF44-4BAC-ACAF-6551B6DCB8D4}" destId="{5830ED1E-F97B-42EE-ACB6-6A9378B8C056}" srcOrd="1" destOrd="0" presId="urn:microsoft.com/office/officeart/2016/7/layout/VerticalSolidActionList"/>
    <dgm:cxn modelId="{B600ACB9-F5C2-4DD9-88ED-7E473F1318A2}" type="presParOf" srcId="{9B86E0F4-2659-4471-B15C-49BA42E50CF6}" destId="{4135AD34-462D-4027-9157-6BAB02B305E0}" srcOrd="1" destOrd="0" presId="urn:microsoft.com/office/officeart/2016/7/layout/VerticalSolidActionList"/>
    <dgm:cxn modelId="{03663BD1-21DD-4EE2-8708-24451B87BD8E}" type="presParOf" srcId="{9B86E0F4-2659-4471-B15C-49BA42E50CF6}" destId="{FFA771CD-A1B6-469D-B1DA-C008EE8AB065}" srcOrd="2" destOrd="0" presId="urn:microsoft.com/office/officeart/2016/7/layout/VerticalSolidActionList"/>
    <dgm:cxn modelId="{410CD9B2-C115-4AC9-B72E-5C053666E84D}" type="presParOf" srcId="{FFA771CD-A1B6-469D-B1DA-C008EE8AB065}" destId="{81001422-E444-4565-B1BC-538BC519FF2E}" srcOrd="0" destOrd="0" presId="urn:microsoft.com/office/officeart/2016/7/layout/VerticalSolidActionList"/>
    <dgm:cxn modelId="{04BC1908-9D6F-44BF-838D-AE07AC798FE8}" type="presParOf" srcId="{FFA771CD-A1B6-469D-B1DA-C008EE8AB065}" destId="{15B0B7CD-34E9-49BD-B9AC-FE6FA3E3A779}" srcOrd="1" destOrd="0" presId="urn:microsoft.com/office/officeart/2016/7/layout/VerticalSolidActionList"/>
    <dgm:cxn modelId="{57417D11-FD63-4685-9799-EA143784DA17}" type="presParOf" srcId="{9B86E0F4-2659-4471-B15C-49BA42E50CF6}" destId="{3CD710F9-F85C-4025-9CC8-C93618BA8C2F}" srcOrd="3" destOrd="0" presId="urn:microsoft.com/office/officeart/2016/7/layout/VerticalSolidActionList"/>
    <dgm:cxn modelId="{DC8DEE52-A659-4421-A459-55CCE08CB6BA}" type="presParOf" srcId="{9B86E0F4-2659-4471-B15C-49BA42E50CF6}" destId="{C2034F46-E7DF-40FA-A6C3-59C3A06B6B9B}" srcOrd="4" destOrd="0" presId="urn:microsoft.com/office/officeart/2016/7/layout/VerticalSolidActionList"/>
    <dgm:cxn modelId="{4593A67B-3515-4AD6-AE72-1907B229BF6C}" type="presParOf" srcId="{C2034F46-E7DF-40FA-A6C3-59C3A06B6B9B}" destId="{EE4CE83A-9150-4433-89F2-795B2F9CB3ED}" srcOrd="0" destOrd="0" presId="urn:microsoft.com/office/officeart/2016/7/layout/VerticalSolidActionList"/>
    <dgm:cxn modelId="{2E0FB092-6214-440B-A38F-4CF4AE26CA5A}" type="presParOf" srcId="{C2034F46-E7DF-40FA-A6C3-59C3A06B6B9B}" destId="{FB13B229-B513-4367-AFC6-3538F8C3385E}"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08E9DB-B900-498C-9C5E-8CD843BFCB46}" type="doc">
      <dgm:prSet loTypeId="urn:microsoft.com/office/officeart/2017/3/layout/HorizontalPathTimeline" loCatId="process" qsTypeId="urn:microsoft.com/office/officeart/2005/8/quickstyle/simple1" qsCatId="simple" csTypeId="urn:microsoft.com/office/officeart/2005/8/colors/accent1_2" csCatId="accent1" phldr="1"/>
      <dgm:spPr/>
      <dgm:t>
        <a:bodyPr/>
        <a:lstStyle/>
        <a:p>
          <a:endParaRPr lang="en-US"/>
        </a:p>
      </dgm:t>
    </dgm:pt>
    <dgm:pt modelId="{5F2887B6-1225-4DC2-9697-2E5C8928B563}">
      <dgm:prSet/>
      <dgm:spPr/>
      <dgm:t>
        <a:bodyPr/>
        <a:lstStyle/>
        <a:p>
          <a:pPr>
            <a:defRPr b="1"/>
          </a:pPr>
          <a:r>
            <a:rPr lang="en-US"/>
            <a:t>Feb. 2025</a:t>
          </a:r>
        </a:p>
      </dgm:t>
    </dgm:pt>
    <dgm:pt modelId="{81D19F2C-8D69-4644-B15D-E12CB5FEF8F9}" type="parTrans" cxnId="{1F26572C-111D-4773-875B-5C66339BCF43}">
      <dgm:prSet/>
      <dgm:spPr/>
      <dgm:t>
        <a:bodyPr/>
        <a:lstStyle/>
        <a:p>
          <a:endParaRPr lang="en-US"/>
        </a:p>
      </dgm:t>
    </dgm:pt>
    <dgm:pt modelId="{FF741672-2903-421F-BA50-DB5AA2A6136A}" type="sibTrans" cxnId="{1F26572C-111D-4773-875B-5C66339BCF43}">
      <dgm:prSet/>
      <dgm:spPr/>
      <dgm:t>
        <a:bodyPr/>
        <a:lstStyle/>
        <a:p>
          <a:endParaRPr lang="en-US"/>
        </a:p>
      </dgm:t>
    </dgm:pt>
    <dgm:pt modelId="{A6A00B85-062A-4082-ABBD-788D1ADE5EAC}">
      <dgm:prSet/>
      <dgm:spPr/>
      <dgm:t>
        <a:bodyPr/>
        <a:lstStyle/>
        <a:p>
          <a:r>
            <a:rPr lang="en-US" dirty="0"/>
            <a:t>Prohibited Practices – Strict bans on social scoring, behavioral manipulation, and public biometric tracking.</a:t>
          </a:r>
        </a:p>
      </dgm:t>
    </dgm:pt>
    <dgm:pt modelId="{B8A63702-A64B-4BA7-AD7F-E22B9CA7DEB0}" type="parTrans" cxnId="{5A2B86D0-852B-4BD4-B671-1B6DC96494B9}">
      <dgm:prSet/>
      <dgm:spPr/>
      <dgm:t>
        <a:bodyPr/>
        <a:lstStyle/>
        <a:p>
          <a:endParaRPr lang="en-US"/>
        </a:p>
      </dgm:t>
    </dgm:pt>
    <dgm:pt modelId="{CCB32A5E-5D04-4C57-9CF3-963D961C99B5}" type="sibTrans" cxnId="{5A2B86D0-852B-4BD4-B671-1B6DC96494B9}">
      <dgm:prSet/>
      <dgm:spPr/>
      <dgm:t>
        <a:bodyPr/>
        <a:lstStyle/>
        <a:p>
          <a:endParaRPr lang="en-US"/>
        </a:p>
      </dgm:t>
    </dgm:pt>
    <dgm:pt modelId="{F3A775FC-8206-4F6A-945B-033D0405D7E0}">
      <dgm:prSet/>
      <dgm:spPr/>
      <dgm:t>
        <a:bodyPr/>
        <a:lstStyle/>
        <a:p>
          <a:pPr>
            <a:defRPr b="1"/>
          </a:pPr>
          <a:r>
            <a:rPr lang="en-US"/>
            <a:t>Aug. 2025</a:t>
          </a:r>
        </a:p>
      </dgm:t>
    </dgm:pt>
    <dgm:pt modelId="{36F1DEA9-C4F2-4B08-BF70-E4C192FE4788}" type="parTrans" cxnId="{C29A5EE7-D0AC-420B-99EA-FB3307363053}">
      <dgm:prSet/>
      <dgm:spPr/>
      <dgm:t>
        <a:bodyPr/>
        <a:lstStyle/>
        <a:p>
          <a:endParaRPr lang="en-US"/>
        </a:p>
      </dgm:t>
    </dgm:pt>
    <dgm:pt modelId="{2B4C829F-DA04-4C6F-B847-E1F6207B0EDB}" type="sibTrans" cxnId="{C29A5EE7-D0AC-420B-99EA-FB3307363053}">
      <dgm:prSet/>
      <dgm:spPr/>
      <dgm:t>
        <a:bodyPr/>
        <a:lstStyle/>
        <a:p>
          <a:endParaRPr lang="en-US"/>
        </a:p>
      </dgm:t>
    </dgm:pt>
    <dgm:pt modelId="{58B4B28E-FABF-4B88-B63A-901DDD9549D2}">
      <dgm:prSet/>
      <dgm:spPr/>
      <dgm:t>
        <a:bodyPr/>
        <a:lstStyle/>
        <a:p>
          <a:r>
            <a:rPr lang="en-US"/>
            <a:t>General AI Rules – Enforceable copyright compliance and risk governance for foundational GPAI models.</a:t>
          </a:r>
        </a:p>
      </dgm:t>
    </dgm:pt>
    <dgm:pt modelId="{89AF73E4-910A-414B-9A45-85FD68DA632C}" type="parTrans" cxnId="{C7FB5895-E098-4DFA-9B95-1B2FF59C2D22}">
      <dgm:prSet/>
      <dgm:spPr/>
      <dgm:t>
        <a:bodyPr/>
        <a:lstStyle/>
        <a:p>
          <a:endParaRPr lang="en-US"/>
        </a:p>
      </dgm:t>
    </dgm:pt>
    <dgm:pt modelId="{9E7D73AD-E88C-4CC3-8B9A-87B486286EC8}" type="sibTrans" cxnId="{C7FB5895-E098-4DFA-9B95-1B2FF59C2D22}">
      <dgm:prSet/>
      <dgm:spPr/>
      <dgm:t>
        <a:bodyPr/>
        <a:lstStyle/>
        <a:p>
          <a:endParaRPr lang="en-US"/>
        </a:p>
      </dgm:t>
    </dgm:pt>
    <dgm:pt modelId="{0DCBE49D-6A84-46DB-9097-DF9C72DE37BC}">
      <dgm:prSet/>
      <dgm:spPr/>
      <dgm:t>
        <a:bodyPr/>
        <a:lstStyle/>
        <a:p>
          <a:pPr>
            <a:defRPr b="1"/>
          </a:pPr>
          <a:r>
            <a:rPr lang="en-US"/>
            <a:t>Aug. 2026</a:t>
          </a:r>
        </a:p>
      </dgm:t>
    </dgm:pt>
    <dgm:pt modelId="{5B32D915-3EBD-4120-90B8-D944B32DD054}" type="parTrans" cxnId="{936330D1-F737-4C52-86C1-3A77F29D3F94}">
      <dgm:prSet/>
      <dgm:spPr/>
      <dgm:t>
        <a:bodyPr/>
        <a:lstStyle/>
        <a:p>
          <a:endParaRPr lang="en-US"/>
        </a:p>
      </dgm:t>
    </dgm:pt>
    <dgm:pt modelId="{433AA539-E370-42D8-A274-8C983823DD9C}" type="sibTrans" cxnId="{936330D1-F737-4C52-86C1-3A77F29D3F94}">
      <dgm:prSet/>
      <dgm:spPr/>
      <dgm:t>
        <a:bodyPr/>
        <a:lstStyle/>
        <a:p>
          <a:endParaRPr lang="en-US"/>
        </a:p>
      </dgm:t>
    </dgm:pt>
    <dgm:pt modelId="{AF1BD956-9E8D-46D0-BFC6-BAB1B456CECD}">
      <dgm:prSet/>
      <dgm:spPr/>
      <dgm:t>
        <a:bodyPr/>
        <a:lstStyle/>
        <a:p>
          <a:r>
            <a:rPr lang="en-US" dirty="0"/>
            <a:t>High-Risk Software – Mandatory conformity audits for standalone tools (e.g., HR, recruitment, education tech).</a:t>
          </a:r>
        </a:p>
      </dgm:t>
    </dgm:pt>
    <dgm:pt modelId="{E425967E-3D01-47AC-80C7-606DDAC381AB}" type="parTrans" cxnId="{5E3146CE-7271-4799-A0D0-01E15A9620DD}">
      <dgm:prSet/>
      <dgm:spPr/>
      <dgm:t>
        <a:bodyPr/>
        <a:lstStyle/>
        <a:p>
          <a:endParaRPr lang="en-US"/>
        </a:p>
      </dgm:t>
    </dgm:pt>
    <dgm:pt modelId="{09DF0801-FBB8-4863-9643-034FD998DD88}" type="sibTrans" cxnId="{5E3146CE-7271-4799-A0D0-01E15A9620DD}">
      <dgm:prSet/>
      <dgm:spPr/>
      <dgm:t>
        <a:bodyPr/>
        <a:lstStyle/>
        <a:p>
          <a:endParaRPr lang="en-US"/>
        </a:p>
      </dgm:t>
    </dgm:pt>
    <dgm:pt modelId="{6CD43B77-1CDF-4054-B3C2-BB32B0888770}">
      <dgm:prSet/>
      <dgm:spPr/>
      <dgm:t>
        <a:bodyPr/>
        <a:lstStyle/>
        <a:p>
          <a:pPr>
            <a:defRPr b="1"/>
          </a:pPr>
          <a:r>
            <a:rPr lang="en-US"/>
            <a:t>Aug. 2026</a:t>
          </a:r>
        </a:p>
      </dgm:t>
    </dgm:pt>
    <dgm:pt modelId="{86F5338A-F189-467E-A79D-9CD200DDCBA4}" type="parTrans" cxnId="{9167D631-2A93-46CC-A705-763E87B07EFA}">
      <dgm:prSet/>
      <dgm:spPr/>
      <dgm:t>
        <a:bodyPr/>
        <a:lstStyle/>
        <a:p>
          <a:endParaRPr lang="en-US"/>
        </a:p>
      </dgm:t>
    </dgm:pt>
    <dgm:pt modelId="{CAC1AAA8-6E78-45ED-994F-5A14CD88437A}" type="sibTrans" cxnId="{9167D631-2A93-46CC-A705-763E87B07EFA}">
      <dgm:prSet/>
      <dgm:spPr/>
      <dgm:t>
        <a:bodyPr/>
        <a:lstStyle/>
        <a:p>
          <a:endParaRPr lang="en-US"/>
        </a:p>
      </dgm:t>
    </dgm:pt>
    <dgm:pt modelId="{1AB5B6DF-4109-4624-9053-C3859A6E5538}">
      <dgm:prSet/>
      <dgm:spPr/>
      <dgm:t>
        <a:bodyPr/>
        <a:lstStyle/>
        <a:p>
          <a:r>
            <a:rPr lang="en-US"/>
            <a:t>Basic Transparency – Compulsory user notification when individuals interact with basic AI chatbots.</a:t>
          </a:r>
        </a:p>
      </dgm:t>
    </dgm:pt>
    <dgm:pt modelId="{59DDB70E-AE19-40CF-BC4D-6D667FC281C8}" type="parTrans" cxnId="{41FA3AB8-F300-4E32-A24E-5E0C5D5E7E5D}">
      <dgm:prSet/>
      <dgm:spPr/>
      <dgm:t>
        <a:bodyPr/>
        <a:lstStyle/>
        <a:p>
          <a:endParaRPr lang="en-US"/>
        </a:p>
      </dgm:t>
    </dgm:pt>
    <dgm:pt modelId="{1E49F1A4-42BD-4083-813E-F4609EB496C0}" type="sibTrans" cxnId="{41FA3AB8-F300-4E32-A24E-5E0C5D5E7E5D}">
      <dgm:prSet/>
      <dgm:spPr/>
      <dgm:t>
        <a:bodyPr/>
        <a:lstStyle/>
        <a:p>
          <a:endParaRPr lang="en-US"/>
        </a:p>
      </dgm:t>
    </dgm:pt>
    <dgm:pt modelId="{BE9DBE3E-17B6-49C4-88B2-B335B84FEE23}">
      <dgm:prSet/>
      <dgm:spPr/>
      <dgm:t>
        <a:bodyPr/>
        <a:lstStyle/>
        <a:p>
          <a:pPr>
            <a:defRPr b="1"/>
          </a:pPr>
          <a:r>
            <a:rPr lang="en-US"/>
            <a:t>Dec. 2026</a:t>
          </a:r>
        </a:p>
      </dgm:t>
    </dgm:pt>
    <dgm:pt modelId="{15F709F1-071D-413D-B0D6-0B2918EDC282}" type="parTrans" cxnId="{B7A344AA-1CEB-416C-BCC9-66C06EFC7200}">
      <dgm:prSet/>
      <dgm:spPr/>
      <dgm:t>
        <a:bodyPr/>
        <a:lstStyle/>
        <a:p>
          <a:endParaRPr lang="en-US"/>
        </a:p>
      </dgm:t>
    </dgm:pt>
    <dgm:pt modelId="{AFF2CE10-8B1D-419D-A2BF-C5533D828207}" type="sibTrans" cxnId="{B7A344AA-1CEB-416C-BCC9-66C06EFC7200}">
      <dgm:prSet/>
      <dgm:spPr/>
      <dgm:t>
        <a:bodyPr/>
        <a:lstStyle/>
        <a:p>
          <a:endParaRPr lang="en-US"/>
        </a:p>
      </dgm:t>
    </dgm:pt>
    <dgm:pt modelId="{0E79C25B-D15E-41AE-A516-E81FCF4646A9}">
      <dgm:prSet/>
      <dgm:spPr/>
      <dgm:t>
        <a:bodyPr/>
        <a:lstStyle/>
        <a:p>
          <a:r>
            <a:rPr lang="en-US"/>
            <a:t>Deepfake Labeling – Enforceable watermarking mandates for AI-generated text, audio, and visual media.</a:t>
          </a:r>
        </a:p>
      </dgm:t>
    </dgm:pt>
    <dgm:pt modelId="{1B0FFB9C-A8A3-4418-8AC9-2C1701F96F56}" type="parTrans" cxnId="{7AAA2F3C-8FCF-4244-8BE6-A0CE05364C6B}">
      <dgm:prSet/>
      <dgm:spPr/>
      <dgm:t>
        <a:bodyPr/>
        <a:lstStyle/>
        <a:p>
          <a:endParaRPr lang="en-US"/>
        </a:p>
      </dgm:t>
    </dgm:pt>
    <dgm:pt modelId="{4717B64D-35BE-4A41-A46E-47BBF5E1B2FE}" type="sibTrans" cxnId="{7AAA2F3C-8FCF-4244-8BE6-A0CE05364C6B}">
      <dgm:prSet/>
      <dgm:spPr/>
      <dgm:t>
        <a:bodyPr/>
        <a:lstStyle/>
        <a:p>
          <a:endParaRPr lang="en-US"/>
        </a:p>
      </dgm:t>
    </dgm:pt>
    <dgm:pt modelId="{10A6B08A-E8CB-4ECC-8F01-4D85A67DEEC9}">
      <dgm:prSet/>
      <dgm:spPr/>
      <dgm:t>
        <a:bodyPr/>
        <a:lstStyle/>
        <a:p>
          <a:pPr>
            <a:defRPr b="1"/>
          </a:pPr>
          <a:r>
            <a:rPr lang="en-US"/>
            <a:t>Aug. 2027</a:t>
          </a:r>
        </a:p>
      </dgm:t>
    </dgm:pt>
    <dgm:pt modelId="{6B719D23-9D02-4971-AD0A-B1BFBF6512C8}" type="parTrans" cxnId="{1B2D7079-22DE-46EA-BDDB-E8E4D288D9C6}">
      <dgm:prSet/>
      <dgm:spPr/>
      <dgm:t>
        <a:bodyPr/>
        <a:lstStyle/>
        <a:p>
          <a:endParaRPr lang="en-US"/>
        </a:p>
      </dgm:t>
    </dgm:pt>
    <dgm:pt modelId="{FC5DF9D2-E64B-4D02-ACC8-2D5C800C4B54}" type="sibTrans" cxnId="{1B2D7079-22DE-46EA-BDDB-E8E4D288D9C6}">
      <dgm:prSet/>
      <dgm:spPr/>
      <dgm:t>
        <a:bodyPr/>
        <a:lstStyle/>
        <a:p>
          <a:endParaRPr lang="en-US"/>
        </a:p>
      </dgm:t>
    </dgm:pt>
    <dgm:pt modelId="{B0E6493F-69A8-4B43-8BA3-7EE9808764A9}">
      <dgm:prSet/>
      <dgm:spPr/>
      <dgm:t>
        <a:bodyPr/>
        <a:lstStyle/>
        <a:p>
          <a:r>
            <a:rPr lang="en-US"/>
            <a:t>Embedded High-Risk – Mandatory safety compliance for AI embedded in hardware (e.g., medical devices, aviation).</a:t>
          </a:r>
        </a:p>
      </dgm:t>
    </dgm:pt>
    <dgm:pt modelId="{0D1A8F2B-A365-4CA8-ABFF-719FDB4B1B28}" type="parTrans" cxnId="{03E4AC2B-35EE-48C9-95B8-1E14D0AA71B9}">
      <dgm:prSet/>
      <dgm:spPr/>
      <dgm:t>
        <a:bodyPr/>
        <a:lstStyle/>
        <a:p>
          <a:endParaRPr lang="en-US"/>
        </a:p>
      </dgm:t>
    </dgm:pt>
    <dgm:pt modelId="{5BB34794-160F-42F5-BC86-4111D28D5291}" type="sibTrans" cxnId="{03E4AC2B-35EE-48C9-95B8-1E14D0AA71B9}">
      <dgm:prSet/>
      <dgm:spPr/>
      <dgm:t>
        <a:bodyPr/>
        <a:lstStyle/>
        <a:p>
          <a:endParaRPr lang="en-US"/>
        </a:p>
      </dgm:t>
    </dgm:pt>
    <dgm:pt modelId="{DEFFFC7E-EEA6-4AE3-83EE-BE6B1B7750F0}" type="pres">
      <dgm:prSet presAssocID="{D008E9DB-B900-498C-9C5E-8CD843BFCB46}" presName="root" presStyleCnt="0">
        <dgm:presLayoutVars>
          <dgm:chMax/>
          <dgm:chPref/>
          <dgm:animLvl val="lvl"/>
        </dgm:presLayoutVars>
      </dgm:prSet>
      <dgm:spPr/>
      <dgm:t>
        <a:bodyPr/>
        <a:lstStyle/>
        <a:p>
          <a:endParaRPr lang="en-US"/>
        </a:p>
      </dgm:t>
    </dgm:pt>
    <dgm:pt modelId="{72AB09AF-55F5-40CA-BBA3-86CAA8972AD0}" type="pres">
      <dgm:prSet presAssocID="{D008E9DB-B900-498C-9C5E-8CD843BFCB46}" presName="divider" presStyleLbl="node1" presStyleIdx="0" presStyleCnt="1"/>
      <dgm:spPr/>
    </dgm:pt>
    <dgm:pt modelId="{DB627223-9E96-484B-BB00-7608921CBE4B}" type="pres">
      <dgm:prSet presAssocID="{D008E9DB-B900-498C-9C5E-8CD843BFCB46}" presName="nodes" presStyleCnt="0">
        <dgm:presLayoutVars>
          <dgm:chMax/>
          <dgm:chPref/>
          <dgm:animLvl val="lvl"/>
        </dgm:presLayoutVars>
      </dgm:prSet>
      <dgm:spPr/>
    </dgm:pt>
    <dgm:pt modelId="{7D9C8D43-0C43-410E-A6D3-D66BBB923677}" type="pres">
      <dgm:prSet presAssocID="{5F2887B6-1225-4DC2-9697-2E5C8928B563}" presName="composite" presStyleCnt="0"/>
      <dgm:spPr/>
    </dgm:pt>
    <dgm:pt modelId="{427705F2-E71B-42B2-A41E-1DFF945318AB}" type="pres">
      <dgm:prSet presAssocID="{5F2887B6-1225-4DC2-9697-2E5C8928B563}" presName="L1TextContainer" presStyleLbl="revTx" presStyleIdx="0" presStyleCnt="6">
        <dgm:presLayoutVars>
          <dgm:chMax val="1"/>
          <dgm:chPref val="1"/>
          <dgm:bulletEnabled val="1"/>
        </dgm:presLayoutVars>
      </dgm:prSet>
      <dgm:spPr/>
      <dgm:t>
        <a:bodyPr/>
        <a:lstStyle/>
        <a:p>
          <a:endParaRPr lang="en-US"/>
        </a:p>
      </dgm:t>
    </dgm:pt>
    <dgm:pt modelId="{5CE7DDBB-D74E-459B-B295-1DF701A11AA8}" type="pres">
      <dgm:prSet presAssocID="{5F2887B6-1225-4DC2-9697-2E5C8928B563}" presName="L2TextContainerWrapper" presStyleCnt="0">
        <dgm:presLayoutVars>
          <dgm:chMax val="0"/>
          <dgm:chPref val="0"/>
          <dgm:bulletEnabled val="1"/>
        </dgm:presLayoutVars>
      </dgm:prSet>
      <dgm:spPr/>
    </dgm:pt>
    <dgm:pt modelId="{346DE74B-02B1-4AEB-BF42-61C373E8B9AF}" type="pres">
      <dgm:prSet presAssocID="{5F2887B6-1225-4DC2-9697-2E5C8928B563}" presName="L2TextContainer" presStyleLbl="bgAccFollowNode1" presStyleIdx="0" presStyleCnt="6"/>
      <dgm:spPr/>
      <dgm:t>
        <a:bodyPr/>
        <a:lstStyle/>
        <a:p>
          <a:endParaRPr lang="en-US"/>
        </a:p>
      </dgm:t>
    </dgm:pt>
    <dgm:pt modelId="{200A1BAC-8A8C-4146-BF4A-B5788B102889}" type="pres">
      <dgm:prSet presAssocID="{5F2887B6-1225-4DC2-9697-2E5C8928B563}" presName="FlexibleEmptyPlaceHolder" presStyleCnt="0"/>
      <dgm:spPr/>
    </dgm:pt>
    <dgm:pt modelId="{B93521E5-564E-4FF5-A67B-BAA14F193DAF}" type="pres">
      <dgm:prSet presAssocID="{5F2887B6-1225-4DC2-9697-2E5C8928B563}" presName="ConnectLine" presStyleLbl="alignNode1" presStyleIdx="0"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6D81375F-7279-4C06-A436-659309368576}" type="pres">
      <dgm:prSet presAssocID="{5F2887B6-1225-4DC2-9697-2E5C8928B563}" presName="ConnectorPoint" presStyleLbl="fgAcc1" presStyleIdx="0" presStyleCnt="6"/>
      <dgm:spPr>
        <a:solidFill>
          <a:schemeClr val="lt1">
            <a:alpha val="90000"/>
            <a:hueOff val="0"/>
            <a:satOff val="0"/>
            <a:lumOff val="0"/>
            <a:alphaOff val="0"/>
          </a:schemeClr>
        </a:solidFill>
        <a:ln w="19050" cap="flat" cmpd="sng" algn="ctr">
          <a:noFill/>
          <a:prstDash val="solid"/>
          <a:miter lim="800000"/>
        </a:ln>
        <a:effectLst/>
      </dgm:spPr>
    </dgm:pt>
    <dgm:pt modelId="{70C6A16B-BA43-47B9-BDF6-E9DFEA5649CB}" type="pres">
      <dgm:prSet presAssocID="{5F2887B6-1225-4DC2-9697-2E5C8928B563}" presName="EmptyPlaceHolder" presStyleCnt="0"/>
      <dgm:spPr/>
    </dgm:pt>
    <dgm:pt modelId="{526D48F7-5B68-470F-B380-32D1D71F4215}" type="pres">
      <dgm:prSet presAssocID="{FF741672-2903-421F-BA50-DB5AA2A6136A}" presName="spaceBetweenRectangles" presStyleCnt="0"/>
      <dgm:spPr/>
    </dgm:pt>
    <dgm:pt modelId="{53627160-5B11-43F3-BB12-CCE0E7904AE9}" type="pres">
      <dgm:prSet presAssocID="{F3A775FC-8206-4F6A-945B-033D0405D7E0}" presName="composite" presStyleCnt="0"/>
      <dgm:spPr/>
    </dgm:pt>
    <dgm:pt modelId="{24855C90-456F-4E97-AB5C-00B9D698844A}" type="pres">
      <dgm:prSet presAssocID="{F3A775FC-8206-4F6A-945B-033D0405D7E0}" presName="L1TextContainer" presStyleLbl="revTx" presStyleIdx="1" presStyleCnt="6">
        <dgm:presLayoutVars>
          <dgm:chMax val="1"/>
          <dgm:chPref val="1"/>
          <dgm:bulletEnabled val="1"/>
        </dgm:presLayoutVars>
      </dgm:prSet>
      <dgm:spPr/>
      <dgm:t>
        <a:bodyPr/>
        <a:lstStyle/>
        <a:p>
          <a:endParaRPr lang="en-US"/>
        </a:p>
      </dgm:t>
    </dgm:pt>
    <dgm:pt modelId="{14047E52-464D-4418-BC42-D3928694F60A}" type="pres">
      <dgm:prSet presAssocID="{F3A775FC-8206-4F6A-945B-033D0405D7E0}" presName="L2TextContainerWrapper" presStyleCnt="0">
        <dgm:presLayoutVars>
          <dgm:chMax val="0"/>
          <dgm:chPref val="0"/>
          <dgm:bulletEnabled val="1"/>
        </dgm:presLayoutVars>
      </dgm:prSet>
      <dgm:spPr/>
    </dgm:pt>
    <dgm:pt modelId="{1D87C267-C3C0-486B-935E-B4EFA8109325}" type="pres">
      <dgm:prSet presAssocID="{F3A775FC-8206-4F6A-945B-033D0405D7E0}" presName="L2TextContainer" presStyleLbl="bgAccFollowNode1" presStyleIdx="1" presStyleCnt="6"/>
      <dgm:spPr/>
      <dgm:t>
        <a:bodyPr/>
        <a:lstStyle/>
        <a:p>
          <a:endParaRPr lang="en-US"/>
        </a:p>
      </dgm:t>
    </dgm:pt>
    <dgm:pt modelId="{8DF92C5A-A087-4407-A107-2FB49FE49AB2}" type="pres">
      <dgm:prSet presAssocID="{F3A775FC-8206-4F6A-945B-033D0405D7E0}" presName="FlexibleEmptyPlaceHolder" presStyleCnt="0"/>
      <dgm:spPr/>
    </dgm:pt>
    <dgm:pt modelId="{77F687F1-F555-4ABF-AFA5-E8C5C9D38AB1}" type="pres">
      <dgm:prSet presAssocID="{F3A775FC-8206-4F6A-945B-033D0405D7E0}" presName="ConnectLine" presStyleLbl="alignNode1" presStyleIdx="1"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16B76787-A980-4759-B63A-C893D98030F9}" type="pres">
      <dgm:prSet presAssocID="{F3A775FC-8206-4F6A-945B-033D0405D7E0}" presName="ConnectorPoint" presStyleLbl="fgAcc1" presStyleIdx="1" presStyleCnt="6"/>
      <dgm:spPr>
        <a:solidFill>
          <a:schemeClr val="lt1">
            <a:alpha val="90000"/>
            <a:hueOff val="0"/>
            <a:satOff val="0"/>
            <a:lumOff val="0"/>
            <a:alphaOff val="0"/>
          </a:schemeClr>
        </a:solidFill>
        <a:ln w="19050" cap="flat" cmpd="sng" algn="ctr">
          <a:noFill/>
          <a:prstDash val="solid"/>
          <a:miter lim="800000"/>
        </a:ln>
        <a:effectLst/>
      </dgm:spPr>
    </dgm:pt>
    <dgm:pt modelId="{4A903D1C-4FDD-4CD2-AE88-21AFFC871715}" type="pres">
      <dgm:prSet presAssocID="{F3A775FC-8206-4F6A-945B-033D0405D7E0}" presName="EmptyPlaceHolder" presStyleCnt="0"/>
      <dgm:spPr/>
    </dgm:pt>
    <dgm:pt modelId="{961FC634-024C-4DEC-A678-CD50E5AB592C}" type="pres">
      <dgm:prSet presAssocID="{2B4C829F-DA04-4C6F-B847-E1F6207B0EDB}" presName="spaceBetweenRectangles" presStyleCnt="0"/>
      <dgm:spPr/>
    </dgm:pt>
    <dgm:pt modelId="{B66DE84D-7AA6-4342-AF76-C3E98A516ED8}" type="pres">
      <dgm:prSet presAssocID="{0DCBE49D-6A84-46DB-9097-DF9C72DE37BC}" presName="composite" presStyleCnt="0"/>
      <dgm:spPr/>
    </dgm:pt>
    <dgm:pt modelId="{BE4083C3-051E-4A82-9443-2E56F514DE29}" type="pres">
      <dgm:prSet presAssocID="{0DCBE49D-6A84-46DB-9097-DF9C72DE37BC}" presName="L1TextContainer" presStyleLbl="revTx" presStyleIdx="2" presStyleCnt="6">
        <dgm:presLayoutVars>
          <dgm:chMax val="1"/>
          <dgm:chPref val="1"/>
          <dgm:bulletEnabled val="1"/>
        </dgm:presLayoutVars>
      </dgm:prSet>
      <dgm:spPr/>
      <dgm:t>
        <a:bodyPr/>
        <a:lstStyle/>
        <a:p>
          <a:endParaRPr lang="en-US"/>
        </a:p>
      </dgm:t>
    </dgm:pt>
    <dgm:pt modelId="{B88C6812-9845-4E4E-A08E-8AAABC18C158}" type="pres">
      <dgm:prSet presAssocID="{0DCBE49D-6A84-46DB-9097-DF9C72DE37BC}" presName="L2TextContainerWrapper" presStyleCnt="0">
        <dgm:presLayoutVars>
          <dgm:chMax val="0"/>
          <dgm:chPref val="0"/>
          <dgm:bulletEnabled val="1"/>
        </dgm:presLayoutVars>
      </dgm:prSet>
      <dgm:spPr/>
    </dgm:pt>
    <dgm:pt modelId="{FDEAE82B-7674-4895-8145-E91EA67F68E7}" type="pres">
      <dgm:prSet presAssocID="{0DCBE49D-6A84-46DB-9097-DF9C72DE37BC}" presName="L2TextContainer" presStyleLbl="bgAccFollowNode1" presStyleIdx="2" presStyleCnt="6"/>
      <dgm:spPr/>
      <dgm:t>
        <a:bodyPr/>
        <a:lstStyle/>
        <a:p>
          <a:endParaRPr lang="en-US"/>
        </a:p>
      </dgm:t>
    </dgm:pt>
    <dgm:pt modelId="{63706839-EB53-4286-9114-A07F2A8EAB47}" type="pres">
      <dgm:prSet presAssocID="{0DCBE49D-6A84-46DB-9097-DF9C72DE37BC}" presName="FlexibleEmptyPlaceHolder" presStyleCnt="0"/>
      <dgm:spPr/>
    </dgm:pt>
    <dgm:pt modelId="{803CE109-1D46-46FB-953F-8FA4C00C4C51}" type="pres">
      <dgm:prSet presAssocID="{0DCBE49D-6A84-46DB-9097-DF9C72DE37BC}" presName="ConnectLine" presStyleLbl="alignNode1" presStyleIdx="2"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CB08B245-BDFD-4CFA-AC90-A274D7CE3F87}" type="pres">
      <dgm:prSet presAssocID="{0DCBE49D-6A84-46DB-9097-DF9C72DE37BC}" presName="ConnectorPoint" presStyleLbl="fgAcc1" presStyleIdx="2" presStyleCnt="6"/>
      <dgm:spPr>
        <a:solidFill>
          <a:schemeClr val="lt1">
            <a:alpha val="90000"/>
            <a:hueOff val="0"/>
            <a:satOff val="0"/>
            <a:lumOff val="0"/>
            <a:alphaOff val="0"/>
          </a:schemeClr>
        </a:solidFill>
        <a:ln w="19050" cap="flat" cmpd="sng" algn="ctr">
          <a:noFill/>
          <a:prstDash val="solid"/>
          <a:miter lim="800000"/>
        </a:ln>
        <a:effectLst/>
      </dgm:spPr>
    </dgm:pt>
    <dgm:pt modelId="{A1C8544C-5926-4567-8DD7-822A273AC583}" type="pres">
      <dgm:prSet presAssocID="{0DCBE49D-6A84-46DB-9097-DF9C72DE37BC}" presName="EmptyPlaceHolder" presStyleCnt="0"/>
      <dgm:spPr/>
    </dgm:pt>
    <dgm:pt modelId="{B5E388F2-5DBD-4F91-92A0-CADBB4D249D4}" type="pres">
      <dgm:prSet presAssocID="{433AA539-E370-42D8-A274-8C983823DD9C}" presName="spaceBetweenRectangles" presStyleCnt="0"/>
      <dgm:spPr/>
    </dgm:pt>
    <dgm:pt modelId="{71FB3672-1A5F-43CC-BC85-02C79752B7A3}" type="pres">
      <dgm:prSet presAssocID="{6CD43B77-1CDF-4054-B3C2-BB32B0888770}" presName="composite" presStyleCnt="0"/>
      <dgm:spPr/>
    </dgm:pt>
    <dgm:pt modelId="{ED060B1C-BF7F-4906-A0FF-0A9BB96F7986}" type="pres">
      <dgm:prSet presAssocID="{6CD43B77-1CDF-4054-B3C2-BB32B0888770}" presName="L1TextContainer" presStyleLbl="revTx" presStyleIdx="3" presStyleCnt="6">
        <dgm:presLayoutVars>
          <dgm:chMax val="1"/>
          <dgm:chPref val="1"/>
          <dgm:bulletEnabled val="1"/>
        </dgm:presLayoutVars>
      </dgm:prSet>
      <dgm:spPr/>
      <dgm:t>
        <a:bodyPr/>
        <a:lstStyle/>
        <a:p>
          <a:endParaRPr lang="en-US"/>
        </a:p>
      </dgm:t>
    </dgm:pt>
    <dgm:pt modelId="{20260450-E524-496E-AC1A-428BA18D513F}" type="pres">
      <dgm:prSet presAssocID="{6CD43B77-1CDF-4054-B3C2-BB32B0888770}" presName="L2TextContainerWrapper" presStyleCnt="0">
        <dgm:presLayoutVars>
          <dgm:chMax val="0"/>
          <dgm:chPref val="0"/>
          <dgm:bulletEnabled val="1"/>
        </dgm:presLayoutVars>
      </dgm:prSet>
      <dgm:spPr/>
    </dgm:pt>
    <dgm:pt modelId="{C3B05810-EC00-4F72-B8AB-DBC552B760A9}" type="pres">
      <dgm:prSet presAssocID="{6CD43B77-1CDF-4054-B3C2-BB32B0888770}" presName="L2TextContainer" presStyleLbl="bgAccFollowNode1" presStyleIdx="3" presStyleCnt="6"/>
      <dgm:spPr/>
      <dgm:t>
        <a:bodyPr/>
        <a:lstStyle/>
        <a:p>
          <a:endParaRPr lang="en-US"/>
        </a:p>
      </dgm:t>
    </dgm:pt>
    <dgm:pt modelId="{694EF777-B5C5-4C06-977C-266119EBD6CB}" type="pres">
      <dgm:prSet presAssocID="{6CD43B77-1CDF-4054-B3C2-BB32B0888770}" presName="FlexibleEmptyPlaceHolder" presStyleCnt="0"/>
      <dgm:spPr/>
    </dgm:pt>
    <dgm:pt modelId="{521F1CAA-0EA8-4B56-9D5B-47326298AEA2}" type="pres">
      <dgm:prSet presAssocID="{6CD43B77-1CDF-4054-B3C2-BB32B0888770}" presName="ConnectLine" presStyleLbl="alignNode1" presStyleIdx="3"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D9224F5D-F0A1-4894-AC70-F2427677584C}" type="pres">
      <dgm:prSet presAssocID="{6CD43B77-1CDF-4054-B3C2-BB32B0888770}" presName="ConnectorPoint" presStyleLbl="fgAcc1" presStyleIdx="3" presStyleCnt="6"/>
      <dgm:spPr>
        <a:solidFill>
          <a:schemeClr val="lt1">
            <a:alpha val="90000"/>
            <a:hueOff val="0"/>
            <a:satOff val="0"/>
            <a:lumOff val="0"/>
            <a:alphaOff val="0"/>
          </a:schemeClr>
        </a:solidFill>
        <a:ln w="19050" cap="flat" cmpd="sng" algn="ctr">
          <a:noFill/>
          <a:prstDash val="solid"/>
          <a:miter lim="800000"/>
        </a:ln>
        <a:effectLst/>
      </dgm:spPr>
    </dgm:pt>
    <dgm:pt modelId="{5088C4C6-7EFC-4BC2-89A7-5E3B04E3387A}" type="pres">
      <dgm:prSet presAssocID="{6CD43B77-1CDF-4054-B3C2-BB32B0888770}" presName="EmptyPlaceHolder" presStyleCnt="0"/>
      <dgm:spPr/>
    </dgm:pt>
    <dgm:pt modelId="{CE3B0D77-1B55-4B4C-ABE2-EA879BC00CFD}" type="pres">
      <dgm:prSet presAssocID="{CAC1AAA8-6E78-45ED-994F-5A14CD88437A}" presName="spaceBetweenRectangles" presStyleCnt="0"/>
      <dgm:spPr/>
    </dgm:pt>
    <dgm:pt modelId="{B797E1B4-9750-4789-90E1-ACFFBF689080}" type="pres">
      <dgm:prSet presAssocID="{BE9DBE3E-17B6-49C4-88B2-B335B84FEE23}" presName="composite" presStyleCnt="0"/>
      <dgm:spPr/>
    </dgm:pt>
    <dgm:pt modelId="{668C9E4F-F525-48B0-B75D-8D4985788E1B}" type="pres">
      <dgm:prSet presAssocID="{BE9DBE3E-17B6-49C4-88B2-B335B84FEE23}" presName="L1TextContainer" presStyleLbl="revTx" presStyleIdx="4" presStyleCnt="6">
        <dgm:presLayoutVars>
          <dgm:chMax val="1"/>
          <dgm:chPref val="1"/>
          <dgm:bulletEnabled val="1"/>
        </dgm:presLayoutVars>
      </dgm:prSet>
      <dgm:spPr/>
      <dgm:t>
        <a:bodyPr/>
        <a:lstStyle/>
        <a:p>
          <a:endParaRPr lang="en-US"/>
        </a:p>
      </dgm:t>
    </dgm:pt>
    <dgm:pt modelId="{AEE54636-35D6-4A50-8B47-8A567673209B}" type="pres">
      <dgm:prSet presAssocID="{BE9DBE3E-17B6-49C4-88B2-B335B84FEE23}" presName="L2TextContainerWrapper" presStyleCnt="0">
        <dgm:presLayoutVars>
          <dgm:chMax val="0"/>
          <dgm:chPref val="0"/>
          <dgm:bulletEnabled val="1"/>
        </dgm:presLayoutVars>
      </dgm:prSet>
      <dgm:spPr/>
    </dgm:pt>
    <dgm:pt modelId="{27CF3848-10AA-4971-86D5-5C3CC0C9D913}" type="pres">
      <dgm:prSet presAssocID="{BE9DBE3E-17B6-49C4-88B2-B335B84FEE23}" presName="L2TextContainer" presStyleLbl="bgAccFollowNode1" presStyleIdx="4" presStyleCnt="6"/>
      <dgm:spPr/>
      <dgm:t>
        <a:bodyPr/>
        <a:lstStyle/>
        <a:p>
          <a:endParaRPr lang="en-US"/>
        </a:p>
      </dgm:t>
    </dgm:pt>
    <dgm:pt modelId="{6A577531-B6F8-44D8-BAA6-4CDA4308114C}" type="pres">
      <dgm:prSet presAssocID="{BE9DBE3E-17B6-49C4-88B2-B335B84FEE23}" presName="FlexibleEmptyPlaceHolder" presStyleCnt="0"/>
      <dgm:spPr/>
    </dgm:pt>
    <dgm:pt modelId="{D1E34F11-4F04-428F-A0C6-9360997ECF98}" type="pres">
      <dgm:prSet presAssocID="{BE9DBE3E-17B6-49C4-88B2-B335B84FEE23}" presName="ConnectLine" presStyleLbl="alignNode1" presStyleIdx="4"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80D5158F-BCD1-4FAF-B5D4-BF793B03EDBB}" type="pres">
      <dgm:prSet presAssocID="{BE9DBE3E-17B6-49C4-88B2-B335B84FEE23}" presName="ConnectorPoint" presStyleLbl="fgAcc1" presStyleIdx="4" presStyleCnt="6"/>
      <dgm:spPr>
        <a:solidFill>
          <a:schemeClr val="lt1">
            <a:alpha val="90000"/>
            <a:hueOff val="0"/>
            <a:satOff val="0"/>
            <a:lumOff val="0"/>
            <a:alphaOff val="0"/>
          </a:schemeClr>
        </a:solidFill>
        <a:ln w="19050" cap="flat" cmpd="sng" algn="ctr">
          <a:noFill/>
          <a:prstDash val="solid"/>
          <a:miter lim="800000"/>
        </a:ln>
        <a:effectLst/>
      </dgm:spPr>
    </dgm:pt>
    <dgm:pt modelId="{1DA8185F-CB14-4A9E-98FD-132FAFDA6D7D}" type="pres">
      <dgm:prSet presAssocID="{BE9DBE3E-17B6-49C4-88B2-B335B84FEE23}" presName="EmptyPlaceHolder" presStyleCnt="0"/>
      <dgm:spPr/>
    </dgm:pt>
    <dgm:pt modelId="{67D0F7BD-68B8-452B-B2B2-D515BFE9145A}" type="pres">
      <dgm:prSet presAssocID="{AFF2CE10-8B1D-419D-A2BF-C5533D828207}" presName="spaceBetweenRectangles" presStyleCnt="0"/>
      <dgm:spPr/>
    </dgm:pt>
    <dgm:pt modelId="{C0F516AD-D7D7-4E59-8096-D4ED2939B774}" type="pres">
      <dgm:prSet presAssocID="{10A6B08A-E8CB-4ECC-8F01-4D85A67DEEC9}" presName="composite" presStyleCnt="0"/>
      <dgm:spPr/>
    </dgm:pt>
    <dgm:pt modelId="{A58489A5-AF51-45C1-A653-4279CB3EEF01}" type="pres">
      <dgm:prSet presAssocID="{10A6B08A-E8CB-4ECC-8F01-4D85A67DEEC9}" presName="L1TextContainer" presStyleLbl="revTx" presStyleIdx="5" presStyleCnt="6">
        <dgm:presLayoutVars>
          <dgm:chMax val="1"/>
          <dgm:chPref val="1"/>
          <dgm:bulletEnabled val="1"/>
        </dgm:presLayoutVars>
      </dgm:prSet>
      <dgm:spPr/>
      <dgm:t>
        <a:bodyPr/>
        <a:lstStyle/>
        <a:p>
          <a:endParaRPr lang="en-US"/>
        </a:p>
      </dgm:t>
    </dgm:pt>
    <dgm:pt modelId="{CC14425B-A93C-484E-97D7-4A8E40F12F5B}" type="pres">
      <dgm:prSet presAssocID="{10A6B08A-E8CB-4ECC-8F01-4D85A67DEEC9}" presName="L2TextContainerWrapper" presStyleCnt="0">
        <dgm:presLayoutVars>
          <dgm:chMax val="0"/>
          <dgm:chPref val="0"/>
          <dgm:bulletEnabled val="1"/>
        </dgm:presLayoutVars>
      </dgm:prSet>
      <dgm:spPr/>
    </dgm:pt>
    <dgm:pt modelId="{56737E34-5C93-454D-96E7-B7EFF54113B2}" type="pres">
      <dgm:prSet presAssocID="{10A6B08A-E8CB-4ECC-8F01-4D85A67DEEC9}" presName="L2TextContainer" presStyleLbl="bgAccFollowNode1" presStyleIdx="5" presStyleCnt="6"/>
      <dgm:spPr/>
      <dgm:t>
        <a:bodyPr/>
        <a:lstStyle/>
        <a:p>
          <a:endParaRPr lang="en-US"/>
        </a:p>
      </dgm:t>
    </dgm:pt>
    <dgm:pt modelId="{03C58FD0-4676-4DAF-8F15-E0340DFACA4A}" type="pres">
      <dgm:prSet presAssocID="{10A6B08A-E8CB-4ECC-8F01-4D85A67DEEC9}" presName="FlexibleEmptyPlaceHolder" presStyleCnt="0"/>
      <dgm:spPr/>
    </dgm:pt>
    <dgm:pt modelId="{64D3C7E9-5B8A-4A6A-B2D8-CE370FE61D52}" type="pres">
      <dgm:prSet presAssocID="{10A6B08A-E8CB-4ECC-8F01-4D85A67DEEC9}" presName="ConnectLine" presStyleLbl="alignNode1" presStyleIdx="5" presStyleCnt="6"/>
      <dgm:spPr>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gm:spPr>
    </dgm:pt>
    <dgm:pt modelId="{4A6CA735-93D1-43A0-BE2F-496188893883}" type="pres">
      <dgm:prSet presAssocID="{10A6B08A-E8CB-4ECC-8F01-4D85A67DEEC9}" presName="ConnectorPoint" presStyleLbl="fgAcc1" presStyleIdx="5" presStyleCnt="6"/>
      <dgm:spPr>
        <a:solidFill>
          <a:schemeClr val="lt1">
            <a:alpha val="90000"/>
            <a:hueOff val="0"/>
            <a:satOff val="0"/>
            <a:lumOff val="0"/>
            <a:alphaOff val="0"/>
          </a:schemeClr>
        </a:solidFill>
        <a:ln w="19050" cap="flat" cmpd="sng" algn="ctr">
          <a:noFill/>
          <a:prstDash val="solid"/>
          <a:miter lim="800000"/>
        </a:ln>
        <a:effectLst/>
      </dgm:spPr>
    </dgm:pt>
    <dgm:pt modelId="{175F29C9-054D-4634-90C5-952D303E5551}" type="pres">
      <dgm:prSet presAssocID="{10A6B08A-E8CB-4ECC-8F01-4D85A67DEEC9}" presName="EmptyPlaceHolder" presStyleCnt="0"/>
      <dgm:spPr/>
    </dgm:pt>
  </dgm:ptLst>
  <dgm:cxnLst>
    <dgm:cxn modelId="{1B2D7079-22DE-46EA-BDDB-E8E4D288D9C6}" srcId="{D008E9DB-B900-498C-9C5E-8CD843BFCB46}" destId="{10A6B08A-E8CB-4ECC-8F01-4D85A67DEEC9}" srcOrd="5" destOrd="0" parTransId="{6B719D23-9D02-4971-AD0A-B1BFBF6512C8}" sibTransId="{FC5DF9D2-E64B-4D02-ACC8-2D5C800C4B54}"/>
    <dgm:cxn modelId="{AA50EA35-336D-4579-98FE-D10653B9F954}" type="presOf" srcId="{6CD43B77-1CDF-4054-B3C2-BB32B0888770}" destId="{ED060B1C-BF7F-4906-A0FF-0A9BB96F7986}" srcOrd="0" destOrd="0" presId="urn:microsoft.com/office/officeart/2017/3/layout/HorizontalPathTimeline"/>
    <dgm:cxn modelId="{9167D631-2A93-46CC-A705-763E87B07EFA}" srcId="{D008E9DB-B900-498C-9C5E-8CD843BFCB46}" destId="{6CD43B77-1CDF-4054-B3C2-BB32B0888770}" srcOrd="3" destOrd="0" parTransId="{86F5338A-F189-467E-A79D-9CD200DDCBA4}" sibTransId="{CAC1AAA8-6E78-45ED-994F-5A14CD88437A}"/>
    <dgm:cxn modelId="{796B7534-8989-4976-8FDF-E0048BEDBBE6}" type="presOf" srcId="{1AB5B6DF-4109-4624-9053-C3859A6E5538}" destId="{C3B05810-EC00-4F72-B8AB-DBC552B760A9}" srcOrd="0" destOrd="0" presId="urn:microsoft.com/office/officeart/2017/3/layout/HorizontalPathTimeline"/>
    <dgm:cxn modelId="{3DB27C6D-CBB8-4F5C-9A51-8DB143E0E255}" type="presOf" srcId="{D008E9DB-B900-498C-9C5E-8CD843BFCB46}" destId="{DEFFFC7E-EEA6-4AE3-83EE-BE6B1B7750F0}" srcOrd="0" destOrd="0" presId="urn:microsoft.com/office/officeart/2017/3/layout/HorizontalPathTimeline"/>
    <dgm:cxn modelId="{936330D1-F737-4C52-86C1-3A77F29D3F94}" srcId="{D008E9DB-B900-498C-9C5E-8CD843BFCB46}" destId="{0DCBE49D-6A84-46DB-9097-DF9C72DE37BC}" srcOrd="2" destOrd="0" parTransId="{5B32D915-3EBD-4120-90B8-D944B32DD054}" sibTransId="{433AA539-E370-42D8-A274-8C983823DD9C}"/>
    <dgm:cxn modelId="{4F836469-7CCB-4F5D-BBA8-49EA947D7E81}" type="presOf" srcId="{A6A00B85-062A-4082-ABBD-788D1ADE5EAC}" destId="{346DE74B-02B1-4AEB-BF42-61C373E8B9AF}" srcOrd="0" destOrd="0" presId="urn:microsoft.com/office/officeart/2017/3/layout/HorizontalPathTimeline"/>
    <dgm:cxn modelId="{2133D16C-CB17-40B3-97CF-25303A5A7C2F}" type="presOf" srcId="{BE9DBE3E-17B6-49C4-88B2-B335B84FEE23}" destId="{668C9E4F-F525-48B0-B75D-8D4985788E1B}" srcOrd="0" destOrd="0" presId="urn:microsoft.com/office/officeart/2017/3/layout/HorizontalPathTimeline"/>
    <dgm:cxn modelId="{5A2B86D0-852B-4BD4-B671-1B6DC96494B9}" srcId="{5F2887B6-1225-4DC2-9697-2E5C8928B563}" destId="{A6A00B85-062A-4082-ABBD-788D1ADE5EAC}" srcOrd="0" destOrd="0" parTransId="{B8A63702-A64B-4BA7-AD7F-E22B9CA7DEB0}" sibTransId="{CCB32A5E-5D04-4C57-9CF3-963D961C99B5}"/>
    <dgm:cxn modelId="{258A8214-673D-413D-B5E6-A23DA2DC3D88}" type="presOf" srcId="{10A6B08A-E8CB-4ECC-8F01-4D85A67DEEC9}" destId="{A58489A5-AF51-45C1-A653-4279CB3EEF01}" srcOrd="0" destOrd="0" presId="urn:microsoft.com/office/officeart/2017/3/layout/HorizontalPathTimeline"/>
    <dgm:cxn modelId="{E9369572-396D-4893-BC03-A16AA4DA4E25}" type="presOf" srcId="{5F2887B6-1225-4DC2-9697-2E5C8928B563}" destId="{427705F2-E71B-42B2-A41E-1DFF945318AB}" srcOrd="0" destOrd="0" presId="urn:microsoft.com/office/officeart/2017/3/layout/HorizontalPathTimeline"/>
    <dgm:cxn modelId="{CFFB2A08-F55D-467A-9D44-F6811E7B9884}" type="presOf" srcId="{AF1BD956-9E8D-46D0-BFC6-BAB1B456CECD}" destId="{FDEAE82B-7674-4895-8145-E91EA67F68E7}" srcOrd="0" destOrd="0" presId="urn:microsoft.com/office/officeart/2017/3/layout/HorizontalPathTimeline"/>
    <dgm:cxn modelId="{C29A5EE7-D0AC-420B-99EA-FB3307363053}" srcId="{D008E9DB-B900-498C-9C5E-8CD843BFCB46}" destId="{F3A775FC-8206-4F6A-945B-033D0405D7E0}" srcOrd="1" destOrd="0" parTransId="{36F1DEA9-C4F2-4B08-BF70-E4C192FE4788}" sibTransId="{2B4C829F-DA04-4C6F-B847-E1F6207B0EDB}"/>
    <dgm:cxn modelId="{474B1A59-58DD-4709-8D75-D64CAF79F579}" type="presOf" srcId="{F3A775FC-8206-4F6A-945B-033D0405D7E0}" destId="{24855C90-456F-4E97-AB5C-00B9D698844A}" srcOrd="0" destOrd="0" presId="urn:microsoft.com/office/officeart/2017/3/layout/HorizontalPathTimeline"/>
    <dgm:cxn modelId="{41FA3AB8-F300-4E32-A24E-5E0C5D5E7E5D}" srcId="{6CD43B77-1CDF-4054-B3C2-BB32B0888770}" destId="{1AB5B6DF-4109-4624-9053-C3859A6E5538}" srcOrd="0" destOrd="0" parTransId="{59DDB70E-AE19-40CF-BC4D-6D667FC281C8}" sibTransId="{1E49F1A4-42BD-4083-813E-F4609EB496C0}"/>
    <dgm:cxn modelId="{C7FB5895-E098-4DFA-9B95-1B2FF59C2D22}" srcId="{F3A775FC-8206-4F6A-945B-033D0405D7E0}" destId="{58B4B28E-FABF-4B88-B63A-901DDD9549D2}" srcOrd="0" destOrd="0" parTransId="{89AF73E4-910A-414B-9A45-85FD68DA632C}" sibTransId="{9E7D73AD-E88C-4CC3-8B9A-87B486286EC8}"/>
    <dgm:cxn modelId="{B7A344AA-1CEB-416C-BCC9-66C06EFC7200}" srcId="{D008E9DB-B900-498C-9C5E-8CD843BFCB46}" destId="{BE9DBE3E-17B6-49C4-88B2-B335B84FEE23}" srcOrd="4" destOrd="0" parTransId="{15F709F1-071D-413D-B0D6-0B2918EDC282}" sibTransId="{AFF2CE10-8B1D-419D-A2BF-C5533D828207}"/>
    <dgm:cxn modelId="{4DAA70A4-375B-4065-AA1B-BF3F8E17504D}" type="presOf" srcId="{B0E6493F-69A8-4B43-8BA3-7EE9808764A9}" destId="{56737E34-5C93-454D-96E7-B7EFF54113B2}" srcOrd="0" destOrd="0" presId="urn:microsoft.com/office/officeart/2017/3/layout/HorizontalPathTimeline"/>
    <dgm:cxn modelId="{1F26572C-111D-4773-875B-5C66339BCF43}" srcId="{D008E9DB-B900-498C-9C5E-8CD843BFCB46}" destId="{5F2887B6-1225-4DC2-9697-2E5C8928B563}" srcOrd="0" destOrd="0" parTransId="{81D19F2C-8D69-4644-B15D-E12CB5FEF8F9}" sibTransId="{FF741672-2903-421F-BA50-DB5AA2A6136A}"/>
    <dgm:cxn modelId="{7AAA2F3C-8FCF-4244-8BE6-A0CE05364C6B}" srcId="{BE9DBE3E-17B6-49C4-88B2-B335B84FEE23}" destId="{0E79C25B-D15E-41AE-A516-E81FCF4646A9}" srcOrd="0" destOrd="0" parTransId="{1B0FFB9C-A8A3-4418-8AC9-2C1701F96F56}" sibTransId="{4717B64D-35BE-4A41-A46E-47BBF5E1B2FE}"/>
    <dgm:cxn modelId="{4C11037A-A778-4333-AE45-E5D6A38F2194}" type="presOf" srcId="{58B4B28E-FABF-4B88-B63A-901DDD9549D2}" destId="{1D87C267-C3C0-486B-935E-B4EFA8109325}" srcOrd="0" destOrd="0" presId="urn:microsoft.com/office/officeart/2017/3/layout/HorizontalPathTimeline"/>
    <dgm:cxn modelId="{A2C30B0E-F3D9-4DEF-AADA-DBBE7ECF5A41}" type="presOf" srcId="{0E79C25B-D15E-41AE-A516-E81FCF4646A9}" destId="{27CF3848-10AA-4971-86D5-5C3CC0C9D913}" srcOrd="0" destOrd="0" presId="urn:microsoft.com/office/officeart/2017/3/layout/HorizontalPathTimeline"/>
    <dgm:cxn modelId="{5E3146CE-7271-4799-A0D0-01E15A9620DD}" srcId="{0DCBE49D-6A84-46DB-9097-DF9C72DE37BC}" destId="{AF1BD956-9E8D-46D0-BFC6-BAB1B456CECD}" srcOrd="0" destOrd="0" parTransId="{E425967E-3D01-47AC-80C7-606DDAC381AB}" sibTransId="{09DF0801-FBB8-4863-9643-034FD998DD88}"/>
    <dgm:cxn modelId="{1697710C-F30F-4775-9576-A69F56F86C28}" type="presOf" srcId="{0DCBE49D-6A84-46DB-9097-DF9C72DE37BC}" destId="{BE4083C3-051E-4A82-9443-2E56F514DE29}" srcOrd="0" destOrd="0" presId="urn:microsoft.com/office/officeart/2017/3/layout/HorizontalPathTimeline"/>
    <dgm:cxn modelId="{03E4AC2B-35EE-48C9-95B8-1E14D0AA71B9}" srcId="{10A6B08A-E8CB-4ECC-8F01-4D85A67DEEC9}" destId="{B0E6493F-69A8-4B43-8BA3-7EE9808764A9}" srcOrd="0" destOrd="0" parTransId="{0D1A8F2B-A365-4CA8-ABFF-719FDB4B1B28}" sibTransId="{5BB34794-160F-42F5-BC86-4111D28D5291}"/>
    <dgm:cxn modelId="{DE33E843-B281-4A9A-A83D-0D15E39F4D3D}" type="presParOf" srcId="{DEFFFC7E-EEA6-4AE3-83EE-BE6B1B7750F0}" destId="{72AB09AF-55F5-40CA-BBA3-86CAA8972AD0}" srcOrd="0" destOrd="0" presId="urn:microsoft.com/office/officeart/2017/3/layout/HorizontalPathTimeline"/>
    <dgm:cxn modelId="{60EF8978-1A73-4152-B753-7DC2037B846B}" type="presParOf" srcId="{DEFFFC7E-EEA6-4AE3-83EE-BE6B1B7750F0}" destId="{DB627223-9E96-484B-BB00-7608921CBE4B}" srcOrd="1" destOrd="0" presId="urn:microsoft.com/office/officeart/2017/3/layout/HorizontalPathTimeline"/>
    <dgm:cxn modelId="{549648AF-949D-4285-8E7B-AC1860DD735E}" type="presParOf" srcId="{DB627223-9E96-484B-BB00-7608921CBE4B}" destId="{7D9C8D43-0C43-410E-A6D3-D66BBB923677}" srcOrd="0" destOrd="0" presId="urn:microsoft.com/office/officeart/2017/3/layout/HorizontalPathTimeline"/>
    <dgm:cxn modelId="{FEDC92EE-BF48-4EE6-9C64-FBE724973584}" type="presParOf" srcId="{7D9C8D43-0C43-410E-A6D3-D66BBB923677}" destId="{427705F2-E71B-42B2-A41E-1DFF945318AB}" srcOrd="0" destOrd="0" presId="urn:microsoft.com/office/officeart/2017/3/layout/HorizontalPathTimeline"/>
    <dgm:cxn modelId="{88F91915-CE95-4F1E-AFCB-9D314265389D}" type="presParOf" srcId="{7D9C8D43-0C43-410E-A6D3-D66BBB923677}" destId="{5CE7DDBB-D74E-459B-B295-1DF701A11AA8}" srcOrd="1" destOrd="0" presId="urn:microsoft.com/office/officeart/2017/3/layout/HorizontalPathTimeline"/>
    <dgm:cxn modelId="{7D67A235-8E02-4161-9A20-44779C057C2D}" type="presParOf" srcId="{5CE7DDBB-D74E-459B-B295-1DF701A11AA8}" destId="{346DE74B-02B1-4AEB-BF42-61C373E8B9AF}" srcOrd="0" destOrd="0" presId="urn:microsoft.com/office/officeart/2017/3/layout/HorizontalPathTimeline"/>
    <dgm:cxn modelId="{876023BA-71C1-499A-8DCE-63F601052928}" type="presParOf" srcId="{5CE7DDBB-D74E-459B-B295-1DF701A11AA8}" destId="{200A1BAC-8A8C-4146-BF4A-B5788B102889}" srcOrd="1" destOrd="0" presId="urn:microsoft.com/office/officeart/2017/3/layout/HorizontalPathTimeline"/>
    <dgm:cxn modelId="{58E80834-9F39-4E95-AE8C-E741D483FE4B}" type="presParOf" srcId="{7D9C8D43-0C43-410E-A6D3-D66BBB923677}" destId="{B93521E5-564E-4FF5-A67B-BAA14F193DAF}" srcOrd="2" destOrd="0" presId="urn:microsoft.com/office/officeart/2017/3/layout/HorizontalPathTimeline"/>
    <dgm:cxn modelId="{8BC46EEC-3306-4603-A7A1-AC093E985FB9}" type="presParOf" srcId="{7D9C8D43-0C43-410E-A6D3-D66BBB923677}" destId="{6D81375F-7279-4C06-A436-659309368576}" srcOrd="3" destOrd="0" presId="urn:microsoft.com/office/officeart/2017/3/layout/HorizontalPathTimeline"/>
    <dgm:cxn modelId="{FB70E5ED-A651-4899-8B71-01545172C991}" type="presParOf" srcId="{7D9C8D43-0C43-410E-A6D3-D66BBB923677}" destId="{70C6A16B-BA43-47B9-BDF6-E9DFEA5649CB}" srcOrd="4" destOrd="0" presId="urn:microsoft.com/office/officeart/2017/3/layout/HorizontalPathTimeline"/>
    <dgm:cxn modelId="{2EC254AB-A54C-4C2C-B0F2-1810AF773DCC}" type="presParOf" srcId="{DB627223-9E96-484B-BB00-7608921CBE4B}" destId="{526D48F7-5B68-470F-B380-32D1D71F4215}" srcOrd="1" destOrd="0" presId="urn:microsoft.com/office/officeart/2017/3/layout/HorizontalPathTimeline"/>
    <dgm:cxn modelId="{77D38B91-6F84-4D2F-B7B0-E7DE9ED2CEA8}" type="presParOf" srcId="{DB627223-9E96-484B-BB00-7608921CBE4B}" destId="{53627160-5B11-43F3-BB12-CCE0E7904AE9}" srcOrd="2" destOrd="0" presId="urn:microsoft.com/office/officeart/2017/3/layout/HorizontalPathTimeline"/>
    <dgm:cxn modelId="{C598FE4D-0C9F-49BB-981F-F2145DA44F89}" type="presParOf" srcId="{53627160-5B11-43F3-BB12-CCE0E7904AE9}" destId="{24855C90-456F-4E97-AB5C-00B9D698844A}" srcOrd="0" destOrd="0" presId="urn:microsoft.com/office/officeart/2017/3/layout/HorizontalPathTimeline"/>
    <dgm:cxn modelId="{39579038-B90A-42BD-8276-81D6E5436794}" type="presParOf" srcId="{53627160-5B11-43F3-BB12-CCE0E7904AE9}" destId="{14047E52-464D-4418-BC42-D3928694F60A}" srcOrd="1" destOrd="0" presId="urn:microsoft.com/office/officeart/2017/3/layout/HorizontalPathTimeline"/>
    <dgm:cxn modelId="{1EF8B9C0-3095-4406-8878-3AFE94852974}" type="presParOf" srcId="{14047E52-464D-4418-BC42-D3928694F60A}" destId="{1D87C267-C3C0-486B-935E-B4EFA8109325}" srcOrd="0" destOrd="0" presId="urn:microsoft.com/office/officeart/2017/3/layout/HorizontalPathTimeline"/>
    <dgm:cxn modelId="{AEC5034C-4789-4203-9BBF-CF228E0570AF}" type="presParOf" srcId="{14047E52-464D-4418-BC42-D3928694F60A}" destId="{8DF92C5A-A087-4407-A107-2FB49FE49AB2}" srcOrd="1" destOrd="0" presId="urn:microsoft.com/office/officeart/2017/3/layout/HorizontalPathTimeline"/>
    <dgm:cxn modelId="{B0B949B2-FFF1-4812-9EEB-47F52FED13F5}" type="presParOf" srcId="{53627160-5B11-43F3-BB12-CCE0E7904AE9}" destId="{77F687F1-F555-4ABF-AFA5-E8C5C9D38AB1}" srcOrd="2" destOrd="0" presId="urn:microsoft.com/office/officeart/2017/3/layout/HorizontalPathTimeline"/>
    <dgm:cxn modelId="{7630AAA1-4F87-465F-A44F-D9F2DEBAC832}" type="presParOf" srcId="{53627160-5B11-43F3-BB12-CCE0E7904AE9}" destId="{16B76787-A980-4759-B63A-C893D98030F9}" srcOrd="3" destOrd="0" presId="urn:microsoft.com/office/officeart/2017/3/layout/HorizontalPathTimeline"/>
    <dgm:cxn modelId="{4CC2048B-4741-4A8E-B9E5-EF7A2AA361BB}" type="presParOf" srcId="{53627160-5B11-43F3-BB12-CCE0E7904AE9}" destId="{4A903D1C-4FDD-4CD2-AE88-21AFFC871715}" srcOrd="4" destOrd="0" presId="urn:microsoft.com/office/officeart/2017/3/layout/HorizontalPathTimeline"/>
    <dgm:cxn modelId="{63E90AA5-7655-40A1-B2E7-28DD52727315}" type="presParOf" srcId="{DB627223-9E96-484B-BB00-7608921CBE4B}" destId="{961FC634-024C-4DEC-A678-CD50E5AB592C}" srcOrd="3" destOrd="0" presId="urn:microsoft.com/office/officeart/2017/3/layout/HorizontalPathTimeline"/>
    <dgm:cxn modelId="{DD927CAF-4F64-477A-BD50-6C11E68A8F41}" type="presParOf" srcId="{DB627223-9E96-484B-BB00-7608921CBE4B}" destId="{B66DE84D-7AA6-4342-AF76-C3E98A516ED8}" srcOrd="4" destOrd="0" presId="urn:microsoft.com/office/officeart/2017/3/layout/HorizontalPathTimeline"/>
    <dgm:cxn modelId="{BF686EFD-B254-40B5-B7A7-CB3039E55366}" type="presParOf" srcId="{B66DE84D-7AA6-4342-AF76-C3E98A516ED8}" destId="{BE4083C3-051E-4A82-9443-2E56F514DE29}" srcOrd="0" destOrd="0" presId="urn:microsoft.com/office/officeart/2017/3/layout/HorizontalPathTimeline"/>
    <dgm:cxn modelId="{E970BC7E-6900-4325-A5CF-E85E700B5CB9}" type="presParOf" srcId="{B66DE84D-7AA6-4342-AF76-C3E98A516ED8}" destId="{B88C6812-9845-4E4E-A08E-8AAABC18C158}" srcOrd="1" destOrd="0" presId="urn:microsoft.com/office/officeart/2017/3/layout/HorizontalPathTimeline"/>
    <dgm:cxn modelId="{CE9F04D6-2741-4726-8DFF-EFE5ACEE6D46}" type="presParOf" srcId="{B88C6812-9845-4E4E-A08E-8AAABC18C158}" destId="{FDEAE82B-7674-4895-8145-E91EA67F68E7}" srcOrd="0" destOrd="0" presId="urn:microsoft.com/office/officeart/2017/3/layout/HorizontalPathTimeline"/>
    <dgm:cxn modelId="{EAD006DD-FE24-418F-9958-9AC295D56CEA}" type="presParOf" srcId="{B88C6812-9845-4E4E-A08E-8AAABC18C158}" destId="{63706839-EB53-4286-9114-A07F2A8EAB47}" srcOrd="1" destOrd="0" presId="urn:microsoft.com/office/officeart/2017/3/layout/HorizontalPathTimeline"/>
    <dgm:cxn modelId="{A8531AED-2C48-408D-80D8-F1F2CC607341}" type="presParOf" srcId="{B66DE84D-7AA6-4342-AF76-C3E98A516ED8}" destId="{803CE109-1D46-46FB-953F-8FA4C00C4C51}" srcOrd="2" destOrd="0" presId="urn:microsoft.com/office/officeart/2017/3/layout/HorizontalPathTimeline"/>
    <dgm:cxn modelId="{2D121EBF-A9C4-43DB-802D-294884D1AD8C}" type="presParOf" srcId="{B66DE84D-7AA6-4342-AF76-C3E98A516ED8}" destId="{CB08B245-BDFD-4CFA-AC90-A274D7CE3F87}" srcOrd="3" destOrd="0" presId="urn:microsoft.com/office/officeart/2017/3/layout/HorizontalPathTimeline"/>
    <dgm:cxn modelId="{07A87766-D22B-48AA-BA2C-A90EDD346FE1}" type="presParOf" srcId="{B66DE84D-7AA6-4342-AF76-C3E98A516ED8}" destId="{A1C8544C-5926-4567-8DD7-822A273AC583}" srcOrd="4" destOrd="0" presId="urn:microsoft.com/office/officeart/2017/3/layout/HorizontalPathTimeline"/>
    <dgm:cxn modelId="{28A864D5-E1A9-475D-B064-08B76ECF4ACE}" type="presParOf" srcId="{DB627223-9E96-484B-BB00-7608921CBE4B}" destId="{B5E388F2-5DBD-4F91-92A0-CADBB4D249D4}" srcOrd="5" destOrd="0" presId="urn:microsoft.com/office/officeart/2017/3/layout/HorizontalPathTimeline"/>
    <dgm:cxn modelId="{934409D9-88C0-419C-B8E8-9E9840F99E8E}" type="presParOf" srcId="{DB627223-9E96-484B-BB00-7608921CBE4B}" destId="{71FB3672-1A5F-43CC-BC85-02C79752B7A3}" srcOrd="6" destOrd="0" presId="urn:microsoft.com/office/officeart/2017/3/layout/HorizontalPathTimeline"/>
    <dgm:cxn modelId="{9CBA75DB-B3C9-4B33-9355-A42B16C1E6DE}" type="presParOf" srcId="{71FB3672-1A5F-43CC-BC85-02C79752B7A3}" destId="{ED060B1C-BF7F-4906-A0FF-0A9BB96F7986}" srcOrd="0" destOrd="0" presId="urn:microsoft.com/office/officeart/2017/3/layout/HorizontalPathTimeline"/>
    <dgm:cxn modelId="{D3E9F1CF-B1E3-4A80-9094-BC49AE94128B}" type="presParOf" srcId="{71FB3672-1A5F-43CC-BC85-02C79752B7A3}" destId="{20260450-E524-496E-AC1A-428BA18D513F}" srcOrd="1" destOrd="0" presId="urn:microsoft.com/office/officeart/2017/3/layout/HorizontalPathTimeline"/>
    <dgm:cxn modelId="{957CDA92-EB6C-4AA0-8AE0-65163F31228E}" type="presParOf" srcId="{20260450-E524-496E-AC1A-428BA18D513F}" destId="{C3B05810-EC00-4F72-B8AB-DBC552B760A9}" srcOrd="0" destOrd="0" presId="urn:microsoft.com/office/officeart/2017/3/layout/HorizontalPathTimeline"/>
    <dgm:cxn modelId="{60FB1D34-0D52-4F87-B00B-2A7FD3D17B76}" type="presParOf" srcId="{20260450-E524-496E-AC1A-428BA18D513F}" destId="{694EF777-B5C5-4C06-977C-266119EBD6CB}" srcOrd="1" destOrd="0" presId="urn:microsoft.com/office/officeart/2017/3/layout/HorizontalPathTimeline"/>
    <dgm:cxn modelId="{D7DB4EFD-481C-4B88-BFF2-7FFA93D630DD}" type="presParOf" srcId="{71FB3672-1A5F-43CC-BC85-02C79752B7A3}" destId="{521F1CAA-0EA8-4B56-9D5B-47326298AEA2}" srcOrd="2" destOrd="0" presId="urn:microsoft.com/office/officeart/2017/3/layout/HorizontalPathTimeline"/>
    <dgm:cxn modelId="{91CB603C-9C5E-4492-A8D9-FDD8B05AE6C6}" type="presParOf" srcId="{71FB3672-1A5F-43CC-BC85-02C79752B7A3}" destId="{D9224F5D-F0A1-4894-AC70-F2427677584C}" srcOrd="3" destOrd="0" presId="urn:microsoft.com/office/officeart/2017/3/layout/HorizontalPathTimeline"/>
    <dgm:cxn modelId="{82519BD3-E427-4C53-B8B0-7797CE024348}" type="presParOf" srcId="{71FB3672-1A5F-43CC-BC85-02C79752B7A3}" destId="{5088C4C6-7EFC-4BC2-89A7-5E3B04E3387A}" srcOrd="4" destOrd="0" presId="urn:microsoft.com/office/officeart/2017/3/layout/HorizontalPathTimeline"/>
    <dgm:cxn modelId="{5E1412A4-7DC5-44DD-81FB-65BB7261AB47}" type="presParOf" srcId="{DB627223-9E96-484B-BB00-7608921CBE4B}" destId="{CE3B0D77-1B55-4B4C-ABE2-EA879BC00CFD}" srcOrd="7" destOrd="0" presId="urn:microsoft.com/office/officeart/2017/3/layout/HorizontalPathTimeline"/>
    <dgm:cxn modelId="{96265146-9771-4FE2-86F0-9A4A3B4F3FAB}" type="presParOf" srcId="{DB627223-9E96-484B-BB00-7608921CBE4B}" destId="{B797E1B4-9750-4789-90E1-ACFFBF689080}" srcOrd="8" destOrd="0" presId="urn:microsoft.com/office/officeart/2017/3/layout/HorizontalPathTimeline"/>
    <dgm:cxn modelId="{3C2D2E50-ABFE-4F1C-91E3-AD78832F2F63}" type="presParOf" srcId="{B797E1B4-9750-4789-90E1-ACFFBF689080}" destId="{668C9E4F-F525-48B0-B75D-8D4985788E1B}" srcOrd="0" destOrd="0" presId="urn:microsoft.com/office/officeart/2017/3/layout/HorizontalPathTimeline"/>
    <dgm:cxn modelId="{C2037A4D-AC66-4F7F-A61B-9DE59F782AF5}" type="presParOf" srcId="{B797E1B4-9750-4789-90E1-ACFFBF689080}" destId="{AEE54636-35D6-4A50-8B47-8A567673209B}" srcOrd="1" destOrd="0" presId="urn:microsoft.com/office/officeart/2017/3/layout/HorizontalPathTimeline"/>
    <dgm:cxn modelId="{6A3F81B0-D113-477C-9D96-FAC6421C1E6D}" type="presParOf" srcId="{AEE54636-35D6-4A50-8B47-8A567673209B}" destId="{27CF3848-10AA-4971-86D5-5C3CC0C9D913}" srcOrd="0" destOrd="0" presId="urn:microsoft.com/office/officeart/2017/3/layout/HorizontalPathTimeline"/>
    <dgm:cxn modelId="{67C20E10-7896-457B-983D-52EA8CA0A8EE}" type="presParOf" srcId="{AEE54636-35D6-4A50-8B47-8A567673209B}" destId="{6A577531-B6F8-44D8-BAA6-4CDA4308114C}" srcOrd="1" destOrd="0" presId="urn:microsoft.com/office/officeart/2017/3/layout/HorizontalPathTimeline"/>
    <dgm:cxn modelId="{90FE836E-20FA-4AE0-A3F5-B2A4C213AB9E}" type="presParOf" srcId="{B797E1B4-9750-4789-90E1-ACFFBF689080}" destId="{D1E34F11-4F04-428F-A0C6-9360997ECF98}" srcOrd="2" destOrd="0" presId="urn:microsoft.com/office/officeart/2017/3/layout/HorizontalPathTimeline"/>
    <dgm:cxn modelId="{C3A6F762-2869-4F6E-A093-49586622E8B2}" type="presParOf" srcId="{B797E1B4-9750-4789-90E1-ACFFBF689080}" destId="{80D5158F-BCD1-4FAF-B5D4-BF793B03EDBB}" srcOrd="3" destOrd="0" presId="urn:microsoft.com/office/officeart/2017/3/layout/HorizontalPathTimeline"/>
    <dgm:cxn modelId="{08987B8F-328B-43DD-B8A6-164CD53A3EF7}" type="presParOf" srcId="{B797E1B4-9750-4789-90E1-ACFFBF689080}" destId="{1DA8185F-CB14-4A9E-98FD-132FAFDA6D7D}" srcOrd="4" destOrd="0" presId="urn:microsoft.com/office/officeart/2017/3/layout/HorizontalPathTimeline"/>
    <dgm:cxn modelId="{54EED1EB-52A0-481D-9A17-B74283BE4AE9}" type="presParOf" srcId="{DB627223-9E96-484B-BB00-7608921CBE4B}" destId="{67D0F7BD-68B8-452B-B2B2-D515BFE9145A}" srcOrd="9" destOrd="0" presId="urn:microsoft.com/office/officeart/2017/3/layout/HorizontalPathTimeline"/>
    <dgm:cxn modelId="{B38E5D43-FC15-4529-8007-F41B1A674F1A}" type="presParOf" srcId="{DB627223-9E96-484B-BB00-7608921CBE4B}" destId="{C0F516AD-D7D7-4E59-8096-D4ED2939B774}" srcOrd="10" destOrd="0" presId="urn:microsoft.com/office/officeart/2017/3/layout/HorizontalPathTimeline"/>
    <dgm:cxn modelId="{170C725E-A09C-4E04-83C7-9E9317356203}" type="presParOf" srcId="{C0F516AD-D7D7-4E59-8096-D4ED2939B774}" destId="{A58489A5-AF51-45C1-A653-4279CB3EEF01}" srcOrd="0" destOrd="0" presId="urn:microsoft.com/office/officeart/2017/3/layout/HorizontalPathTimeline"/>
    <dgm:cxn modelId="{6EC007DD-4439-4497-98CF-1BD7B127EF84}" type="presParOf" srcId="{C0F516AD-D7D7-4E59-8096-D4ED2939B774}" destId="{CC14425B-A93C-484E-97D7-4A8E40F12F5B}" srcOrd="1" destOrd="0" presId="urn:microsoft.com/office/officeart/2017/3/layout/HorizontalPathTimeline"/>
    <dgm:cxn modelId="{C05B16F0-03B4-4375-8C44-101E93206818}" type="presParOf" srcId="{CC14425B-A93C-484E-97D7-4A8E40F12F5B}" destId="{56737E34-5C93-454D-96E7-B7EFF54113B2}" srcOrd="0" destOrd="0" presId="urn:microsoft.com/office/officeart/2017/3/layout/HorizontalPathTimeline"/>
    <dgm:cxn modelId="{05EFC978-FDC8-4030-87F6-A069E181C779}" type="presParOf" srcId="{CC14425B-A93C-484E-97D7-4A8E40F12F5B}" destId="{03C58FD0-4676-4DAF-8F15-E0340DFACA4A}" srcOrd="1" destOrd="0" presId="urn:microsoft.com/office/officeart/2017/3/layout/HorizontalPathTimeline"/>
    <dgm:cxn modelId="{4975AC80-5262-46DC-886B-9B096C0D440D}" type="presParOf" srcId="{C0F516AD-D7D7-4E59-8096-D4ED2939B774}" destId="{64D3C7E9-5B8A-4A6A-B2D8-CE370FE61D52}" srcOrd="2" destOrd="0" presId="urn:microsoft.com/office/officeart/2017/3/layout/HorizontalPathTimeline"/>
    <dgm:cxn modelId="{835FA3E6-C43F-4023-A8EF-411C745C0716}" type="presParOf" srcId="{C0F516AD-D7D7-4E59-8096-D4ED2939B774}" destId="{4A6CA735-93D1-43A0-BE2F-496188893883}" srcOrd="3" destOrd="0" presId="urn:microsoft.com/office/officeart/2017/3/layout/HorizontalPathTimeline"/>
    <dgm:cxn modelId="{003A1A24-DF7B-4F7D-8EBF-2951C6560BA8}" type="presParOf" srcId="{C0F516AD-D7D7-4E59-8096-D4ED2939B774}" destId="{175F29C9-054D-4634-90C5-952D303E5551}"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3073F-DD98-41DC-99F8-6888CEAC8A25}">
      <dsp:nvSpPr>
        <dsp:cNvPr id="0" name=""/>
        <dsp:cNvSpPr/>
      </dsp:nvSpPr>
      <dsp:spPr>
        <a:xfrm>
          <a:off x="1213732" y="0"/>
          <a:ext cx="7501571" cy="468848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32192E-D548-4C94-9C59-032BEBDA9E73}">
      <dsp:nvSpPr>
        <dsp:cNvPr id="0" name=""/>
        <dsp:cNvSpPr/>
      </dsp:nvSpPr>
      <dsp:spPr>
        <a:xfrm>
          <a:off x="2649875" y="2913150"/>
          <a:ext cx="195040" cy="195040"/>
        </a:xfrm>
        <a:prstGeom prst="ellipse">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D0FDEC-E2F9-4AB2-9C04-0AEA7A82BC4D}">
      <dsp:nvSpPr>
        <dsp:cNvPr id="0" name=""/>
        <dsp:cNvSpPr/>
      </dsp:nvSpPr>
      <dsp:spPr>
        <a:xfrm>
          <a:off x="2377847" y="3333510"/>
          <a:ext cx="1747866" cy="1354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348" tIns="0" rIns="0" bIns="0" numCol="1" spcCol="1270" anchor="t" anchorCtr="0">
          <a:noAutofit/>
        </a:bodyPr>
        <a:lstStyle/>
        <a:p>
          <a:pPr lvl="0" algn="l" defTabSz="622300">
            <a:lnSpc>
              <a:spcPct val="90000"/>
            </a:lnSpc>
            <a:spcBef>
              <a:spcPct val="0"/>
            </a:spcBef>
            <a:spcAft>
              <a:spcPct val="35000"/>
            </a:spcAft>
          </a:pPr>
          <a:r>
            <a:rPr lang="en-US" sz="1400" b="1" u="sng" kern="1200" dirty="0">
              <a:solidFill>
                <a:srgbClr val="002060"/>
              </a:solidFill>
              <a:latin typeface="Arial" panose="020B0604020202020204" pitchFamily="34" charset="0"/>
              <a:cs typeface="Arial" panose="020B0604020202020204" pitchFamily="34" charset="0"/>
            </a:rPr>
            <a:t>Ministry of Economy</a:t>
          </a:r>
        </a:p>
        <a:p>
          <a:pPr lvl="0" algn="l" defTabSz="622300">
            <a:lnSpc>
              <a:spcPct val="90000"/>
            </a:lnSpc>
            <a:spcBef>
              <a:spcPct val="0"/>
            </a:spcBef>
            <a:spcAft>
              <a:spcPct val="35000"/>
            </a:spcAft>
          </a:pPr>
          <a:r>
            <a:rPr lang="en-US" sz="1400" b="1" u="sng" kern="1200" dirty="0">
              <a:solidFill>
                <a:srgbClr val="002060"/>
              </a:solidFill>
              <a:latin typeface="Arial" panose="020B0604020202020204" pitchFamily="34" charset="0"/>
              <a:cs typeface="Arial" panose="020B0604020202020204" pitchFamily="34" charset="0"/>
            </a:rPr>
            <a:t>Sector for standardization</a:t>
          </a:r>
          <a:endParaRPr lang="en-GB" sz="1200" b="1" kern="1200" dirty="0">
            <a:solidFill>
              <a:srgbClr val="002060"/>
            </a:solidFill>
            <a:latin typeface="Arial" panose="020B0604020202020204" pitchFamily="34" charset="0"/>
            <a:cs typeface="Arial" panose="020B0604020202020204" pitchFamily="34" charset="0"/>
          </a:endParaRPr>
        </a:p>
      </dsp:txBody>
      <dsp:txXfrm>
        <a:off x="2377847" y="3333510"/>
        <a:ext cx="1747866" cy="1354971"/>
      </dsp:txXfrm>
    </dsp:sp>
    <dsp:sp modelId="{A22F0A20-CF7A-4527-93E6-AF7664888B53}">
      <dsp:nvSpPr>
        <dsp:cNvPr id="0" name=""/>
        <dsp:cNvSpPr/>
      </dsp:nvSpPr>
      <dsp:spPr>
        <a:xfrm>
          <a:off x="4248435" y="1796970"/>
          <a:ext cx="352573" cy="352573"/>
        </a:xfrm>
        <a:prstGeom prst="ellipse">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089967-6C74-49BB-ACD6-220744949B0D}">
      <dsp:nvSpPr>
        <dsp:cNvPr id="0" name=""/>
        <dsp:cNvSpPr/>
      </dsp:nvSpPr>
      <dsp:spPr>
        <a:xfrm>
          <a:off x="3957843" y="2137947"/>
          <a:ext cx="1800377" cy="25505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822" tIns="0" rIns="0" bIns="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endParaRPr lang="en-US" sz="1400" b="1" u="sng" kern="1200" dirty="0">
            <a:solidFill>
              <a:srgbClr val="002060"/>
            </a:solidFill>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endParaRPr lang="mk-MK" sz="1400" b="1" u="sng" kern="1200" dirty="0">
            <a:solidFill>
              <a:srgbClr val="002060"/>
            </a:solidFill>
            <a:latin typeface="Arial" panose="020B0604020202020204" pitchFamily="34" charset="0"/>
            <a:cs typeface="Arial" panose="020B060402020202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n-US" sz="1400" b="1" u="sng" kern="1200" dirty="0">
              <a:solidFill>
                <a:srgbClr val="002060"/>
              </a:solidFill>
              <a:latin typeface="Arial" panose="020B0604020202020204" pitchFamily="34" charset="0"/>
              <a:cs typeface="Arial" panose="020B0604020202020204" pitchFamily="34" charset="0"/>
            </a:rPr>
            <a:t>Bureau for Standardization and Metrology</a:t>
          </a:r>
          <a:endParaRPr lang="en-GB" sz="1200" b="1" kern="1200" dirty="0">
            <a:solidFill>
              <a:srgbClr val="002060"/>
            </a:solidFill>
            <a:latin typeface="Arial" panose="020B0604020202020204" pitchFamily="34" charset="0"/>
            <a:cs typeface="Arial" panose="020B0604020202020204" pitchFamily="34" charset="0"/>
          </a:endParaRPr>
        </a:p>
      </dsp:txBody>
      <dsp:txXfrm>
        <a:off x="3957843" y="2137947"/>
        <a:ext cx="1800377" cy="2550534"/>
      </dsp:txXfrm>
    </dsp:sp>
    <dsp:sp modelId="{FAA0B8F5-F1BA-428E-8146-A817850195E5}">
      <dsp:nvSpPr>
        <dsp:cNvPr id="0" name=""/>
        <dsp:cNvSpPr/>
      </dsp:nvSpPr>
      <dsp:spPr>
        <a:xfrm>
          <a:off x="6051701" y="1195913"/>
          <a:ext cx="487602" cy="487602"/>
        </a:xfrm>
        <a:prstGeom prst="ellipse">
          <a:avLst/>
        </a:prstGeom>
        <a:solidFill>
          <a:srgbClr val="C0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48B75-F346-4BD3-8ADA-0C1E4C4B9215}">
      <dsp:nvSpPr>
        <dsp:cNvPr id="0" name=""/>
        <dsp:cNvSpPr/>
      </dsp:nvSpPr>
      <dsp:spPr>
        <a:xfrm>
          <a:off x="5618231" y="1755152"/>
          <a:ext cx="1798594" cy="1573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370" tIns="0" rIns="0" bIns="0" numCol="1" spcCol="1270" anchor="t" anchorCtr="0">
          <a:noAutofit/>
        </a:bodyPr>
        <a:lstStyle/>
        <a:p>
          <a:pPr lvl="0" algn="l" defTabSz="622300">
            <a:lnSpc>
              <a:spcPct val="90000"/>
            </a:lnSpc>
            <a:spcBef>
              <a:spcPct val="0"/>
            </a:spcBef>
            <a:spcAft>
              <a:spcPct val="35000"/>
            </a:spcAft>
          </a:pPr>
          <a:endParaRPr lang="mk-MK" sz="1400" b="1" u="sng" kern="1200" dirty="0">
            <a:solidFill>
              <a:srgbClr val="002060"/>
            </a:solidFill>
            <a:latin typeface="Arial" panose="020B0604020202020204" pitchFamily="34" charset="0"/>
            <a:cs typeface="Arial" panose="020B0604020202020204" pitchFamily="34" charset="0"/>
          </a:endParaRPr>
        </a:p>
        <a:p>
          <a:pPr lvl="0" algn="l" defTabSz="622300">
            <a:lnSpc>
              <a:spcPct val="90000"/>
            </a:lnSpc>
            <a:spcBef>
              <a:spcPct val="0"/>
            </a:spcBef>
            <a:spcAft>
              <a:spcPct val="35000"/>
            </a:spcAft>
          </a:pPr>
          <a:r>
            <a:rPr lang="en-US" sz="1400" b="1" u="sng" kern="1200" dirty="0">
              <a:solidFill>
                <a:srgbClr val="002060"/>
              </a:solidFill>
              <a:latin typeface="Arial" panose="020B0604020202020204" pitchFamily="34" charset="0"/>
              <a:cs typeface="Arial" panose="020B0604020202020204" pitchFamily="34" charset="0"/>
            </a:rPr>
            <a:t>Standardization Institute of the Republic of North Macedonia</a:t>
          </a:r>
          <a:endParaRPr lang="en-GB" sz="1200" b="1" u="none" kern="1200" dirty="0">
            <a:solidFill>
              <a:srgbClr val="002060"/>
            </a:solidFill>
            <a:latin typeface="Arial" panose="020B0604020202020204" pitchFamily="34" charset="0"/>
            <a:cs typeface="Arial" panose="020B0604020202020204" pitchFamily="34" charset="0"/>
          </a:endParaRPr>
        </a:p>
      </dsp:txBody>
      <dsp:txXfrm>
        <a:off x="5618231" y="1755152"/>
        <a:ext cx="1798594" cy="15739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766B92-A6D6-47DA-A372-B701DE754966}">
      <dsp:nvSpPr>
        <dsp:cNvPr id="0" name=""/>
        <dsp:cNvSpPr/>
      </dsp:nvSpPr>
      <dsp:spPr>
        <a:xfrm>
          <a:off x="0" y="2714748"/>
          <a:ext cx="2735609" cy="1781169"/>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557" tIns="113792" rIns="194557" bIns="113792" numCol="1" spcCol="1270" anchor="ctr" anchorCtr="0">
          <a:noAutofit/>
        </a:bodyPr>
        <a:lstStyle/>
        <a:p>
          <a:pPr lvl="0" algn="ctr" defTabSz="711200">
            <a:lnSpc>
              <a:spcPct val="100000"/>
            </a:lnSpc>
            <a:spcBef>
              <a:spcPct val="0"/>
            </a:spcBef>
            <a:spcAft>
              <a:spcPct val="35000"/>
            </a:spcAft>
            <a:defRPr b="1"/>
          </a:pPr>
          <a:r>
            <a:rPr lang="en-US" sz="1600" b="1" kern="1200"/>
            <a:t>ETSI Technical Committees (TC) that cover security</a:t>
          </a:r>
          <a:endParaRPr lang="en-US" sz="1600" kern="1200"/>
        </a:p>
      </dsp:txBody>
      <dsp:txXfrm>
        <a:off x="0" y="2714748"/>
        <a:ext cx="2735609" cy="1781169"/>
      </dsp:txXfrm>
    </dsp:sp>
    <dsp:sp modelId="{B307DCFB-5B96-4F82-B947-38F100DE77AD}">
      <dsp:nvSpPr>
        <dsp:cNvPr id="0" name=""/>
        <dsp:cNvSpPr/>
      </dsp:nvSpPr>
      <dsp:spPr>
        <a:xfrm>
          <a:off x="2735609" y="2714748"/>
          <a:ext cx="8206828" cy="178116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473" tIns="177800" rIns="166473" bIns="177800" numCol="1" spcCol="1270" anchor="ctr" anchorCtr="0">
          <a:noAutofit/>
        </a:bodyPr>
        <a:lstStyle/>
        <a:p>
          <a:pPr lvl="0" algn="l" defTabSz="622300">
            <a:lnSpc>
              <a:spcPct val="100000"/>
            </a:lnSpc>
            <a:spcBef>
              <a:spcPct val="0"/>
            </a:spcBef>
            <a:spcAft>
              <a:spcPct val="35000"/>
            </a:spcAft>
          </a:pPr>
          <a:r>
            <a:rPr lang="en-US" sz="1400" b="1" kern="1200" dirty="0"/>
            <a:t>TC CYBER (Cyber Security)</a:t>
          </a:r>
          <a:r>
            <a:rPr lang="en-US" sz="1400" kern="1200" dirty="0"/>
            <a:t>: The primary ETSI committee for cybersecurity. It develops baseline standards for consumer IoT, cybersecurity for critical infrastructures, and quantum-safe cryptography. It also coordinates standards supporting EU legislation like the Cyber Resilience Act (CRA). </a:t>
          </a:r>
        </a:p>
        <a:p>
          <a:pPr lvl="0" algn="l" defTabSz="622300">
            <a:lnSpc>
              <a:spcPct val="100000"/>
            </a:lnSpc>
            <a:spcBef>
              <a:spcPct val="0"/>
            </a:spcBef>
            <a:spcAft>
              <a:spcPct val="35000"/>
            </a:spcAft>
          </a:pPr>
          <a:r>
            <a:rPr lang="en-US" sz="1400" b="1" kern="1200" dirty="0"/>
            <a:t>TC ESI (Electronic Signatures and Trust Infrastructures): </a:t>
          </a:r>
          <a:r>
            <a:rPr lang="en-US" sz="1400" b="0" kern="1200" dirty="0"/>
            <a:t>D</a:t>
          </a:r>
          <a:r>
            <a:rPr lang="en-US" sz="1400" kern="1200" dirty="0"/>
            <a:t>evelops standards for trust infrastructures and trust services that enable secure electronic signatures, digital identities, authentication, timestamping, and legally trusted electronic transactions under frameworks such as </a:t>
          </a:r>
          <a:r>
            <a:rPr lang="en-US" sz="1400" kern="1200" dirty="0" err="1"/>
            <a:t>eIDAS</a:t>
          </a:r>
          <a:r>
            <a:rPr lang="en-US" sz="1400" kern="1200" dirty="0"/>
            <a:t>.</a:t>
          </a:r>
        </a:p>
        <a:p>
          <a:pPr lvl="0" algn="l" defTabSz="622300">
            <a:lnSpc>
              <a:spcPct val="100000"/>
            </a:lnSpc>
            <a:spcBef>
              <a:spcPct val="0"/>
            </a:spcBef>
            <a:spcAft>
              <a:spcPct val="35000"/>
            </a:spcAft>
          </a:pPr>
          <a:r>
            <a:rPr lang="en-US" sz="1400" b="1" kern="1200" dirty="0"/>
            <a:t>TC SAI (Securing Artificial Intelligence)</a:t>
          </a:r>
          <a:r>
            <a:rPr lang="en-US" sz="1400" kern="1200" dirty="0"/>
            <a:t>: Focuses on developing safeguards to mitigate vulnerabilities in AI algorithms, data, and machine learning systems against adversarial threats and manipulation. </a:t>
          </a:r>
        </a:p>
      </dsp:txBody>
      <dsp:txXfrm>
        <a:off x="2735609" y="2714748"/>
        <a:ext cx="8206828" cy="1781169"/>
      </dsp:txXfrm>
    </dsp:sp>
    <dsp:sp modelId="{21AB6BFB-81DD-4DF0-94C0-33B060C154E7}">
      <dsp:nvSpPr>
        <dsp:cNvPr id="0" name=""/>
        <dsp:cNvSpPr/>
      </dsp:nvSpPr>
      <dsp:spPr>
        <a:xfrm rot="10800000">
          <a:off x="0" y="2028"/>
          <a:ext cx="2735609" cy="2739437"/>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557" tIns="113792" rIns="194557" bIns="113792" numCol="1" spcCol="1270" anchor="ctr" anchorCtr="0">
          <a:noAutofit/>
        </a:bodyPr>
        <a:lstStyle/>
        <a:p>
          <a:pPr lvl="0" algn="ctr" defTabSz="711200">
            <a:lnSpc>
              <a:spcPct val="100000"/>
            </a:lnSpc>
            <a:spcBef>
              <a:spcPct val="0"/>
            </a:spcBef>
            <a:spcAft>
              <a:spcPct val="35000"/>
            </a:spcAft>
            <a:defRPr b="1"/>
          </a:pPr>
          <a:r>
            <a:rPr lang="en-US" sz="1600" kern="1200" dirty="0"/>
            <a:t>ETSI has become one of the most influential organizations in European cybersecurity standardization. Its work spans:</a:t>
          </a:r>
        </a:p>
      </dsp:txBody>
      <dsp:txXfrm rot="-10800000">
        <a:off x="0" y="2028"/>
        <a:ext cx="2735609" cy="1780634"/>
      </dsp:txXfrm>
    </dsp:sp>
    <dsp:sp modelId="{DCC5C783-617F-41BC-94C4-877743A36881}">
      <dsp:nvSpPr>
        <dsp:cNvPr id="0" name=""/>
        <dsp:cNvSpPr/>
      </dsp:nvSpPr>
      <dsp:spPr>
        <a:xfrm>
          <a:off x="2735609" y="0"/>
          <a:ext cx="8206828" cy="178063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473" tIns="177800" rIns="166473" bIns="177800" numCol="1" spcCol="1270" anchor="ctr" anchorCtr="0">
          <a:noAutofit/>
        </a:bodyPr>
        <a:lstStyle/>
        <a:p>
          <a:pPr lvl="0" algn="l" defTabSz="622300">
            <a:lnSpc>
              <a:spcPct val="100000"/>
            </a:lnSpc>
            <a:spcBef>
              <a:spcPct val="0"/>
            </a:spcBef>
            <a:spcAft>
              <a:spcPct val="35000"/>
            </a:spcAft>
          </a:pPr>
          <a:r>
            <a:rPr lang="en-US" sz="1400" kern="1200" dirty="0"/>
            <a:t>IoT security,</a:t>
          </a:r>
        </a:p>
        <a:p>
          <a:pPr lvl="0" algn="l" defTabSz="622300">
            <a:lnSpc>
              <a:spcPct val="100000"/>
            </a:lnSpc>
            <a:spcBef>
              <a:spcPct val="0"/>
            </a:spcBef>
            <a:spcAft>
              <a:spcPct val="35000"/>
            </a:spcAft>
          </a:pPr>
          <a:r>
            <a:rPr lang="en-US" sz="1400" kern="1200" dirty="0"/>
            <a:t>critical infrastructure protection,</a:t>
          </a:r>
        </a:p>
        <a:p>
          <a:pPr lvl="0" algn="l" defTabSz="622300">
            <a:lnSpc>
              <a:spcPct val="100000"/>
            </a:lnSpc>
            <a:spcBef>
              <a:spcPct val="0"/>
            </a:spcBef>
            <a:spcAft>
              <a:spcPct val="35000"/>
            </a:spcAft>
          </a:pPr>
          <a:r>
            <a:rPr lang="en-US" sz="1400" kern="1200" dirty="0"/>
            <a:t>digital identity,</a:t>
          </a:r>
        </a:p>
        <a:p>
          <a:pPr lvl="0" algn="l" defTabSz="622300">
            <a:lnSpc>
              <a:spcPct val="100000"/>
            </a:lnSpc>
            <a:spcBef>
              <a:spcPct val="0"/>
            </a:spcBef>
            <a:spcAft>
              <a:spcPct val="35000"/>
            </a:spcAft>
          </a:pPr>
          <a:r>
            <a:rPr lang="en-US" sz="1400" kern="1200" dirty="0"/>
            <a:t>trust services,</a:t>
          </a:r>
        </a:p>
        <a:p>
          <a:pPr lvl="0" algn="l" defTabSz="622300">
            <a:lnSpc>
              <a:spcPct val="100000"/>
            </a:lnSpc>
            <a:spcBef>
              <a:spcPct val="0"/>
            </a:spcBef>
            <a:spcAft>
              <a:spcPct val="35000"/>
            </a:spcAft>
          </a:pPr>
          <a:r>
            <a:rPr lang="en-US" sz="1400" kern="1200" dirty="0"/>
            <a:t>AI security,</a:t>
          </a:r>
        </a:p>
        <a:p>
          <a:pPr lvl="0" algn="l" defTabSz="622300">
            <a:lnSpc>
              <a:spcPct val="100000"/>
            </a:lnSpc>
            <a:spcBef>
              <a:spcPct val="0"/>
            </a:spcBef>
            <a:spcAft>
              <a:spcPct val="35000"/>
            </a:spcAft>
          </a:pPr>
          <a:r>
            <a:rPr lang="en-US" sz="1400" kern="1200" dirty="0"/>
            <a:t>quantum-safe cryptography</a:t>
          </a:r>
        </a:p>
      </dsp:txBody>
      <dsp:txXfrm>
        <a:off x="2735609" y="0"/>
        <a:ext cx="8206828" cy="17806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85D9A-5087-4F0B-B9D6-BAC8C2407A31}">
      <dsp:nvSpPr>
        <dsp:cNvPr id="0" name=""/>
        <dsp:cNvSpPr/>
      </dsp:nvSpPr>
      <dsp:spPr>
        <a:xfrm>
          <a:off x="0" y="8761"/>
          <a:ext cx="11140555" cy="14413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26CD26-5338-480F-B70D-842686070F89}">
      <dsp:nvSpPr>
        <dsp:cNvPr id="0" name=""/>
        <dsp:cNvSpPr/>
      </dsp:nvSpPr>
      <dsp:spPr>
        <a:xfrm>
          <a:off x="436006" y="327384"/>
          <a:ext cx="792738" cy="79273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1"/>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0A6490-E7F1-4694-BB7A-C42B9412EC96}">
      <dsp:nvSpPr>
        <dsp:cNvPr id="0" name=""/>
        <dsp:cNvSpPr/>
      </dsp:nvSpPr>
      <dsp:spPr>
        <a:xfrm>
          <a:off x="1664750" y="3082"/>
          <a:ext cx="5013249" cy="144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542" tIns="152542" rIns="152542" bIns="152542" numCol="1" spcCol="1270" anchor="ctr" anchorCtr="0">
          <a:noAutofit/>
        </a:bodyPr>
        <a:lstStyle/>
        <a:p>
          <a:pPr lvl="0" algn="l" defTabSz="1111250">
            <a:lnSpc>
              <a:spcPct val="100000"/>
            </a:lnSpc>
            <a:spcBef>
              <a:spcPct val="0"/>
            </a:spcBef>
            <a:spcAft>
              <a:spcPct val="35000"/>
            </a:spcAft>
          </a:pPr>
          <a:r>
            <a:rPr lang="en-US" sz="2500" kern="1200"/>
            <a:t>Digital trust represents confidence that digital systems and services are:</a:t>
          </a:r>
        </a:p>
      </dsp:txBody>
      <dsp:txXfrm>
        <a:off x="1664750" y="3082"/>
        <a:ext cx="5013249" cy="1441342"/>
      </dsp:txXfrm>
    </dsp:sp>
    <dsp:sp modelId="{B17C6CA5-EDA5-417B-B1FA-E92B202C48E8}">
      <dsp:nvSpPr>
        <dsp:cNvPr id="0" name=""/>
        <dsp:cNvSpPr/>
      </dsp:nvSpPr>
      <dsp:spPr>
        <a:xfrm>
          <a:off x="6677999" y="3082"/>
          <a:ext cx="4460927" cy="144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542" tIns="152542" rIns="152542" bIns="152542" numCol="1" spcCol="1270" anchor="ctr" anchorCtr="0">
          <a:noAutofit/>
        </a:bodyPr>
        <a:lstStyle/>
        <a:p>
          <a:pPr lvl="0" algn="l" defTabSz="622300">
            <a:lnSpc>
              <a:spcPct val="100000"/>
            </a:lnSpc>
            <a:spcBef>
              <a:spcPct val="0"/>
            </a:spcBef>
            <a:spcAft>
              <a:spcPct val="35000"/>
            </a:spcAft>
          </a:pPr>
          <a:r>
            <a:rPr lang="en-US" sz="1400" kern="1200" dirty="0"/>
            <a:t>secure,</a:t>
          </a:r>
        </a:p>
        <a:p>
          <a:pPr lvl="0" algn="l" defTabSz="622300">
            <a:lnSpc>
              <a:spcPct val="100000"/>
            </a:lnSpc>
            <a:spcBef>
              <a:spcPct val="0"/>
            </a:spcBef>
            <a:spcAft>
              <a:spcPct val="35000"/>
            </a:spcAft>
          </a:pPr>
          <a:r>
            <a:rPr lang="en-US" sz="1400" kern="1200" dirty="0"/>
            <a:t>authentic,</a:t>
          </a:r>
        </a:p>
        <a:p>
          <a:pPr lvl="0" algn="l" defTabSz="622300">
            <a:lnSpc>
              <a:spcPct val="100000"/>
            </a:lnSpc>
            <a:spcBef>
              <a:spcPct val="0"/>
            </a:spcBef>
            <a:spcAft>
              <a:spcPct val="35000"/>
            </a:spcAft>
          </a:pPr>
          <a:r>
            <a:rPr lang="en-US" sz="1400" kern="1200" dirty="0"/>
            <a:t>reliable,</a:t>
          </a:r>
        </a:p>
        <a:p>
          <a:pPr lvl="0" algn="l" defTabSz="622300">
            <a:lnSpc>
              <a:spcPct val="100000"/>
            </a:lnSpc>
            <a:spcBef>
              <a:spcPct val="0"/>
            </a:spcBef>
            <a:spcAft>
              <a:spcPct val="35000"/>
            </a:spcAft>
          </a:pPr>
          <a:r>
            <a:rPr lang="en-US" sz="1400" kern="1200" dirty="0"/>
            <a:t>private,</a:t>
          </a:r>
        </a:p>
        <a:p>
          <a:pPr lvl="0" algn="l" defTabSz="622300">
            <a:lnSpc>
              <a:spcPct val="100000"/>
            </a:lnSpc>
            <a:spcBef>
              <a:spcPct val="0"/>
            </a:spcBef>
            <a:spcAft>
              <a:spcPct val="35000"/>
            </a:spcAft>
          </a:pPr>
          <a:r>
            <a:rPr lang="en-US" sz="1400" kern="1200" dirty="0"/>
            <a:t>operating as intended.</a:t>
          </a:r>
        </a:p>
      </dsp:txBody>
      <dsp:txXfrm>
        <a:off x="6677999" y="3082"/>
        <a:ext cx="4460927" cy="1441342"/>
      </dsp:txXfrm>
    </dsp:sp>
    <dsp:sp modelId="{35143B25-846A-4032-95C4-6F0FC65D7DD4}">
      <dsp:nvSpPr>
        <dsp:cNvPr id="0" name=""/>
        <dsp:cNvSpPr/>
      </dsp:nvSpPr>
      <dsp:spPr>
        <a:xfrm>
          <a:off x="0" y="1804759"/>
          <a:ext cx="11140555" cy="14413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EF1DFA-90F5-401E-9814-4A441C7509CF}">
      <dsp:nvSpPr>
        <dsp:cNvPr id="0" name=""/>
        <dsp:cNvSpPr/>
      </dsp:nvSpPr>
      <dsp:spPr>
        <a:xfrm>
          <a:off x="436006" y="2129061"/>
          <a:ext cx="792738" cy="79273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9943CC-F86D-41D6-8138-845FF74B33B0}">
      <dsp:nvSpPr>
        <dsp:cNvPr id="0" name=""/>
        <dsp:cNvSpPr/>
      </dsp:nvSpPr>
      <dsp:spPr>
        <a:xfrm>
          <a:off x="1664750" y="1804759"/>
          <a:ext cx="5013249" cy="144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542" tIns="152542" rIns="152542" bIns="152542" numCol="1" spcCol="1270" anchor="ctr" anchorCtr="0">
          <a:noAutofit/>
        </a:bodyPr>
        <a:lstStyle/>
        <a:p>
          <a:pPr lvl="0" algn="l" defTabSz="1111250">
            <a:lnSpc>
              <a:spcPct val="100000"/>
            </a:lnSpc>
            <a:spcBef>
              <a:spcPct val="0"/>
            </a:spcBef>
            <a:spcAft>
              <a:spcPct val="35000"/>
            </a:spcAft>
          </a:pPr>
          <a:r>
            <a:rPr lang="en-US" sz="2500" kern="1200"/>
            <a:t>It enables trusted:</a:t>
          </a:r>
        </a:p>
      </dsp:txBody>
      <dsp:txXfrm>
        <a:off x="1664750" y="1804759"/>
        <a:ext cx="5013249" cy="1441342"/>
      </dsp:txXfrm>
    </dsp:sp>
    <dsp:sp modelId="{E4302A63-A2D1-4545-B3DE-CB950197EDBC}">
      <dsp:nvSpPr>
        <dsp:cNvPr id="0" name=""/>
        <dsp:cNvSpPr/>
      </dsp:nvSpPr>
      <dsp:spPr>
        <a:xfrm>
          <a:off x="6677999" y="1804759"/>
          <a:ext cx="4460927" cy="144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542" tIns="152542" rIns="152542" bIns="152542" numCol="1" spcCol="1270" anchor="ctr" anchorCtr="0">
          <a:noAutofit/>
        </a:bodyPr>
        <a:lstStyle/>
        <a:p>
          <a:pPr lvl="0" algn="l" defTabSz="622300">
            <a:lnSpc>
              <a:spcPct val="100000"/>
            </a:lnSpc>
            <a:spcBef>
              <a:spcPct val="0"/>
            </a:spcBef>
            <a:spcAft>
              <a:spcPct val="35000"/>
            </a:spcAft>
          </a:pPr>
          <a:r>
            <a:rPr lang="en-US" sz="1400" kern="1200" dirty="0"/>
            <a:t>electronic transactions,</a:t>
          </a:r>
        </a:p>
        <a:p>
          <a:pPr lvl="0" algn="l" defTabSz="622300">
            <a:lnSpc>
              <a:spcPct val="100000"/>
            </a:lnSpc>
            <a:spcBef>
              <a:spcPct val="0"/>
            </a:spcBef>
            <a:spcAft>
              <a:spcPct val="35000"/>
            </a:spcAft>
          </a:pPr>
          <a:r>
            <a:rPr lang="en-US" sz="1400" kern="1200" dirty="0"/>
            <a:t>digital communications,</a:t>
          </a:r>
        </a:p>
        <a:p>
          <a:pPr lvl="0" algn="l" defTabSz="622300">
            <a:lnSpc>
              <a:spcPct val="100000"/>
            </a:lnSpc>
            <a:spcBef>
              <a:spcPct val="0"/>
            </a:spcBef>
            <a:spcAft>
              <a:spcPct val="35000"/>
            </a:spcAft>
          </a:pPr>
          <a:r>
            <a:rPr lang="en-US" sz="1400" kern="1200" dirty="0"/>
            <a:t>online services,</a:t>
          </a:r>
        </a:p>
        <a:p>
          <a:pPr lvl="0" algn="l" defTabSz="622300">
            <a:lnSpc>
              <a:spcPct val="100000"/>
            </a:lnSpc>
            <a:spcBef>
              <a:spcPct val="0"/>
            </a:spcBef>
            <a:spcAft>
              <a:spcPct val="35000"/>
            </a:spcAft>
          </a:pPr>
          <a:r>
            <a:rPr lang="en-US" sz="1400" kern="1200" dirty="0"/>
            <a:t>digital identities.</a:t>
          </a:r>
        </a:p>
      </dsp:txBody>
      <dsp:txXfrm>
        <a:off x="6677999" y="1804759"/>
        <a:ext cx="4460927" cy="1441342"/>
      </dsp:txXfrm>
    </dsp:sp>
    <dsp:sp modelId="{D72898C2-A037-45B5-8269-B0141B0974C8}">
      <dsp:nvSpPr>
        <dsp:cNvPr id="0" name=""/>
        <dsp:cNvSpPr/>
      </dsp:nvSpPr>
      <dsp:spPr>
        <a:xfrm>
          <a:off x="0" y="3606437"/>
          <a:ext cx="11140555" cy="144134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4A9707-5EB1-4C73-9665-BC135A602427}">
      <dsp:nvSpPr>
        <dsp:cNvPr id="0" name=""/>
        <dsp:cNvSpPr/>
      </dsp:nvSpPr>
      <dsp:spPr>
        <a:xfrm>
          <a:off x="436006" y="3930739"/>
          <a:ext cx="792738" cy="79273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0D7635-18FC-49B3-B59A-8ECB773C947D}">
      <dsp:nvSpPr>
        <dsp:cNvPr id="0" name=""/>
        <dsp:cNvSpPr/>
      </dsp:nvSpPr>
      <dsp:spPr>
        <a:xfrm>
          <a:off x="1664750" y="3606437"/>
          <a:ext cx="5013249" cy="144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542" tIns="152542" rIns="152542" bIns="152542" numCol="1" spcCol="1270" anchor="ctr" anchorCtr="0">
          <a:noAutofit/>
        </a:bodyPr>
        <a:lstStyle/>
        <a:p>
          <a:pPr lvl="0" algn="l" defTabSz="1111250">
            <a:lnSpc>
              <a:spcPct val="100000"/>
            </a:lnSpc>
            <a:spcBef>
              <a:spcPct val="0"/>
            </a:spcBef>
            <a:spcAft>
              <a:spcPct val="35000"/>
            </a:spcAft>
          </a:pPr>
          <a:r>
            <a:rPr lang="en-US" sz="2500" kern="1200"/>
            <a:t>Digital trust is essential for:</a:t>
          </a:r>
        </a:p>
      </dsp:txBody>
      <dsp:txXfrm>
        <a:off x="1664750" y="3606437"/>
        <a:ext cx="5013249" cy="1441342"/>
      </dsp:txXfrm>
    </dsp:sp>
    <dsp:sp modelId="{2191BD7A-81F2-4247-AEB7-245DCE994DB0}">
      <dsp:nvSpPr>
        <dsp:cNvPr id="0" name=""/>
        <dsp:cNvSpPr/>
      </dsp:nvSpPr>
      <dsp:spPr>
        <a:xfrm>
          <a:off x="6677999" y="3606437"/>
          <a:ext cx="4460927" cy="1441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542" tIns="152542" rIns="152542" bIns="152542" numCol="1" spcCol="1270" anchor="ctr" anchorCtr="0">
          <a:noAutofit/>
        </a:bodyPr>
        <a:lstStyle/>
        <a:p>
          <a:pPr lvl="0" algn="l" defTabSz="622300">
            <a:lnSpc>
              <a:spcPct val="100000"/>
            </a:lnSpc>
            <a:spcBef>
              <a:spcPct val="0"/>
            </a:spcBef>
            <a:spcAft>
              <a:spcPct val="35000"/>
            </a:spcAft>
          </a:pPr>
          <a:r>
            <a:rPr lang="en-US" sz="1400" kern="1200" dirty="0"/>
            <a:t>e-government,</a:t>
          </a:r>
        </a:p>
        <a:p>
          <a:pPr lvl="0" algn="l" defTabSz="622300">
            <a:lnSpc>
              <a:spcPct val="100000"/>
            </a:lnSpc>
            <a:spcBef>
              <a:spcPct val="0"/>
            </a:spcBef>
            <a:spcAft>
              <a:spcPct val="35000"/>
            </a:spcAft>
          </a:pPr>
          <a:r>
            <a:rPr lang="en-US" sz="1400" kern="1200" dirty="0"/>
            <a:t>online banking,</a:t>
          </a:r>
        </a:p>
        <a:p>
          <a:pPr lvl="0" algn="l" defTabSz="622300">
            <a:lnSpc>
              <a:spcPct val="100000"/>
            </a:lnSpc>
            <a:spcBef>
              <a:spcPct val="0"/>
            </a:spcBef>
            <a:spcAft>
              <a:spcPct val="35000"/>
            </a:spcAft>
          </a:pPr>
          <a:r>
            <a:rPr lang="en-US" sz="1400" kern="1200" dirty="0"/>
            <a:t>e-commerce,</a:t>
          </a:r>
        </a:p>
        <a:p>
          <a:pPr lvl="0" algn="l" defTabSz="622300">
            <a:lnSpc>
              <a:spcPct val="100000"/>
            </a:lnSpc>
            <a:spcBef>
              <a:spcPct val="0"/>
            </a:spcBef>
            <a:spcAft>
              <a:spcPct val="35000"/>
            </a:spcAft>
          </a:pPr>
          <a:r>
            <a:rPr lang="en-US" sz="1400" kern="1200" dirty="0"/>
            <a:t>secure telecommunications,</a:t>
          </a:r>
        </a:p>
        <a:p>
          <a:pPr lvl="0" algn="l" defTabSz="622300">
            <a:lnSpc>
              <a:spcPct val="100000"/>
            </a:lnSpc>
            <a:spcBef>
              <a:spcPct val="0"/>
            </a:spcBef>
            <a:spcAft>
              <a:spcPct val="35000"/>
            </a:spcAft>
          </a:pPr>
          <a:r>
            <a:rPr lang="en-US" sz="1400" kern="1200"/>
            <a:t>AI-enabled services,</a:t>
          </a:r>
        </a:p>
        <a:p>
          <a:pPr lvl="0" algn="l" defTabSz="622300">
            <a:lnSpc>
              <a:spcPct val="100000"/>
            </a:lnSpc>
            <a:spcBef>
              <a:spcPct val="0"/>
            </a:spcBef>
            <a:spcAft>
              <a:spcPct val="35000"/>
            </a:spcAft>
          </a:pPr>
          <a:r>
            <a:rPr lang="en-US" sz="1400" kern="1200" dirty="0"/>
            <a:t>trusted digital infrastructures.</a:t>
          </a:r>
        </a:p>
      </dsp:txBody>
      <dsp:txXfrm>
        <a:off x="6677999" y="3606437"/>
        <a:ext cx="4460927" cy="14413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F51F76-A16F-4101-83B3-44966C6ADEDB}">
      <dsp:nvSpPr>
        <dsp:cNvPr id="0" name=""/>
        <dsp:cNvSpPr/>
      </dsp:nvSpPr>
      <dsp:spPr>
        <a:xfrm>
          <a:off x="0" y="339"/>
          <a:ext cx="10969563" cy="4678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7C57B6-63F1-43C1-9311-34992D3EF904}">
      <dsp:nvSpPr>
        <dsp:cNvPr id="0" name=""/>
        <dsp:cNvSpPr/>
      </dsp:nvSpPr>
      <dsp:spPr>
        <a:xfrm>
          <a:off x="141520" y="105602"/>
          <a:ext cx="257309" cy="2573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1"/>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24E461-5C1F-47F0-BA19-1B363AF5473D}">
      <dsp:nvSpPr>
        <dsp:cNvPr id="0" name=""/>
        <dsp:cNvSpPr/>
      </dsp:nvSpPr>
      <dsp:spPr>
        <a:xfrm>
          <a:off x="540350" y="339"/>
          <a:ext cx="10429212" cy="46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13" tIns="49513" rIns="49513" bIns="49513" numCol="1" spcCol="1270" anchor="ctr" anchorCtr="0">
          <a:noAutofit/>
        </a:bodyPr>
        <a:lstStyle/>
        <a:p>
          <a:pPr lvl="0" algn="l" defTabSz="1066800">
            <a:lnSpc>
              <a:spcPct val="100000"/>
            </a:lnSpc>
            <a:spcBef>
              <a:spcPct val="0"/>
            </a:spcBef>
            <a:spcAft>
              <a:spcPct val="35000"/>
            </a:spcAft>
          </a:pPr>
          <a:r>
            <a:rPr lang="en-US" sz="2400" b="1" kern="1200" dirty="0"/>
            <a:t>Component                			Purpose</a:t>
          </a:r>
          <a:r>
            <a:rPr lang="en-US" sz="2400" kern="1200" dirty="0"/>
            <a:t>                                   </a:t>
          </a:r>
        </a:p>
      </dsp:txBody>
      <dsp:txXfrm>
        <a:off x="540350" y="339"/>
        <a:ext cx="10429212" cy="467835"/>
      </dsp:txXfrm>
    </dsp:sp>
    <dsp:sp modelId="{FD0C4675-EA3C-46EE-8234-3CE88DABEBC2}">
      <dsp:nvSpPr>
        <dsp:cNvPr id="0" name=""/>
        <dsp:cNvSpPr/>
      </dsp:nvSpPr>
      <dsp:spPr>
        <a:xfrm>
          <a:off x="0" y="585134"/>
          <a:ext cx="10969563" cy="4678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C8CBD4-A929-4C96-85C5-A37CAF1AD39F}">
      <dsp:nvSpPr>
        <dsp:cNvPr id="0" name=""/>
        <dsp:cNvSpPr/>
      </dsp:nvSpPr>
      <dsp:spPr>
        <a:xfrm>
          <a:off x="141520" y="690397"/>
          <a:ext cx="257309" cy="2573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B393F3-26F0-4D26-AF29-238DB71E00F8}">
      <dsp:nvSpPr>
        <dsp:cNvPr id="0" name=""/>
        <dsp:cNvSpPr/>
      </dsp:nvSpPr>
      <dsp:spPr>
        <a:xfrm>
          <a:off x="540350" y="585134"/>
          <a:ext cx="10429212" cy="46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13" tIns="49513" rIns="49513" bIns="49513" numCol="1" spcCol="1270" anchor="ctr" anchorCtr="0">
          <a:noAutofit/>
        </a:bodyPr>
        <a:lstStyle/>
        <a:p>
          <a:pPr lvl="0" algn="l" defTabSz="889000">
            <a:lnSpc>
              <a:spcPct val="100000"/>
            </a:lnSpc>
            <a:spcBef>
              <a:spcPct val="0"/>
            </a:spcBef>
            <a:spcAft>
              <a:spcPct val="35000"/>
            </a:spcAft>
          </a:pPr>
          <a:r>
            <a:rPr lang="en-US" sz="2000" kern="1200" dirty="0"/>
            <a:t>Electronic Signatures      			Authentication and non-repudiation        </a:t>
          </a:r>
        </a:p>
      </dsp:txBody>
      <dsp:txXfrm>
        <a:off x="540350" y="585134"/>
        <a:ext cx="10429212" cy="467835"/>
      </dsp:txXfrm>
    </dsp:sp>
    <dsp:sp modelId="{C8569D8B-AA42-4B39-90A1-024E07A301D6}">
      <dsp:nvSpPr>
        <dsp:cNvPr id="0" name=""/>
        <dsp:cNvSpPr/>
      </dsp:nvSpPr>
      <dsp:spPr>
        <a:xfrm>
          <a:off x="0" y="1169929"/>
          <a:ext cx="10969563" cy="4678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DF1AD9-CD1E-48A9-9AEE-90B607327CAA}">
      <dsp:nvSpPr>
        <dsp:cNvPr id="0" name=""/>
        <dsp:cNvSpPr/>
      </dsp:nvSpPr>
      <dsp:spPr>
        <a:xfrm>
          <a:off x="141520" y="1275192"/>
          <a:ext cx="257309" cy="2573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2FC507-6142-433F-B358-C3E9ED57C956}">
      <dsp:nvSpPr>
        <dsp:cNvPr id="0" name=""/>
        <dsp:cNvSpPr/>
      </dsp:nvSpPr>
      <dsp:spPr>
        <a:xfrm>
          <a:off x="540350" y="1169929"/>
          <a:ext cx="10429212" cy="46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13" tIns="49513" rIns="49513" bIns="49513" numCol="1" spcCol="1270" anchor="ctr" anchorCtr="0">
          <a:noAutofit/>
        </a:bodyPr>
        <a:lstStyle/>
        <a:p>
          <a:pPr lvl="0" algn="l" defTabSz="889000">
            <a:lnSpc>
              <a:spcPct val="100000"/>
            </a:lnSpc>
            <a:spcBef>
              <a:spcPct val="0"/>
            </a:spcBef>
            <a:spcAft>
              <a:spcPct val="35000"/>
            </a:spcAft>
          </a:pPr>
          <a:r>
            <a:rPr lang="en-US" sz="2000" kern="1200" dirty="0"/>
            <a:t>Digital Certificates 			Identity verification                     </a:t>
          </a:r>
        </a:p>
      </dsp:txBody>
      <dsp:txXfrm>
        <a:off x="540350" y="1169929"/>
        <a:ext cx="10429212" cy="467835"/>
      </dsp:txXfrm>
    </dsp:sp>
    <dsp:sp modelId="{DDD7BEDC-693D-4223-97C2-D6D5DE71AC4F}">
      <dsp:nvSpPr>
        <dsp:cNvPr id="0" name=""/>
        <dsp:cNvSpPr/>
      </dsp:nvSpPr>
      <dsp:spPr>
        <a:xfrm>
          <a:off x="0" y="1754723"/>
          <a:ext cx="10969563" cy="4678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0D49EB-BAD9-4BED-9D0C-2EE77D0D7089}">
      <dsp:nvSpPr>
        <dsp:cNvPr id="0" name=""/>
        <dsp:cNvSpPr/>
      </dsp:nvSpPr>
      <dsp:spPr>
        <a:xfrm>
          <a:off x="141520" y="1859986"/>
          <a:ext cx="257309" cy="2573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AB9CC7-9B93-4D42-8F51-85F9C9517915}">
      <dsp:nvSpPr>
        <dsp:cNvPr id="0" name=""/>
        <dsp:cNvSpPr/>
      </dsp:nvSpPr>
      <dsp:spPr>
        <a:xfrm>
          <a:off x="540350" y="1754723"/>
          <a:ext cx="10429212" cy="46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13" tIns="49513" rIns="49513" bIns="49513" numCol="1" spcCol="1270" anchor="ctr" anchorCtr="0">
          <a:noAutofit/>
        </a:bodyPr>
        <a:lstStyle/>
        <a:p>
          <a:pPr lvl="0" algn="l" defTabSz="889000">
            <a:lnSpc>
              <a:spcPct val="100000"/>
            </a:lnSpc>
            <a:spcBef>
              <a:spcPct val="0"/>
            </a:spcBef>
            <a:spcAft>
              <a:spcPct val="35000"/>
            </a:spcAft>
          </a:pPr>
          <a:r>
            <a:rPr lang="en-US" sz="2000" kern="1200" dirty="0"/>
            <a:t>Trusted Timestamping       		Proof of integrity and existence          </a:t>
          </a:r>
        </a:p>
      </dsp:txBody>
      <dsp:txXfrm>
        <a:off x="540350" y="1754723"/>
        <a:ext cx="10429212" cy="467835"/>
      </dsp:txXfrm>
    </dsp:sp>
    <dsp:sp modelId="{FA3B4EB5-2FEB-4478-BBBC-C1281050CAA7}">
      <dsp:nvSpPr>
        <dsp:cNvPr id="0" name=""/>
        <dsp:cNvSpPr/>
      </dsp:nvSpPr>
      <dsp:spPr>
        <a:xfrm>
          <a:off x="0" y="2339518"/>
          <a:ext cx="10969563" cy="4678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47631B-DB44-4836-AC76-823CCB39D911}">
      <dsp:nvSpPr>
        <dsp:cNvPr id="0" name=""/>
        <dsp:cNvSpPr/>
      </dsp:nvSpPr>
      <dsp:spPr>
        <a:xfrm>
          <a:off x="141520" y="2444781"/>
          <a:ext cx="257309" cy="2573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66CDD7-013A-44CC-A8CC-D07718BBF0DD}">
      <dsp:nvSpPr>
        <dsp:cNvPr id="0" name=""/>
        <dsp:cNvSpPr/>
      </dsp:nvSpPr>
      <dsp:spPr>
        <a:xfrm>
          <a:off x="540350" y="2339518"/>
          <a:ext cx="10429212" cy="46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13" tIns="49513" rIns="49513" bIns="49513" numCol="1" spcCol="1270" anchor="ctr" anchorCtr="0">
          <a:noAutofit/>
        </a:bodyPr>
        <a:lstStyle/>
        <a:p>
          <a:pPr lvl="0" algn="l" defTabSz="889000">
            <a:lnSpc>
              <a:spcPct val="100000"/>
            </a:lnSpc>
            <a:spcBef>
              <a:spcPct val="0"/>
            </a:spcBef>
            <a:spcAft>
              <a:spcPct val="35000"/>
            </a:spcAft>
          </a:pPr>
          <a:r>
            <a:rPr lang="en-US" sz="2000" kern="1200" dirty="0"/>
            <a:t>Cryptography               			Confidentiality and secure communications</a:t>
          </a:r>
        </a:p>
      </dsp:txBody>
      <dsp:txXfrm>
        <a:off x="540350" y="2339518"/>
        <a:ext cx="10429212" cy="467835"/>
      </dsp:txXfrm>
    </dsp:sp>
    <dsp:sp modelId="{3B347DA8-8C28-4A59-9854-79ED78D60D8D}">
      <dsp:nvSpPr>
        <dsp:cNvPr id="0" name=""/>
        <dsp:cNvSpPr/>
      </dsp:nvSpPr>
      <dsp:spPr>
        <a:xfrm>
          <a:off x="0" y="2924312"/>
          <a:ext cx="10969563" cy="4678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B55C9-FF23-4176-B2BE-1F13474796D8}">
      <dsp:nvSpPr>
        <dsp:cNvPr id="0" name=""/>
        <dsp:cNvSpPr/>
      </dsp:nvSpPr>
      <dsp:spPr>
        <a:xfrm>
          <a:off x="141520" y="3029575"/>
          <a:ext cx="257309" cy="2573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FEBA3A-8FE2-4CC0-BA4B-3CCE8AE7D796}">
      <dsp:nvSpPr>
        <dsp:cNvPr id="0" name=""/>
        <dsp:cNvSpPr/>
      </dsp:nvSpPr>
      <dsp:spPr>
        <a:xfrm>
          <a:off x="540350" y="2924312"/>
          <a:ext cx="10429212" cy="46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13" tIns="49513" rIns="49513" bIns="49513" numCol="1" spcCol="1270" anchor="ctr" anchorCtr="0">
          <a:noAutofit/>
        </a:bodyPr>
        <a:lstStyle/>
        <a:p>
          <a:pPr lvl="0" algn="l" defTabSz="889000">
            <a:lnSpc>
              <a:spcPct val="100000"/>
            </a:lnSpc>
            <a:spcBef>
              <a:spcPct val="0"/>
            </a:spcBef>
            <a:spcAft>
              <a:spcPct val="35000"/>
            </a:spcAft>
          </a:pPr>
          <a:r>
            <a:rPr lang="en-US" sz="2000" kern="1200" dirty="0"/>
            <a:t>Authentication 	     			Verify users/devices/services</a:t>
          </a:r>
        </a:p>
      </dsp:txBody>
      <dsp:txXfrm>
        <a:off x="540350" y="2924312"/>
        <a:ext cx="10429212" cy="467835"/>
      </dsp:txXfrm>
    </dsp:sp>
    <dsp:sp modelId="{CD55E024-59B7-4C11-90BE-2871FAFFFAA2}">
      <dsp:nvSpPr>
        <dsp:cNvPr id="0" name=""/>
        <dsp:cNvSpPr/>
      </dsp:nvSpPr>
      <dsp:spPr>
        <a:xfrm>
          <a:off x="0" y="3509107"/>
          <a:ext cx="10969563" cy="4678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85C624-8EFD-488C-A794-FAB1BEB18BB4}">
      <dsp:nvSpPr>
        <dsp:cNvPr id="0" name=""/>
        <dsp:cNvSpPr/>
      </dsp:nvSpPr>
      <dsp:spPr>
        <a:xfrm>
          <a:off x="141520" y="3614370"/>
          <a:ext cx="257309" cy="257309"/>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199D59-F95D-4531-8B25-E4075C126148}">
      <dsp:nvSpPr>
        <dsp:cNvPr id="0" name=""/>
        <dsp:cNvSpPr/>
      </dsp:nvSpPr>
      <dsp:spPr>
        <a:xfrm>
          <a:off x="540350" y="3509107"/>
          <a:ext cx="10429212" cy="46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13" tIns="49513" rIns="49513" bIns="49513" numCol="1" spcCol="1270" anchor="ctr" anchorCtr="0">
          <a:noAutofit/>
        </a:bodyPr>
        <a:lstStyle/>
        <a:p>
          <a:pPr lvl="0" algn="l" defTabSz="889000">
            <a:lnSpc>
              <a:spcPct val="100000"/>
            </a:lnSpc>
            <a:spcBef>
              <a:spcPct val="0"/>
            </a:spcBef>
            <a:spcAft>
              <a:spcPct val="35000"/>
            </a:spcAft>
          </a:pPr>
          <a:r>
            <a:rPr lang="en-US" sz="2000" kern="1200" dirty="0"/>
            <a:t>Trustworthy AI				Reliable and safe AI behavior</a:t>
          </a:r>
        </a:p>
      </dsp:txBody>
      <dsp:txXfrm>
        <a:off x="540350" y="3509107"/>
        <a:ext cx="10429212" cy="4678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0ED1E-F97B-42EE-ACB6-6A9378B8C056}">
      <dsp:nvSpPr>
        <dsp:cNvPr id="0" name=""/>
        <dsp:cNvSpPr/>
      </dsp:nvSpPr>
      <dsp:spPr>
        <a:xfrm>
          <a:off x="2030271" y="1440"/>
          <a:ext cx="8121084" cy="1476680"/>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572" tIns="375077" rIns="157572" bIns="375077" numCol="1" spcCol="1270" anchor="ctr" anchorCtr="0">
          <a:noAutofit/>
        </a:bodyPr>
        <a:lstStyle/>
        <a:p>
          <a:pPr lvl="0" algn="l" defTabSz="711200">
            <a:lnSpc>
              <a:spcPct val="90000"/>
            </a:lnSpc>
            <a:spcBef>
              <a:spcPct val="0"/>
            </a:spcBef>
            <a:spcAft>
              <a:spcPct val="35000"/>
            </a:spcAft>
          </a:pPr>
          <a:r>
            <a:rPr lang="en-US" sz="1600" kern="1200" dirty="0"/>
            <a:t>Uses classical cryptographic algorithms resistant to quantum attacks</a:t>
          </a:r>
        </a:p>
        <a:p>
          <a:pPr lvl="0" algn="l" defTabSz="711200">
            <a:lnSpc>
              <a:spcPct val="90000"/>
            </a:lnSpc>
            <a:spcBef>
              <a:spcPct val="0"/>
            </a:spcBef>
            <a:spcAft>
              <a:spcPct val="35000"/>
            </a:spcAft>
          </a:pPr>
          <a:r>
            <a:rPr lang="en-US" sz="1600" kern="1200" dirty="0"/>
            <a:t>Runs on conventional computers and networks</a:t>
          </a:r>
        </a:p>
        <a:p>
          <a:pPr lvl="0" algn="l" defTabSz="711200">
            <a:lnSpc>
              <a:spcPct val="90000"/>
            </a:lnSpc>
            <a:spcBef>
              <a:spcPct val="0"/>
            </a:spcBef>
            <a:spcAft>
              <a:spcPct val="35000"/>
            </a:spcAft>
          </a:pPr>
          <a:r>
            <a:rPr lang="en-US" sz="1600" kern="1200" dirty="0"/>
            <a:t>Intended to replace RSA (Rivest-Shamir-Adleman) which relies on the difficulty of factoring massive prime numbers and ECC (Elliptic Curve Cryptography), which relies on the algebraic structure of elliptic curves over finite fields.</a:t>
          </a:r>
        </a:p>
      </dsp:txBody>
      <dsp:txXfrm>
        <a:off x="2030271" y="1440"/>
        <a:ext cx="8121084" cy="1476680"/>
      </dsp:txXfrm>
    </dsp:sp>
    <dsp:sp modelId="{9C194755-F290-463F-B281-93DC319C2674}">
      <dsp:nvSpPr>
        <dsp:cNvPr id="0" name=""/>
        <dsp:cNvSpPr/>
      </dsp:nvSpPr>
      <dsp:spPr>
        <a:xfrm>
          <a:off x="0" y="1440"/>
          <a:ext cx="2030271" cy="1476680"/>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435" tIns="145863" rIns="107435" bIns="145863" numCol="1" spcCol="1270" anchor="ctr" anchorCtr="0">
          <a:noAutofit/>
        </a:bodyPr>
        <a:lstStyle/>
        <a:p>
          <a:pPr lvl="0" algn="ctr" defTabSz="800100">
            <a:lnSpc>
              <a:spcPct val="90000"/>
            </a:lnSpc>
            <a:spcBef>
              <a:spcPct val="0"/>
            </a:spcBef>
            <a:spcAft>
              <a:spcPct val="35000"/>
            </a:spcAft>
            <a:defRPr b="1"/>
          </a:pPr>
          <a:r>
            <a:rPr lang="en-US" sz="1800" kern="1200" dirty="0"/>
            <a:t>Quantum-Safe (Post-Quantum) Cryptography</a:t>
          </a:r>
        </a:p>
      </dsp:txBody>
      <dsp:txXfrm>
        <a:off x="0" y="1440"/>
        <a:ext cx="2030271" cy="1476680"/>
      </dsp:txXfrm>
    </dsp:sp>
    <dsp:sp modelId="{15B0B7CD-34E9-49BD-B9AC-FE6FA3E3A779}">
      <dsp:nvSpPr>
        <dsp:cNvPr id="0" name=""/>
        <dsp:cNvSpPr/>
      </dsp:nvSpPr>
      <dsp:spPr>
        <a:xfrm>
          <a:off x="2030271" y="1566722"/>
          <a:ext cx="8121084" cy="1476680"/>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572" tIns="375077" rIns="157572" bIns="375077" numCol="1" spcCol="1270" anchor="ctr" anchorCtr="0">
          <a:noAutofit/>
        </a:bodyPr>
        <a:lstStyle/>
        <a:p>
          <a:pPr lvl="0" algn="l" defTabSz="711200">
            <a:lnSpc>
              <a:spcPct val="90000"/>
            </a:lnSpc>
            <a:spcBef>
              <a:spcPct val="0"/>
            </a:spcBef>
            <a:spcAft>
              <a:spcPct val="35000"/>
            </a:spcAft>
          </a:pPr>
          <a:r>
            <a:rPr lang="en-US" sz="1600" kern="1200" dirty="0"/>
            <a:t>lattice-based cryptography</a:t>
          </a:r>
        </a:p>
        <a:p>
          <a:pPr lvl="0" algn="l" defTabSz="711200">
            <a:lnSpc>
              <a:spcPct val="90000"/>
            </a:lnSpc>
            <a:spcBef>
              <a:spcPct val="0"/>
            </a:spcBef>
            <a:spcAft>
              <a:spcPct val="35000"/>
            </a:spcAft>
          </a:pPr>
          <a:r>
            <a:rPr lang="en-US" sz="1600" kern="1200" dirty="0"/>
            <a:t>hash-based signatures</a:t>
          </a:r>
        </a:p>
        <a:p>
          <a:pPr lvl="0" algn="l" defTabSz="711200">
            <a:lnSpc>
              <a:spcPct val="90000"/>
            </a:lnSpc>
            <a:spcBef>
              <a:spcPct val="0"/>
            </a:spcBef>
            <a:spcAft>
              <a:spcPct val="35000"/>
            </a:spcAft>
          </a:pPr>
          <a:r>
            <a:rPr lang="en-US" sz="1600" kern="1200" dirty="0"/>
            <a:t>code-based cryptography</a:t>
          </a:r>
        </a:p>
      </dsp:txBody>
      <dsp:txXfrm>
        <a:off x="2030271" y="1566722"/>
        <a:ext cx="8121084" cy="1476680"/>
      </dsp:txXfrm>
    </dsp:sp>
    <dsp:sp modelId="{81001422-E444-4565-B1BC-538BC519FF2E}">
      <dsp:nvSpPr>
        <dsp:cNvPr id="0" name=""/>
        <dsp:cNvSpPr/>
      </dsp:nvSpPr>
      <dsp:spPr>
        <a:xfrm>
          <a:off x="0" y="1566722"/>
          <a:ext cx="2030271" cy="1476680"/>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435" tIns="145863" rIns="107435" bIns="145863" numCol="1" spcCol="1270" anchor="ctr" anchorCtr="0">
          <a:noAutofit/>
        </a:bodyPr>
        <a:lstStyle/>
        <a:p>
          <a:pPr lvl="0" algn="ctr" defTabSz="800100">
            <a:lnSpc>
              <a:spcPct val="90000"/>
            </a:lnSpc>
            <a:spcBef>
              <a:spcPct val="0"/>
            </a:spcBef>
            <a:spcAft>
              <a:spcPct val="35000"/>
            </a:spcAft>
            <a:defRPr b="1"/>
          </a:pPr>
          <a:r>
            <a:rPr lang="en-US" sz="1800" kern="1200"/>
            <a:t>Examples:</a:t>
          </a:r>
        </a:p>
      </dsp:txBody>
      <dsp:txXfrm>
        <a:off x="0" y="1566722"/>
        <a:ext cx="2030271" cy="1476680"/>
      </dsp:txXfrm>
    </dsp:sp>
    <dsp:sp modelId="{FB13B229-B513-4367-AFC6-3538F8C3385E}">
      <dsp:nvSpPr>
        <dsp:cNvPr id="0" name=""/>
        <dsp:cNvSpPr/>
      </dsp:nvSpPr>
      <dsp:spPr>
        <a:xfrm>
          <a:off x="2030271" y="3132003"/>
          <a:ext cx="8121084" cy="1476680"/>
        </a:xfrm>
        <a:prstGeom prst="rect">
          <a:avLst/>
        </a:prstGeom>
        <a:solidFill>
          <a:schemeClr val="dk2">
            <a:alpha val="90000"/>
            <a:tint val="40000"/>
            <a:hueOff val="0"/>
            <a:satOff val="0"/>
            <a:lumOff val="0"/>
            <a:alphaOff val="0"/>
          </a:schemeClr>
        </a:solidFill>
        <a:ln w="19050" cap="rnd"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7572" tIns="375077" rIns="157572" bIns="375077" numCol="1" spcCol="1270" anchor="ctr" anchorCtr="0">
          <a:noAutofit/>
        </a:bodyPr>
        <a:lstStyle/>
        <a:p>
          <a:pPr lvl="0" algn="l" defTabSz="711200">
            <a:lnSpc>
              <a:spcPct val="90000"/>
            </a:lnSpc>
            <a:spcBef>
              <a:spcPct val="0"/>
            </a:spcBef>
            <a:spcAft>
              <a:spcPct val="35000"/>
            </a:spcAft>
          </a:pPr>
          <a:r>
            <a:rPr lang="en-US" sz="1600" kern="1200" dirty="0"/>
            <a:t>Uses principles of quantum mechanics directly</a:t>
          </a:r>
        </a:p>
        <a:p>
          <a:pPr lvl="0" algn="l" defTabSz="711200">
            <a:lnSpc>
              <a:spcPct val="90000"/>
            </a:lnSpc>
            <a:spcBef>
              <a:spcPct val="0"/>
            </a:spcBef>
            <a:spcAft>
              <a:spcPct val="35000"/>
            </a:spcAft>
          </a:pPr>
          <a:r>
            <a:rPr lang="en-US" sz="1600" kern="1200" dirty="0"/>
            <a:t>Usually based on Quantum Key Distribution (QKD)</a:t>
          </a:r>
        </a:p>
        <a:p>
          <a:pPr lvl="0" algn="l" defTabSz="711200">
            <a:lnSpc>
              <a:spcPct val="90000"/>
            </a:lnSpc>
            <a:spcBef>
              <a:spcPct val="0"/>
            </a:spcBef>
            <a:spcAft>
              <a:spcPct val="35000"/>
            </a:spcAft>
          </a:pPr>
          <a:r>
            <a:rPr lang="en-US" sz="1600" kern="1200" dirty="0"/>
            <a:t>Eavesdropping can be physically detected</a:t>
          </a:r>
        </a:p>
        <a:p>
          <a:pPr lvl="0" algn="l" defTabSz="711200">
            <a:lnSpc>
              <a:spcPct val="90000"/>
            </a:lnSpc>
            <a:spcBef>
              <a:spcPct val="0"/>
            </a:spcBef>
            <a:spcAft>
              <a:spcPct val="35000"/>
            </a:spcAft>
          </a:pPr>
          <a:r>
            <a:rPr lang="en-US" sz="1600" kern="1200" dirty="0"/>
            <a:t>Requires specialized quantum communication hardware</a:t>
          </a:r>
        </a:p>
      </dsp:txBody>
      <dsp:txXfrm>
        <a:off x="2030271" y="3132003"/>
        <a:ext cx="8121084" cy="1476680"/>
      </dsp:txXfrm>
    </dsp:sp>
    <dsp:sp modelId="{EE4CE83A-9150-4433-89F2-795B2F9CB3ED}">
      <dsp:nvSpPr>
        <dsp:cNvPr id="0" name=""/>
        <dsp:cNvSpPr/>
      </dsp:nvSpPr>
      <dsp:spPr>
        <a:xfrm>
          <a:off x="0" y="3132003"/>
          <a:ext cx="2030271" cy="1476680"/>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435" tIns="145863" rIns="107435" bIns="145863" numCol="1" spcCol="1270" anchor="ctr" anchorCtr="0">
          <a:noAutofit/>
        </a:bodyPr>
        <a:lstStyle/>
        <a:p>
          <a:pPr lvl="0" algn="ctr" defTabSz="800100">
            <a:lnSpc>
              <a:spcPct val="90000"/>
            </a:lnSpc>
            <a:spcBef>
              <a:spcPct val="0"/>
            </a:spcBef>
            <a:spcAft>
              <a:spcPct val="35000"/>
            </a:spcAft>
            <a:defRPr b="1"/>
          </a:pPr>
          <a:r>
            <a:rPr lang="en-US" sz="1800" kern="1200"/>
            <a:t>Quantum-Secure Communications</a:t>
          </a:r>
        </a:p>
      </dsp:txBody>
      <dsp:txXfrm>
        <a:off x="0" y="3132003"/>
        <a:ext cx="2030271" cy="14766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705F2-E71B-42B2-A41E-1DFF945318AB}">
      <dsp:nvSpPr>
        <dsp:cNvPr id="0" name=""/>
        <dsp:cNvSpPr/>
      </dsp:nvSpPr>
      <dsp:spPr>
        <a:xfrm>
          <a:off x="301577" y="2337316"/>
          <a:ext cx="2402353" cy="49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44550">
            <a:lnSpc>
              <a:spcPct val="90000"/>
            </a:lnSpc>
            <a:spcBef>
              <a:spcPct val="0"/>
            </a:spcBef>
            <a:spcAft>
              <a:spcPct val="35000"/>
            </a:spcAft>
            <a:defRPr b="1"/>
          </a:pPr>
          <a:r>
            <a:rPr lang="en-US" sz="1900" kern="1200"/>
            <a:t>Feb. 2025</a:t>
          </a:r>
        </a:p>
      </dsp:txBody>
      <dsp:txXfrm>
        <a:off x="301577" y="2337316"/>
        <a:ext cx="2402353" cy="491837"/>
      </dsp:txXfrm>
    </dsp:sp>
    <dsp:sp modelId="{72AB09AF-55F5-40CA-BBA3-86CAA8972AD0}">
      <dsp:nvSpPr>
        <dsp:cNvPr id="0" name=""/>
        <dsp:cNvSpPr/>
      </dsp:nvSpPr>
      <dsp:spPr>
        <a:xfrm>
          <a:off x="0" y="2089221"/>
          <a:ext cx="10512862" cy="17410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6DE74B-02B1-4AEB-BF42-61C373E8B9AF}">
      <dsp:nvSpPr>
        <dsp:cNvPr id="0" name=""/>
        <dsp:cNvSpPr/>
      </dsp:nvSpPr>
      <dsp:spPr>
        <a:xfrm>
          <a:off x="181459" y="324672"/>
          <a:ext cx="2642588" cy="102461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l" defTabSz="622300">
            <a:lnSpc>
              <a:spcPct val="90000"/>
            </a:lnSpc>
            <a:spcBef>
              <a:spcPct val="0"/>
            </a:spcBef>
            <a:spcAft>
              <a:spcPct val="35000"/>
            </a:spcAft>
          </a:pPr>
          <a:r>
            <a:rPr lang="en-US" sz="1400" kern="1200" dirty="0"/>
            <a:t>Prohibited Practices – Strict bans on social scoring, behavioral manipulation, and public biometric tracking.</a:t>
          </a:r>
        </a:p>
      </dsp:txBody>
      <dsp:txXfrm>
        <a:off x="181459" y="324672"/>
        <a:ext cx="2642588" cy="1024616"/>
      </dsp:txXfrm>
    </dsp:sp>
    <dsp:sp modelId="{B93521E5-564E-4FF5-A67B-BAA14F193DAF}">
      <dsp:nvSpPr>
        <dsp:cNvPr id="0" name=""/>
        <dsp:cNvSpPr/>
      </dsp:nvSpPr>
      <dsp:spPr>
        <a:xfrm>
          <a:off x="1502754" y="1349288"/>
          <a:ext cx="0" cy="73993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6D81375F-7279-4C06-A436-659309368576}">
      <dsp:nvSpPr>
        <dsp:cNvPr id="0" name=""/>
        <dsp:cNvSpPr/>
      </dsp:nvSpPr>
      <dsp:spPr>
        <a:xfrm>
          <a:off x="1448347" y="2121865"/>
          <a:ext cx="108813" cy="10881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24855C90-456F-4E97-AB5C-00B9D698844A}">
      <dsp:nvSpPr>
        <dsp:cNvPr id="0" name=""/>
        <dsp:cNvSpPr/>
      </dsp:nvSpPr>
      <dsp:spPr>
        <a:xfrm>
          <a:off x="1803048" y="1523390"/>
          <a:ext cx="2402353" cy="49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44550">
            <a:lnSpc>
              <a:spcPct val="90000"/>
            </a:lnSpc>
            <a:spcBef>
              <a:spcPct val="0"/>
            </a:spcBef>
            <a:spcAft>
              <a:spcPct val="35000"/>
            </a:spcAft>
            <a:defRPr b="1"/>
          </a:pPr>
          <a:r>
            <a:rPr lang="en-US" sz="1900" kern="1200"/>
            <a:t>Aug. 2025</a:t>
          </a:r>
        </a:p>
      </dsp:txBody>
      <dsp:txXfrm>
        <a:off x="1803048" y="1523390"/>
        <a:ext cx="2402353" cy="491837"/>
      </dsp:txXfrm>
    </dsp:sp>
    <dsp:sp modelId="{1D87C267-C3C0-486B-935E-B4EFA8109325}">
      <dsp:nvSpPr>
        <dsp:cNvPr id="0" name=""/>
        <dsp:cNvSpPr/>
      </dsp:nvSpPr>
      <dsp:spPr>
        <a:xfrm>
          <a:off x="1682930" y="3003255"/>
          <a:ext cx="2642588" cy="121435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l" defTabSz="622300">
            <a:lnSpc>
              <a:spcPct val="90000"/>
            </a:lnSpc>
            <a:spcBef>
              <a:spcPct val="0"/>
            </a:spcBef>
            <a:spcAft>
              <a:spcPct val="35000"/>
            </a:spcAft>
          </a:pPr>
          <a:r>
            <a:rPr lang="en-US" sz="1400" kern="1200"/>
            <a:t>General AI Rules – Enforceable copyright compliance and risk governance for foundational GPAI models.</a:t>
          </a:r>
        </a:p>
      </dsp:txBody>
      <dsp:txXfrm>
        <a:off x="1682930" y="3003255"/>
        <a:ext cx="2642588" cy="1214359"/>
      </dsp:txXfrm>
    </dsp:sp>
    <dsp:sp modelId="{77F687F1-F555-4ABF-AFA5-E8C5C9D38AB1}">
      <dsp:nvSpPr>
        <dsp:cNvPr id="0" name=""/>
        <dsp:cNvSpPr/>
      </dsp:nvSpPr>
      <dsp:spPr>
        <a:xfrm>
          <a:off x="3004224" y="2263322"/>
          <a:ext cx="0" cy="73993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16B76787-A980-4759-B63A-C893D98030F9}">
      <dsp:nvSpPr>
        <dsp:cNvPr id="0" name=""/>
        <dsp:cNvSpPr/>
      </dsp:nvSpPr>
      <dsp:spPr>
        <a:xfrm>
          <a:off x="2949818" y="2121865"/>
          <a:ext cx="108813" cy="10881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BE4083C3-051E-4A82-9443-2E56F514DE29}">
      <dsp:nvSpPr>
        <dsp:cNvPr id="0" name=""/>
        <dsp:cNvSpPr/>
      </dsp:nvSpPr>
      <dsp:spPr>
        <a:xfrm>
          <a:off x="3304519" y="2337316"/>
          <a:ext cx="2402353" cy="49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44550">
            <a:lnSpc>
              <a:spcPct val="90000"/>
            </a:lnSpc>
            <a:spcBef>
              <a:spcPct val="0"/>
            </a:spcBef>
            <a:spcAft>
              <a:spcPct val="35000"/>
            </a:spcAft>
            <a:defRPr b="1"/>
          </a:pPr>
          <a:r>
            <a:rPr lang="en-US" sz="1900" kern="1200"/>
            <a:t>Aug. 2026</a:t>
          </a:r>
        </a:p>
      </dsp:txBody>
      <dsp:txXfrm>
        <a:off x="3304519" y="2337316"/>
        <a:ext cx="2402353" cy="491837"/>
      </dsp:txXfrm>
    </dsp:sp>
    <dsp:sp modelId="{FDEAE82B-7674-4895-8145-E91EA67F68E7}">
      <dsp:nvSpPr>
        <dsp:cNvPr id="0" name=""/>
        <dsp:cNvSpPr/>
      </dsp:nvSpPr>
      <dsp:spPr>
        <a:xfrm>
          <a:off x="3184401" y="134928"/>
          <a:ext cx="2642588" cy="121435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l" defTabSz="622300">
            <a:lnSpc>
              <a:spcPct val="90000"/>
            </a:lnSpc>
            <a:spcBef>
              <a:spcPct val="0"/>
            </a:spcBef>
            <a:spcAft>
              <a:spcPct val="35000"/>
            </a:spcAft>
          </a:pPr>
          <a:r>
            <a:rPr lang="en-US" sz="1400" kern="1200" dirty="0"/>
            <a:t>High-Risk Software – Mandatory conformity audits for standalone tools (e.g., HR, recruitment, education tech).</a:t>
          </a:r>
        </a:p>
      </dsp:txBody>
      <dsp:txXfrm>
        <a:off x="3184401" y="134928"/>
        <a:ext cx="2642588" cy="1214359"/>
      </dsp:txXfrm>
    </dsp:sp>
    <dsp:sp modelId="{803CE109-1D46-46FB-953F-8FA4C00C4C51}">
      <dsp:nvSpPr>
        <dsp:cNvPr id="0" name=""/>
        <dsp:cNvSpPr/>
      </dsp:nvSpPr>
      <dsp:spPr>
        <a:xfrm>
          <a:off x="4505695" y="1349288"/>
          <a:ext cx="0" cy="73993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CB08B245-BDFD-4CFA-AC90-A274D7CE3F87}">
      <dsp:nvSpPr>
        <dsp:cNvPr id="0" name=""/>
        <dsp:cNvSpPr/>
      </dsp:nvSpPr>
      <dsp:spPr>
        <a:xfrm>
          <a:off x="4451288" y="2121865"/>
          <a:ext cx="108813" cy="10881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ED060B1C-BF7F-4906-A0FF-0A9BB96F7986}">
      <dsp:nvSpPr>
        <dsp:cNvPr id="0" name=""/>
        <dsp:cNvSpPr/>
      </dsp:nvSpPr>
      <dsp:spPr>
        <a:xfrm>
          <a:off x="4805989" y="1523390"/>
          <a:ext cx="2402353" cy="49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44550">
            <a:lnSpc>
              <a:spcPct val="90000"/>
            </a:lnSpc>
            <a:spcBef>
              <a:spcPct val="0"/>
            </a:spcBef>
            <a:spcAft>
              <a:spcPct val="35000"/>
            </a:spcAft>
            <a:defRPr b="1"/>
          </a:pPr>
          <a:r>
            <a:rPr lang="en-US" sz="1900" kern="1200"/>
            <a:t>Aug. 2026</a:t>
          </a:r>
        </a:p>
      </dsp:txBody>
      <dsp:txXfrm>
        <a:off x="4805989" y="1523390"/>
        <a:ext cx="2402353" cy="491837"/>
      </dsp:txXfrm>
    </dsp:sp>
    <dsp:sp modelId="{C3B05810-EC00-4F72-B8AB-DBC552B760A9}">
      <dsp:nvSpPr>
        <dsp:cNvPr id="0" name=""/>
        <dsp:cNvSpPr/>
      </dsp:nvSpPr>
      <dsp:spPr>
        <a:xfrm>
          <a:off x="4685872" y="3003255"/>
          <a:ext cx="2642588" cy="1024616"/>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l" defTabSz="622300">
            <a:lnSpc>
              <a:spcPct val="90000"/>
            </a:lnSpc>
            <a:spcBef>
              <a:spcPct val="0"/>
            </a:spcBef>
            <a:spcAft>
              <a:spcPct val="35000"/>
            </a:spcAft>
          </a:pPr>
          <a:r>
            <a:rPr lang="en-US" sz="1400" kern="1200"/>
            <a:t>Basic Transparency – Compulsory user notification when individuals interact with basic AI chatbots.</a:t>
          </a:r>
        </a:p>
      </dsp:txBody>
      <dsp:txXfrm>
        <a:off x="4685872" y="3003255"/>
        <a:ext cx="2642588" cy="1024616"/>
      </dsp:txXfrm>
    </dsp:sp>
    <dsp:sp modelId="{521F1CAA-0EA8-4B56-9D5B-47326298AEA2}">
      <dsp:nvSpPr>
        <dsp:cNvPr id="0" name=""/>
        <dsp:cNvSpPr/>
      </dsp:nvSpPr>
      <dsp:spPr>
        <a:xfrm>
          <a:off x="6007166" y="2263322"/>
          <a:ext cx="0" cy="73993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9224F5D-F0A1-4894-AC70-F2427677584C}">
      <dsp:nvSpPr>
        <dsp:cNvPr id="0" name=""/>
        <dsp:cNvSpPr/>
      </dsp:nvSpPr>
      <dsp:spPr>
        <a:xfrm>
          <a:off x="5952759" y="2121865"/>
          <a:ext cx="108813" cy="10881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668C9E4F-F525-48B0-B75D-8D4985788E1B}">
      <dsp:nvSpPr>
        <dsp:cNvPr id="0" name=""/>
        <dsp:cNvSpPr/>
      </dsp:nvSpPr>
      <dsp:spPr>
        <a:xfrm>
          <a:off x="6307460" y="2337316"/>
          <a:ext cx="2402353" cy="49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844550">
            <a:lnSpc>
              <a:spcPct val="90000"/>
            </a:lnSpc>
            <a:spcBef>
              <a:spcPct val="0"/>
            </a:spcBef>
            <a:spcAft>
              <a:spcPct val="35000"/>
            </a:spcAft>
            <a:defRPr b="1"/>
          </a:pPr>
          <a:r>
            <a:rPr lang="en-US" sz="1900" kern="1200"/>
            <a:t>Dec. 2026</a:t>
          </a:r>
        </a:p>
      </dsp:txBody>
      <dsp:txXfrm>
        <a:off x="6307460" y="2337316"/>
        <a:ext cx="2402353" cy="491837"/>
      </dsp:txXfrm>
    </dsp:sp>
    <dsp:sp modelId="{27CF3848-10AA-4971-86D5-5C3CC0C9D913}">
      <dsp:nvSpPr>
        <dsp:cNvPr id="0" name=""/>
        <dsp:cNvSpPr/>
      </dsp:nvSpPr>
      <dsp:spPr>
        <a:xfrm>
          <a:off x="6187342" y="134928"/>
          <a:ext cx="2642588" cy="121435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l" defTabSz="622300">
            <a:lnSpc>
              <a:spcPct val="90000"/>
            </a:lnSpc>
            <a:spcBef>
              <a:spcPct val="0"/>
            </a:spcBef>
            <a:spcAft>
              <a:spcPct val="35000"/>
            </a:spcAft>
          </a:pPr>
          <a:r>
            <a:rPr lang="en-US" sz="1400" kern="1200"/>
            <a:t>Deepfake Labeling – Enforceable watermarking mandates for AI-generated text, audio, and visual media.</a:t>
          </a:r>
        </a:p>
      </dsp:txBody>
      <dsp:txXfrm>
        <a:off x="6187342" y="134928"/>
        <a:ext cx="2642588" cy="1214359"/>
      </dsp:txXfrm>
    </dsp:sp>
    <dsp:sp modelId="{D1E34F11-4F04-428F-A0C6-9360997ECF98}">
      <dsp:nvSpPr>
        <dsp:cNvPr id="0" name=""/>
        <dsp:cNvSpPr/>
      </dsp:nvSpPr>
      <dsp:spPr>
        <a:xfrm>
          <a:off x="7508637" y="1349288"/>
          <a:ext cx="0" cy="73993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80D5158F-BCD1-4FAF-B5D4-BF793B03EDBB}">
      <dsp:nvSpPr>
        <dsp:cNvPr id="0" name=""/>
        <dsp:cNvSpPr/>
      </dsp:nvSpPr>
      <dsp:spPr>
        <a:xfrm>
          <a:off x="7454230" y="2121865"/>
          <a:ext cx="108813" cy="10881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 modelId="{A58489A5-AF51-45C1-A653-4279CB3EEF01}">
      <dsp:nvSpPr>
        <dsp:cNvPr id="0" name=""/>
        <dsp:cNvSpPr/>
      </dsp:nvSpPr>
      <dsp:spPr>
        <a:xfrm>
          <a:off x="7808931" y="1523390"/>
          <a:ext cx="2402353" cy="491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844550">
            <a:lnSpc>
              <a:spcPct val="90000"/>
            </a:lnSpc>
            <a:spcBef>
              <a:spcPct val="0"/>
            </a:spcBef>
            <a:spcAft>
              <a:spcPct val="35000"/>
            </a:spcAft>
            <a:defRPr b="1"/>
          </a:pPr>
          <a:r>
            <a:rPr lang="en-US" sz="1900" kern="1200"/>
            <a:t>Aug. 2027</a:t>
          </a:r>
        </a:p>
      </dsp:txBody>
      <dsp:txXfrm>
        <a:off x="7808931" y="1523390"/>
        <a:ext cx="2402353" cy="491837"/>
      </dsp:txXfrm>
    </dsp:sp>
    <dsp:sp modelId="{56737E34-5C93-454D-96E7-B7EFF54113B2}">
      <dsp:nvSpPr>
        <dsp:cNvPr id="0" name=""/>
        <dsp:cNvSpPr/>
      </dsp:nvSpPr>
      <dsp:spPr>
        <a:xfrm>
          <a:off x="7688813" y="3003255"/>
          <a:ext cx="2642588" cy="1214359"/>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l" defTabSz="622300">
            <a:lnSpc>
              <a:spcPct val="90000"/>
            </a:lnSpc>
            <a:spcBef>
              <a:spcPct val="0"/>
            </a:spcBef>
            <a:spcAft>
              <a:spcPct val="35000"/>
            </a:spcAft>
          </a:pPr>
          <a:r>
            <a:rPr lang="en-US" sz="1400" kern="1200"/>
            <a:t>Embedded High-Risk – Mandatory safety compliance for AI embedded in hardware (e.g., medical devices, aviation).</a:t>
          </a:r>
        </a:p>
      </dsp:txBody>
      <dsp:txXfrm>
        <a:off x="7688813" y="3003255"/>
        <a:ext cx="2642588" cy="1214359"/>
      </dsp:txXfrm>
    </dsp:sp>
    <dsp:sp modelId="{64D3C7E9-5B8A-4A6A-B2D8-CE370FE61D52}">
      <dsp:nvSpPr>
        <dsp:cNvPr id="0" name=""/>
        <dsp:cNvSpPr/>
      </dsp:nvSpPr>
      <dsp:spPr>
        <a:xfrm>
          <a:off x="9010107" y="2263322"/>
          <a:ext cx="0" cy="739932"/>
        </a:xfrm>
        <a:prstGeom prst="line">
          <a:avLst/>
        </a:prstGeom>
        <a:solidFill>
          <a:schemeClr val="accent1">
            <a:hueOff val="0"/>
            <a:satOff val="0"/>
            <a:lumOff val="0"/>
            <a:alphaOff val="0"/>
          </a:schemeClr>
        </a:solidFill>
        <a:ln w="6350" cap="flat" cmpd="sng" algn="ctr">
          <a:solidFill>
            <a:schemeClr val="accent1">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A6CA735-93D1-43A0-BE2F-496188893883}">
      <dsp:nvSpPr>
        <dsp:cNvPr id="0" name=""/>
        <dsp:cNvSpPr/>
      </dsp:nvSpPr>
      <dsp:spPr>
        <a:xfrm>
          <a:off x="8955701" y="2121865"/>
          <a:ext cx="108813" cy="108813"/>
        </a:xfrm>
        <a:prstGeom prst="ellipse">
          <a:avLst/>
        </a:prstGeom>
        <a:solidFill>
          <a:schemeClr val="lt1">
            <a:alpha val="90000"/>
            <a:hueOff val="0"/>
            <a:satOff val="0"/>
            <a:lumOff val="0"/>
            <a:alphaOff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kkkkkk</a:t>
            </a:r>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t>5/18/2026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a:t>kkkkkk</a:t>
            </a: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5/18/2026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906463" y="4751388"/>
            <a:ext cx="4976812" cy="4333875"/>
          </a:xfrm>
          <a:noFill/>
          <a:ln/>
        </p:spPr>
        <p:txBody>
          <a:bodyPr lIns="100241" tIns="48766" rIns="100241" bIns="48766"/>
          <a:lstStyle/>
          <a:p>
            <a:r>
              <a:rPr lang="de-DE" altLang="en-US" sz="1400" b="1">
                <a:solidFill>
                  <a:srgbClr val="D93192"/>
                </a:solidFill>
                <a:latin typeface="Arial Narrow" panose="020B0606020202030204" pitchFamily="34" charset="0"/>
              </a:rPr>
              <a:t>Transparency</a:t>
            </a:r>
            <a:r>
              <a:rPr lang="mk-MK" altLang="en-US"/>
              <a:t>: </a:t>
            </a:r>
            <a:r>
              <a:rPr lang="en-US" altLang="en-US"/>
              <a:t>European working standardization programme is public and notifications are made in accordance with the Code of Practice for standardization within WTO/TBT</a:t>
            </a:r>
            <a:r>
              <a:rPr lang="mk-MK" altLang="en-US"/>
              <a:t> </a:t>
            </a:r>
            <a:endParaRPr lang="en-US" altLang="en-US"/>
          </a:p>
          <a:p>
            <a:r>
              <a:rPr lang="en-US" altLang="en-US"/>
              <a:t>Structures and procedures are public</a:t>
            </a:r>
            <a:r>
              <a:rPr lang="mk-MK" altLang="en-US"/>
              <a:t>, </a:t>
            </a:r>
            <a:r>
              <a:rPr lang="en-US" altLang="en-US"/>
              <a:t>and there are different mechanisms for cooperation and informing.</a:t>
            </a:r>
            <a:r>
              <a:rPr lang="mk-MK" altLang="en-US"/>
              <a:t> </a:t>
            </a:r>
            <a:endParaRPr lang="en-GB" altLang="en-US"/>
          </a:p>
          <a:p>
            <a:r>
              <a:rPr lang="en-US" altLang="en-US" b="1"/>
              <a:t>Openness</a:t>
            </a:r>
            <a:r>
              <a:rPr lang="mk-MK" altLang="en-US"/>
              <a:t>: </a:t>
            </a:r>
            <a:r>
              <a:rPr lang="en-US" altLang="en-US"/>
              <a:t>Structures for development of European standards are open for all interested parties (through national delegations and relations organizations etc) National mirror committees are open for representatives of all interested parties, public enquiry is a additional openness element.</a:t>
            </a:r>
            <a:r>
              <a:rPr lang="mk-MK" altLang="en-US"/>
              <a:t> </a:t>
            </a:r>
            <a:endParaRPr lang="en-US" altLang="en-US"/>
          </a:p>
          <a:p>
            <a:r>
              <a:rPr lang="en-US" altLang="en-US"/>
              <a:t>European standards are brought on the basis on</a:t>
            </a:r>
            <a:r>
              <a:rPr lang="mk-MK" altLang="en-US" b="1"/>
              <a:t> </a:t>
            </a:r>
            <a:r>
              <a:rPr lang="en-US" altLang="en-US" b="1"/>
              <a:t>Consensus</a:t>
            </a:r>
            <a:r>
              <a:rPr lang="mk-MK" altLang="en-US" b="1"/>
              <a:t>.</a:t>
            </a:r>
            <a:endParaRPr lang="en-GB" altLang="en-US"/>
          </a:p>
          <a:p>
            <a:r>
              <a:rPr lang="en-US" altLang="en-US" b="1"/>
              <a:t>Coherence</a:t>
            </a:r>
            <a:r>
              <a:rPr lang="mk-MK" altLang="en-US"/>
              <a:t>: </a:t>
            </a:r>
            <a:r>
              <a:rPr lang="en-US" altLang="en-US"/>
              <a:t>European standards catalogue coherence is supported with coordinative mechanisms within and between European standardization bodies, particularly between the Technical committees.</a:t>
            </a:r>
            <a:r>
              <a:rPr lang="mk-MK" altLang="en-US"/>
              <a:t> </a:t>
            </a:r>
            <a:endParaRPr lang="en-US" altLang="en-US"/>
          </a:p>
          <a:p>
            <a:r>
              <a:rPr lang="en-US" altLang="en-US" b="1"/>
              <a:t>Globalization</a:t>
            </a:r>
            <a:r>
              <a:rPr lang="mk-MK" altLang="en-US"/>
              <a:t>: </a:t>
            </a:r>
            <a:r>
              <a:rPr lang="en-US" altLang="en-US"/>
              <a:t>European standardization bodies</a:t>
            </a:r>
            <a:r>
              <a:rPr lang="mk-MK" altLang="en-US"/>
              <a:t> </a:t>
            </a:r>
            <a:r>
              <a:rPr lang="en-US" altLang="en-US"/>
              <a:t>primarily are taking into account the international standards. Efforts are made, approved international standards </a:t>
            </a:r>
            <a:r>
              <a:rPr lang="mk-MK" altLang="en-US"/>
              <a:t> </a:t>
            </a:r>
            <a:r>
              <a:rPr lang="en-US" altLang="en-US"/>
              <a:t>to be adopted as European standards. There are cooperation agreements between European organizations and their accompanying international partners towards to competitiveness between standards and its doublings to be avoided. </a:t>
            </a:r>
            <a:endParaRPr lang="mk-MK" altLang="en-US"/>
          </a:p>
        </p:txBody>
      </p:sp>
      <p:sp>
        <p:nvSpPr>
          <p:cNvPr id="37891" name="Rectangle 3"/>
          <p:cNvSpPr>
            <a:spLocks noGrp="1" noRot="1" noChangeAspect="1" noChangeArrowheads="1" noTextEdit="1"/>
          </p:cNvSpPr>
          <p:nvPr>
            <p:ph type="sldImg"/>
          </p:nvPr>
        </p:nvSpPr>
        <p:spPr>
          <a:xfrm>
            <a:off x="863600" y="1177925"/>
            <a:ext cx="5065713" cy="2851150"/>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3596516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EEE7EB9-4F9F-347B-2E37-CEF27A70A81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33CE42F-BC43-4A76-B74E-CD6A3ED8D6C7}" type="slidenum">
              <a:t>36</a:t>
            </a:fld>
            <a:endParaRPr lang="en-GB"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B5A50A3A-79DA-9FA6-0AFD-23AAD665F08A}"/>
              </a:ext>
            </a:extLst>
          </p:cNvPr>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C56BD477-9868-47AF-EDAE-D583B328A956}"/>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184292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0DE9E3EF-2F6D-CF9D-757F-E4314BC7267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702D28B-08B9-4595-A88A-29598E5C81C9}" type="slidenum">
              <a:t>38</a:t>
            </a:fld>
            <a:endParaRPr lang="en-GB"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ADA0F0E1-3782-CF86-2B27-F1A5C0C3A6A4}"/>
              </a:ext>
            </a:extLst>
          </p:cNvPr>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07321EF9-82F0-2191-E624-7A2E7BF2E5CD}"/>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239265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ACC124E0-0DE1-6A22-1BA5-FE39B2C150B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A2077F1-21E5-4496-B378-573DFEF233F2}" type="slidenum">
              <a:t>39</a:t>
            </a:fld>
            <a:endParaRPr lang="en-GB"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EF323B9C-BDFB-4B9F-ED4A-E417336BD884}"/>
              </a:ext>
            </a:extLst>
          </p:cNvPr>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CBDEE7D7-E1E9-7F78-6EB5-A5E132AE6352}"/>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487905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803B2CF0-0097-48EA-D017-BE98CC8D7F0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84836E7-8A43-4689-857B-0EB476A3462C}" type="slidenum">
              <a:t>40</a:t>
            </a:fld>
            <a:endParaRPr lang="en-GB"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45A41391-4CCF-4DEE-E132-F6E4B81CE14E}"/>
              </a:ext>
            </a:extLst>
          </p:cNvPr>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F7C9C97F-C2F8-3720-30C5-6A77B3601403}"/>
              </a:ext>
            </a:extLst>
          </p:cNvPr>
          <p:cNvSpPr txBox="1">
            <a:spLocks noGrp="1"/>
          </p:cNvSpPr>
          <p:nvPr>
            <p:ph type="body" sz="quarter" idx="1"/>
          </p:nvPr>
        </p:nvSpPr>
        <p:spPr/>
        <p:txBody>
          <a:bodyPr/>
          <a:lstStyle/>
          <a:p>
            <a:endParaRPr lang="en-US" dirty="0"/>
          </a:p>
        </p:txBody>
      </p:sp>
    </p:spTree>
    <p:extLst>
      <p:ext uri="{BB962C8B-B14F-4D97-AF65-F5344CB8AC3E}">
        <p14:creationId xmlns:p14="http://schemas.microsoft.com/office/powerpoint/2010/main" val="716887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1D71C357-126A-853E-07ED-AC5976B24B8A}"/>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BA3F44D-33AB-4184-818B-9E7A5FF27F78}" type="slidenum">
              <a:t>44</a:t>
            </a:fld>
            <a:endParaRPr lang="en-GB"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257F2560-2C61-E527-972B-714EF7D130AB}"/>
              </a:ext>
            </a:extLst>
          </p:cNvPr>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FAE1C90B-6A08-2C35-9338-519D9DB20D41}"/>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948057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35A93617-2433-9543-A238-27E9E536D7F8}"/>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B8A91C9-0105-43E9-AEB0-66F245F509E2}" type="slidenum">
              <a:t>45</a:t>
            </a:fld>
            <a:endParaRPr lang="en-GB"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6C44EC3C-ED49-83B8-A505-13E30F080490}"/>
              </a:ext>
            </a:extLst>
          </p:cNvPr>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79755074-E85F-11AF-B0CA-DF919D73CBE2}"/>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5177296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F8ECBB95-F543-6B9E-423F-C2DC45D045C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CCE94C8B-8A59-4B78-848B-17DEBDBFE477}" type="slidenum">
              <a:t>46</a:t>
            </a:fld>
            <a:endParaRPr lang="en-GB"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DAE55EFA-CEC6-BED7-D9B7-B0845B1031F1}"/>
              </a:ext>
            </a:extLst>
          </p:cNvPr>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95420C36-6FDA-BF77-24CD-E647A3877C8B}"/>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637896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7549F0B4-4263-2210-0689-D085C20E08C4}"/>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DEE6AC0-7C53-4CD0-876B-98456B11B2D0}" type="slidenum">
              <a:t>47</a:t>
            </a:fld>
            <a:endParaRPr lang="en-GB"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7F671D08-BF2A-B2B3-843A-62999DA1814A}"/>
              </a:ext>
            </a:extLst>
          </p:cNvPr>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E27FBFA1-BB5A-0C76-981F-5D706E334EBB}"/>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168957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AA0B4574-EA6B-92CF-47D1-3B25A0C1ECFD}"/>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5EED546-3DBC-45F8-83C6-3E42F323F1F7}" type="slidenum">
              <a:t>48</a:t>
            </a:fld>
            <a:endParaRPr lang="en-GB"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D3FE98F8-D92B-8A36-8AD5-CCF9944ABE86}"/>
              </a:ext>
            </a:extLst>
          </p:cNvPr>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7EE405DE-60D9-5EB6-FDE6-CE41550BE237}"/>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559393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91327111-7153-69BA-2C7A-27220FCEA56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4D706C1-A2D8-41BB-BE79-18EBA1747188}" type="slidenum">
              <a:t>49</a:t>
            </a:fld>
            <a:endParaRPr lang="en-GB"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2EAC4BB4-E2C0-05FC-6A3E-0AB18942258C}"/>
              </a:ext>
            </a:extLst>
          </p:cNvPr>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8187A724-F807-F3FC-DB42-890EF8D304C8}"/>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60835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863600" y="1177925"/>
            <a:ext cx="5065713" cy="2851150"/>
          </a:xfrm>
          <a:ln w="12700" cap="flat">
            <a:solidFill>
              <a:schemeClr val="tx1"/>
            </a:solidFill>
          </a:ln>
          <a:extLst>
            <a:ext uri="{909E8E84-426E-40DD-AFC4-6F175D3DCCD1}">
              <a14:hiddenFill xmlns:a14="http://schemas.microsoft.com/office/drawing/2010/main">
                <a:noFill/>
              </a14:hiddenFill>
            </a:ext>
          </a:extLst>
        </p:spPr>
      </p:sp>
      <p:sp>
        <p:nvSpPr>
          <p:cNvPr id="54275" name="Rectangle 3"/>
          <p:cNvSpPr>
            <a:spLocks noGrp="1" noChangeArrowheads="1"/>
          </p:cNvSpPr>
          <p:nvPr>
            <p:ph type="body" idx="1"/>
          </p:nvPr>
        </p:nvSpPr>
        <p:spPr>
          <a:xfrm>
            <a:off x="904875" y="4740275"/>
            <a:ext cx="4979988" cy="4408488"/>
          </a:xfrm>
          <a:ln/>
        </p:spPr>
        <p:txBody>
          <a:bodyPr lIns="100241" tIns="48766" rIns="100241" bIns="48766"/>
          <a:lstStyle/>
          <a:p>
            <a:pPr algn="just">
              <a:spcBef>
                <a:spcPct val="20000"/>
              </a:spcBef>
            </a:pPr>
            <a:endParaRPr lang="de-DE" altLang="en-US" sz="900">
              <a:solidFill>
                <a:schemeClr val="tx2"/>
              </a:solidFill>
              <a:latin typeface="MAC C Times" pitchFamily="18" charset="0"/>
            </a:endParaRPr>
          </a:p>
        </p:txBody>
      </p:sp>
    </p:spTree>
    <p:extLst>
      <p:ext uri="{BB962C8B-B14F-4D97-AF65-F5344CB8AC3E}">
        <p14:creationId xmlns:p14="http://schemas.microsoft.com/office/powerpoint/2010/main" val="1963258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461474AA-D364-E722-3B41-1E24976A2563}"/>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15C9E29-4C6B-465B-80D1-EEDDE966F3A7}" type="slidenum">
              <a:t>50</a:t>
            </a:fld>
            <a:endParaRPr lang="en-GB"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9ECEAB41-39D6-5BFB-B073-43F8A839178A}"/>
              </a:ext>
            </a:extLst>
          </p:cNvPr>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685B61CA-62EC-BD97-B851-684B6A150DAD}"/>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121060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4FB14E4-DCE3-37F5-B172-46A41A7784C0}"/>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4CD83F9-CB97-4153-A617-F6FD4E4E2570}" type="slidenum">
              <a:t>51</a:t>
            </a:fld>
            <a:endParaRPr lang="en-GB"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6DFF876C-9DD4-0B77-FED7-B13CE34FB2C0}"/>
              </a:ext>
            </a:extLst>
          </p:cNvPr>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01A94441-6F69-57AE-F066-3A63535AE78D}"/>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983495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7EC590BE-F4C6-37A8-1A38-69C358634EB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3A6AB7D-EAE5-473C-BAA4-1E64AF718875}" type="slidenum">
              <a:t>52</a:t>
            </a:fld>
            <a:endParaRPr lang="en-GB"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1D1D4323-0A49-B375-3ECF-3AE9AD4E05A6}"/>
              </a:ext>
            </a:extLst>
          </p:cNvPr>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E0138035-8321-F3AC-7D29-E5AC4D1D9A69}"/>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40802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97DBBF-7819-4858-A08D-45AA803EE86D}" type="slidenum">
              <a:rPr lang="en-US" smtClean="0"/>
              <a:pPr/>
              <a:t>13</a:t>
            </a:fld>
            <a:endParaRPr lang="en-US"/>
          </a:p>
        </p:txBody>
      </p:sp>
    </p:spTree>
    <p:extLst>
      <p:ext uri="{BB962C8B-B14F-4D97-AF65-F5344CB8AC3E}">
        <p14:creationId xmlns:p14="http://schemas.microsoft.com/office/powerpoint/2010/main" val="1801683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p:cNvSpPr>
          <p:nvPr>
            <p:ph type="body" idx="1"/>
          </p:nvPr>
        </p:nvSpPr>
        <p:spPr/>
        <p:txBody>
          <a:bodyPr/>
          <a:lstStyle/>
          <a:p>
            <a:endParaRPr lang="en-US" smtClean="0"/>
          </a:p>
        </p:txBody>
      </p:sp>
    </p:spTree>
    <p:extLst>
      <p:ext uri="{BB962C8B-B14F-4D97-AF65-F5344CB8AC3E}">
        <p14:creationId xmlns:p14="http://schemas.microsoft.com/office/powerpoint/2010/main" val="340363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Rectangle 3"/>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07804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1D3762A9-E28B-B265-B3C7-CB9F843885AE}"/>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551D6E19-853C-410A-A21E-88832CB1D394}" type="slidenum">
              <a:t>31</a:t>
            </a:fld>
            <a:endParaRPr lang="en-GB"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3B463C56-67FA-63BE-0C53-010F13674992}"/>
              </a:ext>
            </a:extLst>
          </p:cNvPr>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8ECF6D25-CC39-AFC8-C5A0-27934ECDA609}"/>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3210241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F143AF9F-052A-A301-EA82-EF84E4AC7C66}"/>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9E4B7511-7EC2-4783-81BE-734ADD9913DF}" type="slidenum">
              <a:t>32</a:t>
            </a:fld>
            <a:endParaRPr lang="en-GB"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F24B034C-542F-2FF6-3ADA-E738E80935CA}"/>
              </a:ext>
            </a:extLst>
          </p:cNvPr>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7FF40A6D-F06F-3E89-0E11-9D02C22E1339}"/>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094231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1365029-6DB7-08A3-E766-7E7E6061D03F}"/>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DF3C2833-FC37-442B-9DDA-1CFAB1670161}" type="slidenum">
              <a:t>33</a:t>
            </a:fld>
            <a:endParaRPr lang="en-GB"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0D0D929E-7BB2-DFF9-464D-5A990AEA0444}"/>
              </a:ext>
            </a:extLst>
          </p:cNvPr>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C56D8C90-035D-EF24-BF4C-4E895CB7E9FA}"/>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166229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06CF3012-FB51-5D6F-EE0A-4B09E8C9CFF1}"/>
              </a:ext>
            </a:extLst>
          </p:cNvPr>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646FDEAA-2546-41BD-99EC-D3FCE7E3C233}" type="slidenum">
              <a:t>35</a:t>
            </a:fld>
            <a:endParaRPr lang="en-GB" sz="1400" b="0" i="0" u="none" strike="noStrike" kern="1200" cap="none" spc="0" baseline="0">
              <a:solidFill>
                <a:srgbClr val="000000"/>
              </a:solidFill>
              <a:uFillTx/>
              <a:latin typeface="Liberation Serif" pitchFamily="18"/>
              <a:ea typeface="Segoe UI" pitchFamily="2"/>
              <a:cs typeface="Tahoma" pitchFamily="2"/>
            </a:endParaRPr>
          </a:p>
        </p:txBody>
      </p:sp>
      <p:sp>
        <p:nvSpPr>
          <p:cNvPr id="3" name="Slide Image Placeholder 1">
            <a:extLst>
              <a:ext uri="{FF2B5EF4-FFF2-40B4-BE49-F238E27FC236}">
                <a16:creationId xmlns:a16="http://schemas.microsoft.com/office/drawing/2014/main" id="{6A4C295D-9361-150D-0DC4-C6A4EC425002}"/>
              </a:ext>
            </a:extLst>
          </p:cNvPr>
          <p:cNvSpPr>
            <a:spLocks noGrp="1" noRot="1" noChangeAspect="1"/>
          </p:cNvSpPr>
          <p:nvPr>
            <p:ph type="sldImg"/>
          </p:nvPr>
        </p:nvSpPr>
        <p:spPr>
          <a:xfrm>
            <a:off x="217488" y="812800"/>
            <a:ext cx="7124700" cy="4008438"/>
          </a:xfrm>
          <a:solidFill>
            <a:srgbClr val="729FCF"/>
          </a:solidFill>
          <a:ln w="25402">
            <a:solidFill>
              <a:srgbClr val="3465A4"/>
            </a:solidFill>
            <a:prstDash val="solid"/>
          </a:ln>
        </p:spPr>
      </p:sp>
      <p:sp>
        <p:nvSpPr>
          <p:cNvPr id="4" name="Notes Placeholder 2">
            <a:extLst>
              <a:ext uri="{FF2B5EF4-FFF2-40B4-BE49-F238E27FC236}">
                <a16:creationId xmlns:a16="http://schemas.microsoft.com/office/drawing/2014/main" id="{BC4351FC-01BB-89FC-19D4-2DD3D844AC49}"/>
              </a:ext>
            </a:extLst>
          </p:cNvPr>
          <p:cNvSpPr txBox="1">
            <a:spLocks noGrp="1"/>
          </p:cNvSpPr>
          <p:nvPr>
            <p:ph type="body" sz="quarter" idx="1"/>
          </p:nvPr>
        </p:nvSpPr>
        <p:spPr/>
        <p:txBody>
          <a:bodyPr/>
          <a:lstStyle/>
          <a:p>
            <a:endParaRPr lang="en-US"/>
          </a:p>
        </p:txBody>
      </p:sp>
    </p:spTree>
    <p:extLst>
      <p:ext uri="{BB962C8B-B14F-4D97-AF65-F5344CB8AC3E}">
        <p14:creationId xmlns:p14="http://schemas.microsoft.com/office/powerpoint/2010/main" val="291841924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503932" cy="6874934"/>
            <a:chOff x="0" y="-8467"/>
            <a:chExt cx="12507189" cy="6874934"/>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5">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mk-MK"/>
            </a:p>
          </p:txBody>
        </p:sp>
        <p:sp>
          <p:nvSpPr>
            <p:cNvPr id="26" name="Rectangle 25"/>
            <p:cNvSpPr/>
            <p:nvPr/>
          </p:nvSpPr>
          <p:spPr>
            <a:xfrm>
              <a:off x="10066687" y="-8467"/>
              <a:ext cx="244050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5">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mk-MK"/>
            </a:p>
          </p:txBody>
        </p:sp>
        <p:sp>
          <p:nvSpPr>
            <p:cNvPr id="27" name="Isosceles Triangle 26"/>
            <p:cNvSpPr/>
            <p:nvPr/>
          </p:nvSpPr>
          <p:spPr>
            <a:xfrm>
              <a:off x="8932333" y="3048000"/>
              <a:ext cx="3259667" cy="3810000"/>
            </a:xfrm>
            <a:prstGeom prst="triangle">
              <a:avLst>
                <a:gd name="adj" fmla="val 100000"/>
              </a:avLst>
            </a:prstGeom>
            <a:solidFill>
              <a:srgbClr val="F2A398">
                <a:alpha val="71765"/>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mk-MK"/>
            </a:p>
          </p:txBody>
        </p:sp>
        <p:sp>
          <p:nvSpPr>
            <p:cNvPr id="28" name="Rectangle 27"/>
            <p:cNvSpPr/>
            <p:nvPr/>
          </p:nvSpPr>
          <p:spPr>
            <a:xfrm>
              <a:off x="9931032" y="-8467"/>
              <a:ext cx="2247951" cy="6844696"/>
            </a:xfrm>
            <a:custGeom>
              <a:avLst/>
              <a:gdLst/>
              <a:ahLst/>
              <a:cxnLst/>
              <a:rect l="l" t="t" r="r" b="b"/>
              <a:pathLst>
                <a:path w="2858013" h="6866467">
                  <a:moveTo>
                    <a:pt x="0" y="0"/>
                  </a:moveTo>
                  <a:lnTo>
                    <a:pt x="2858013" y="0"/>
                  </a:lnTo>
                  <a:lnTo>
                    <a:pt x="2858013" y="6866467"/>
                  </a:lnTo>
                  <a:lnTo>
                    <a:pt x="2473942" y="6866467"/>
                  </a:lnTo>
                  <a:lnTo>
                    <a:pt x="0" y="0"/>
                  </a:lnTo>
                  <a:close/>
                </a:path>
              </a:pathLst>
            </a:custGeom>
            <a:blipFill>
              <a:blip r:embed="rId2">
                <a:extLst>
                  <a:ext uri="{BEBA8EAE-BF5A-486C-A8C5-ECC9F3942E4B}">
                    <a14:imgProps xmlns:a14="http://schemas.microsoft.com/office/drawing/2010/main">
                      <a14:imgLayer r:embed="rId3">
                        <a14:imgEffect>
                          <a14:artisticTexturizer/>
                        </a14:imgEffect>
                      </a14:imgLayer>
                    </a14:imgProps>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lstStyle/>
            <a:p>
              <a:endParaRPr lang="mk-MK"/>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5">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mk-MK"/>
            </a:p>
          </p:txBody>
        </p:sp>
        <p:sp>
          <p:nvSpPr>
            <p:cNvPr id="30" name="Rectangle 29"/>
            <p:cNvSpPr/>
            <p:nvPr/>
          </p:nvSpPr>
          <p:spPr>
            <a:xfrm>
              <a:off x="10822642" y="0"/>
              <a:ext cx="1389100"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rgbClr val="F2A398">
                <a:alpha val="44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mk-MK"/>
            </a:p>
          </p:txBody>
        </p:sp>
        <p:sp>
          <p:nvSpPr>
            <p:cNvPr id="31" name="Isosceles Triangle 30"/>
            <p:cNvSpPr/>
            <p:nvPr userDrawn="1"/>
          </p:nvSpPr>
          <p:spPr>
            <a:xfrm>
              <a:off x="11267871" y="4653136"/>
              <a:ext cx="920954" cy="2204864"/>
            </a:xfrm>
            <a:prstGeom prst="triangle">
              <a:avLst>
                <a:gd name="adj" fmla="val 100000"/>
              </a:avLst>
            </a:prstGeom>
            <a:solidFill>
              <a:srgbClr val="D6321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mk-MK"/>
            </a:p>
          </p:txBody>
        </p:sp>
        <p:sp>
          <p:nvSpPr>
            <p:cNvPr id="19" name="Isosceles Triangle 18"/>
            <p:cNvSpPr/>
            <p:nvPr/>
          </p:nvSpPr>
          <p:spPr>
            <a:xfrm rot="10800000">
              <a:off x="0" y="0"/>
              <a:ext cx="842596" cy="5666154"/>
            </a:xfrm>
            <a:prstGeom prst="triangle">
              <a:avLst>
                <a:gd name="adj" fmla="val 100000"/>
              </a:avLst>
            </a:prstGeom>
            <a:solidFill>
              <a:srgbClr val="D6321C">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mk-MK"/>
            </a:p>
          </p:txBody>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rgbClr val="C00000"/>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dirty="0"/>
              <a:t>Click to edit Master subtitle style</a:t>
            </a:r>
          </a:p>
        </p:txBody>
      </p:sp>
      <p:pic>
        <p:nvPicPr>
          <p:cNvPr id="13" name="Picture 12"/>
          <p:cNvPicPr>
            <a:picLocks noChangeAspect="1"/>
          </p:cNvPicPr>
          <p:nvPr userDrawn="1"/>
        </p:nvPicPr>
        <p:blipFill>
          <a:blip r:embed="rId4"/>
          <a:stretch>
            <a:fillRect/>
          </a:stretch>
        </p:blipFill>
        <p:spPr>
          <a:xfrm>
            <a:off x="687050" y="6010632"/>
            <a:ext cx="6139204" cy="493819"/>
          </a:xfrm>
          <a:prstGeom prst="rect">
            <a:avLst/>
          </a:prstGeom>
        </p:spPr>
      </p:pic>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20" name="Picture 19">
            <a:extLst>
              <a:ext uri="{FF2B5EF4-FFF2-40B4-BE49-F238E27FC236}">
                <a16:creationId xmlns:a16="http://schemas.microsoft.com/office/drawing/2014/main" id="{7319121F-1B64-4C3B-920A-3C0D718BB731}"/>
              </a:ext>
            </a:extLst>
          </p:cNvPr>
          <p:cNvPicPr>
            <a:picLocks noChangeAspect="1"/>
          </p:cNvPicPr>
          <p:nvPr userDrawn="1"/>
        </p:nvPicPr>
        <p:blipFill>
          <a:blip r:embed="rId5"/>
          <a:stretch>
            <a:fillRect/>
          </a:stretch>
        </p:blipFill>
        <p:spPr>
          <a:xfrm rot="5400000">
            <a:off x="-277684" y="6937791"/>
            <a:ext cx="12188825" cy="36493"/>
          </a:xfrm>
          <a:prstGeom prst="rect">
            <a:avLst/>
          </a:prstGeom>
          <a:effectLst>
            <a:softEdge rad="177800"/>
          </a:effectLst>
        </p:spPr>
      </p:pic>
      <p:sp>
        <p:nvSpPr>
          <p:cNvPr id="35" name="TextBox 34">
            <a:extLst>
              <a:ext uri="{FF2B5EF4-FFF2-40B4-BE49-F238E27FC236}">
                <a16:creationId xmlns:a16="http://schemas.microsoft.com/office/drawing/2014/main" id="{4013B2C2-935A-4DA1-BB74-8138166400DD}"/>
              </a:ext>
            </a:extLst>
          </p:cNvPr>
          <p:cNvSpPr txBox="1"/>
          <p:nvPr/>
        </p:nvSpPr>
        <p:spPr>
          <a:xfrm>
            <a:off x="2357748" y="282235"/>
            <a:ext cx="7106216" cy="369332"/>
          </a:xfrm>
          <a:prstGeom prst="rect">
            <a:avLst/>
          </a:prstGeom>
          <a:noFill/>
        </p:spPr>
        <p:txBody>
          <a:bodyPr wrap="square" rtlCol="0">
            <a:spAutoFit/>
          </a:bodyPr>
          <a:lstStyle/>
          <a:p>
            <a:r>
              <a:rPr lang="en-US" sz="1800" b="1" dirty="0">
                <a:solidFill>
                  <a:srgbClr val="002060"/>
                </a:solidFill>
              </a:rPr>
              <a:t>Standardization Institute of the Republic of North Macedonia</a:t>
            </a:r>
            <a:endParaRPr lang="mk-MK" sz="1800" b="1" dirty="0">
              <a:solidFill>
                <a:srgbClr val="002060"/>
              </a:solidFill>
            </a:endParaRPr>
          </a:p>
        </p:txBody>
      </p:sp>
      <p:pic>
        <p:nvPicPr>
          <p:cNvPr id="9" name="Picture 8">
            <a:extLst>
              <a:ext uri="{FF2B5EF4-FFF2-40B4-BE49-F238E27FC236}">
                <a16:creationId xmlns:a16="http://schemas.microsoft.com/office/drawing/2014/main" id="{8BFAD6B7-D0D3-4BE3-AD69-4662B36B200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83653" y="182752"/>
            <a:ext cx="662691" cy="545186"/>
          </a:xfrm>
          <a:prstGeom prst="rect">
            <a:avLst/>
          </a:prstGeom>
        </p:spPr>
      </p:pic>
      <p:pic>
        <p:nvPicPr>
          <p:cNvPr id="4" name="Picture 3"/>
          <p:cNvPicPr>
            <a:picLocks noChangeAspect="1"/>
          </p:cNvPicPr>
          <p:nvPr userDrawn="1"/>
        </p:nvPicPr>
        <p:blipFill>
          <a:blip r:embed="rId7"/>
          <a:stretch>
            <a:fillRect/>
          </a:stretch>
        </p:blipFill>
        <p:spPr>
          <a:xfrm>
            <a:off x="8023586" y="6032896"/>
            <a:ext cx="1432684" cy="371888"/>
          </a:xfrm>
          <a:prstGeom prst="rect">
            <a:avLst/>
          </a:prstGeom>
        </p:spPr>
      </p:pic>
    </p:spTree>
    <p:extLst>
      <p:ext uri="{BB962C8B-B14F-4D97-AF65-F5344CB8AC3E}">
        <p14:creationId xmlns:p14="http://schemas.microsoft.com/office/powerpoint/2010/main" val="2979791795"/>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Edit Master text styles</a:t>
            </a:r>
          </a:p>
        </p:txBody>
      </p:sp>
      <p:sp>
        <p:nvSpPr>
          <p:cNvPr id="5" name="Date Placeholder 4"/>
          <p:cNvSpPr>
            <a:spLocks noGrp="1"/>
          </p:cNvSpPr>
          <p:nvPr>
            <p:ph type="dt" sz="half" idx="10"/>
          </p:nvPr>
        </p:nvSpPr>
        <p:spPr>
          <a:xfrm>
            <a:off x="7203257" y="6041363"/>
            <a:ext cx="911702" cy="365125"/>
          </a:xfrm>
          <a:prstGeom prst="rect">
            <a:avLst/>
          </a:prstGeom>
        </p:spPr>
        <p:txBody>
          <a:bodyPr/>
          <a:lstStyle/>
          <a:p>
            <a:fld id="{6B85D658-8C58-46F3-AA54-0ED74F8B4CDC}" type="datetime1">
              <a:rPr lang="en-US" smtClean="0"/>
              <a:pPr/>
              <a:t>5/18/2026</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466267810"/>
      </p:ext>
    </p:extLst>
  </p:cSld>
  <p:clrMapOvr>
    <a:masterClrMapping/>
  </p:clrMapOvr>
  <p:transition spd="slow">
    <p:circl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3257" y="6041363"/>
            <a:ext cx="911702" cy="365125"/>
          </a:xfrm>
          <a:prstGeom prst="rect">
            <a:avLst/>
          </a:prstGeom>
        </p:spPr>
        <p:txBody>
          <a:bodyPr/>
          <a:lstStyle/>
          <a:p>
            <a:fld id="{6B85D658-8C58-46F3-AA54-0ED74F8B4CDC}" type="datetime1">
              <a:rPr lang="en-US" smtClean="0"/>
              <a:pPr/>
              <a:t>5/18/2026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87543612"/>
      </p:ext>
    </p:extLst>
  </p:cSld>
  <p:clrMapOvr>
    <a:masterClrMapping/>
  </p:clrMapOvr>
  <p:transition spd="slow">
    <p:circl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3257" y="6041363"/>
            <a:ext cx="911702" cy="365125"/>
          </a:xfrm>
          <a:prstGeom prst="rect">
            <a:avLst/>
          </a:prstGeom>
        </p:spPr>
        <p:txBody>
          <a:bodyPr/>
          <a:lstStyle/>
          <a:p>
            <a:fld id="{6B85D658-8C58-46F3-AA54-0ED74F8B4CDC}" type="datetime1">
              <a:rPr lang="en-US" smtClean="0"/>
              <a:pPr/>
              <a:t>5/18/2026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latin typeface="Arial"/>
              </a:rPr>
              <a:t>”</a:t>
            </a:r>
            <a:endParaRPr lang="en-US" sz="1799" dirty="0">
              <a:solidFill>
                <a:schemeClr val="accent1">
                  <a:lumMod val="60000"/>
                  <a:lumOff val="40000"/>
                </a:schemeClr>
              </a:solidFill>
              <a:latin typeface="Arial"/>
            </a:endParaRPr>
          </a:p>
        </p:txBody>
      </p:sp>
    </p:spTree>
    <p:extLst>
      <p:ext uri="{BB962C8B-B14F-4D97-AF65-F5344CB8AC3E}">
        <p14:creationId xmlns:p14="http://schemas.microsoft.com/office/powerpoint/2010/main" val="4253005698"/>
      </p:ext>
    </p:extLst>
  </p:cSld>
  <p:clrMapOvr>
    <a:masterClrMapping/>
  </p:clrMapOvr>
  <p:transition spd="slow">
    <p:circl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3257" y="6041363"/>
            <a:ext cx="911702" cy="365125"/>
          </a:xfrm>
          <a:prstGeom prst="rect">
            <a:avLst/>
          </a:prstGeom>
        </p:spPr>
        <p:txBody>
          <a:bodyPr/>
          <a:lstStyle/>
          <a:p>
            <a:fld id="{6B85D658-8C58-46F3-AA54-0ED74F8B4CDC}" type="datetime1">
              <a:rPr lang="en-US" smtClean="0"/>
              <a:pPr/>
              <a:t>5/18/2026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132138587"/>
      </p:ext>
    </p:extLst>
  </p:cSld>
  <p:clrMapOvr>
    <a:masterClrMapping/>
  </p:clrMapOvr>
  <p:transition spd="slow">
    <p:circl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3257" y="6041363"/>
            <a:ext cx="911702" cy="365125"/>
          </a:xfrm>
          <a:prstGeom prst="rect">
            <a:avLst/>
          </a:prstGeom>
        </p:spPr>
        <p:txBody>
          <a:bodyPr/>
          <a:lstStyle/>
          <a:p>
            <a:fld id="{6B85D658-8C58-46F3-AA54-0ED74F8B4CDC}" type="datetime1">
              <a:rPr lang="en-US" smtClean="0"/>
              <a:pPr/>
              <a:t>5/18/2026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98022539"/>
      </p:ext>
    </p:extLst>
  </p:cSld>
  <p:clrMapOvr>
    <a:masterClrMapping/>
  </p:clrMapOvr>
  <p:transition spd="slow">
    <p:circl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3257" y="6041363"/>
            <a:ext cx="911702" cy="365125"/>
          </a:xfrm>
          <a:prstGeom prst="rect">
            <a:avLst/>
          </a:prstGeom>
        </p:spPr>
        <p:txBody>
          <a:bodyPr/>
          <a:lstStyle/>
          <a:p>
            <a:fld id="{6B85D658-8C58-46F3-AA54-0ED74F8B4CDC}" type="datetime1">
              <a:rPr lang="en-US" smtClean="0"/>
              <a:pPr/>
              <a:t>5/18/2026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090070009"/>
      </p:ext>
    </p:extLst>
  </p:cSld>
  <p:clrMapOvr>
    <a:masterClrMapping/>
  </p:clrMapOvr>
  <p:transition spd="slow">
    <p:circl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3257" y="6041363"/>
            <a:ext cx="911702" cy="365125"/>
          </a:xfrm>
          <a:prstGeom prst="rect">
            <a:avLst/>
          </a:prstGeom>
        </p:spPr>
        <p:txBody>
          <a:bodyPr/>
          <a:lstStyle/>
          <a:p>
            <a:fld id="{6B85D658-8C58-46F3-AA54-0ED74F8B4CDC}" type="datetime1">
              <a:rPr lang="en-US" smtClean="0"/>
              <a:pPr/>
              <a:t>5/18/2026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
        <p:nvSpPr>
          <p:cNvPr id="7" name="Title 6">
            <a:extLst>
              <a:ext uri="{FF2B5EF4-FFF2-40B4-BE49-F238E27FC236}">
                <a16:creationId xmlns:a16="http://schemas.microsoft.com/office/drawing/2014/main" id="{6975D4D2-2697-498B-B537-F1293725EE03}"/>
              </a:ext>
            </a:extLst>
          </p:cNvPr>
          <p:cNvSpPr>
            <a:spLocks noGrp="1"/>
          </p:cNvSpPr>
          <p:nvPr>
            <p:ph type="title"/>
          </p:nvPr>
        </p:nvSpPr>
        <p:spPr/>
        <p:txBody>
          <a:bodyPr/>
          <a:lstStyle/>
          <a:p>
            <a:r>
              <a:rPr lang="en-US"/>
              <a:t>Click to edit Master title style</a:t>
            </a:r>
            <a:endParaRPr lang="mk-MK"/>
          </a:p>
        </p:txBody>
      </p:sp>
    </p:spTree>
    <p:extLst>
      <p:ext uri="{BB962C8B-B14F-4D97-AF65-F5344CB8AC3E}">
        <p14:creationId xmlns:p14="http://schemas.microsoft.com/office/powerpoint/2010/main" val="1044245572"/>
      </p:ext>
    </p:extLst>
  </p:cSld>
  <p:clrMapOvr>
    <a:masterClrMapping/>
  </p:clrMapOvr>
  <p:transition spd="slow">
    <p:circl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3257" y="6041363"/>
            <a:ext cx="911702" cy="365125"/>
          </a:xfrm>
          <a:prstGeom prst="rect">
            <a:avLst/>
          </a:prstGeom>
        </p:spPr>
        <p:txBody>
          <a:bodyPr/>
          <a:lstStyle/>
          <a:p>
            <a:fld id="{6B85D658-8C58-46F3-AA54-0ED74F8B4CDC}" type="datetime1">
              <a:rPr lang="en-US" smtClean="0"/>
              <a:pPr/>
              <a:t>5/18/2026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857795868"/>
      </p:ext>
    </p:extLst>
  </p:cSld>
  <p:clrMapOvr>
    <a:masterClrMapping/>
  </p:clrMapOvr>
  <p:transition spd="slow">
    <p:circle/>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7867" y="304800"/>
            <a:ext cx="10969943"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609441" y="1600200"/>
            <a:ext cx="5383398" cy="4419600"/>
          </a:xfrm>
        </p:spPr>
        <p:txBody>
          <a:bodyPr/>
          <a:lstStyle/>
          <a:p>
            <a:endParaRPr lang="en-US"/>
          </a:p>
        </p:txBody>
      </p:sp>
      <p:sp>
        <p:nvSpPr>
          <p:cNvPr id="4" name="Text Placeholder 3"/>
          <p:cNvSpPr>
            <a:spLocks noGrp="1"/>
          </p:cNvSpPr>
          <p:nvPr>
            <p:ph type="body" sz="half" idx="2"/>
          </p:nvPr>
        </p:nvSpPr>
        <p:spPr>
          <a:xfrm>
            <a:off x="6195986" y="1600200"/>
            <a:ext cx="5383398"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441" y="6356351"/>
            <a:ext cx="2844059" cy="365125"/>
          </a:xfrm>
          <a:prstGeom prst="rect">
            <a:avLst/>
          </a:prstGeom>
        </p:spPr>
        <p:txBody>
          <a:bodyPr/>
          <a:lstStyle>
            <a:lvl1pPr>
              <a:defRPr/>
            </a:lvl1pPr>
          </a:lstStyle>
          <a:p>
            <a:pPr>
              <a:defRPr/>
            </a:pPr>
            <a:fld id="{B363054C-F37D-43B9-B3BD-9F91B01D5191}" type="datetimeFigureOut">
              <a:rPr lang="en-US"/>
              <a:pPr>
                <a:defRPr/>
              </a:pPr>
              <a:t>5/18/2026</a:t>
            </a:fld>
            <a:endParaRPr lang="en-US"/>
          </a:p>
        </p:txBody>
      </p:sp>
      <p:sp>
        <p:nvSpPr>
          <p:cNvPr id="6" name="Footer Placeholder 5"/>
          <p:cNvSpPr>
            <a:spLocks noGrp="1"/>
          </p:cNvSpPr>
          <p:nvPr>
            <p:ph type="ftr" sz="quarter" idx="11"/>
          </p:nvPr>
        </p:nvSpPr>
        <p:spPr>
          <a:xfrm>
            <a:off x="4164515" y="6356351"/>
            <a:ext cx="3859795"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5325" y="6356351"/>
            <a:ext cx="2844059" cy="365125"/>
          </a:xfrm>
        </p:spPr>
        <p:txBody>
          <a:bodyPr/>
          <a:lstStyle>
            <a:lvl1pPr>
              <a:defRPr/>
            </a:lvl1pPr>
          </a:lstStyle>
          <a:p>
            <a:fld id="{050789EA-2354-4EEC-AFA5-F1A3CDBC50D1}" type="slidenum">
              <a:rPr lang="en-US" altLang="en-US"/>
              <a:pPr/>
              <a:t>‹#›</a:t>
            </a:fld>
            <a:endParaRPr lang="en-US" altLang="en-US"/>
          </a:p>
        </p:txBody>
      </p:sp>
    </p:spTree>
    <p:extLst>
      <p:ext uri="{BB962C8B-B14F-4D97-AF65-F5344CB8AC3E}">
        <p14:creationId xmlns:p14="http://schemas.microsoft.com/office/powerpoint/2010/main" val="3120549996"/>
      </p:ext>
    </p:extLst>
  </p:cSld>
  <p:clrMapOvr>
    <a:masterClrMapping/>
  </p:clrMapOvr>
  <p:transition spd="slow">
    <p:pull dir="l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07867" y="304800"/>
            <a:ext cx="10969943"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441" y="1600200"/>
            <a:ext cx="5383398"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6195986" y="1600200"/>
            <a:ext cx="5383398" cy="4419600"/>
          </a:xfrm>
        </p:spPr>
        <p:txBody>
          <a:bodyPr/>
          <a:lstStyle/>
          <a:p>
            <a:endParaRPr lang="en-US"/>
          </a:p>
        </p:txBody>
      </p:sp>
      <p:sp>
        <p:nvSpPr>
          <p:cNvPr id="5" name="Date Placeholder 4"/>
          <p:cNvSpPr>
            <a:spLocks noGrp="1"/>
          </p:cNvSpPr>
          <p:nvPr>
            <p:ph type="dt" sz="half" idx="10"/>
          </p:nvPr>
        </p:nvSpPr>
        <p:spPr>
          <a:xfrm>
            <a:off x="609441" y="6356351"/>
            <a:ext cx="2844059" cy="365125"/>
          </a:xfrm>
          <a:prstGeom prst="rect">
            <a:avLst/>
          </a:prstGeom>
        </p:spPr>
        <p:txBody>
          <a:bodyPr/>
          <a:lstStyle>
            <a:lvl1pPr>
              <a:defRPr/>
            </a:lvl1pPr>
          </a:lstStyle>
          <a:p>
            <a:pPr>
              <a:defRPr/>
            </a:pPr>
            <a:fld id="{EA3D22A0-F1D8-4465-9A41-B780C6E1DE74}" type="datetimeFigureOut">
              <a:rPr lang="en-US"/>
              <a:pPr>
                <a:defRPr/>
              </a:pPr>
              <a:t>5/18/2026</a:t>
            </a:fld>
            <a:endParaRPr lang="en-US"/>
          </a:p>
        </p:txBody>
      </p:sp>
      <p:sp>
        <p:nvSpPr>
          <p:cNvPr id="6" name="Footer Placeholder 5"/>
          <p:cNvSpPr>
            <a:spLocks noGrp="1"/>
          </p:cNvSpPr>
          <p:nvPr>
            <p:ph type="ftr" sz="quarter" idx="11"/>
          </p:nvPr>
        </p:nvSpPr>
        <p:spPr>
          <a:xfrm>
            <a:off x="4164515" y="6356351"/>
            <a:ext cx="3859795" cy="365125"/>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5325" y="6356351"/>
            <a:ext cx="2844059" cy="365125"/>
          </a:xfrm>
        </p:spPr>
        <p:txBody>
          <a:bodyPr/>
          <a:lstStyle>
            <a:lvl1pPr>
              <a:defRPr/>
            </a:lvl1pPr>
          </a:lstStyle>
          <a:p>
            <a:fld id="{E0C11123-3ABC-4C53-887A-478A29D2D026}" type="slidenum">
              <a:rPr lang="en-US" altLang="en-US"/>
              <a:pPr/>
              <a:t>‹#›</a:t>
            </a:fld>
            <a:endParaRPr lang="en-US" altLang="en-US"/>
          </a:p>
        </p:txBody>
      </p:sp>
    </p:spTree>
    <p:extLst>
      <p:ext uri="{BB962C8B-B14F-4D97-AF65-F5344CB8AC3E}">
        <p14:creationId xmlns:p14="http://schemas.microsoft.com/office/powerpoint/2010/main" val="2126431439"/>
      </p:ext>
    </p:extLst>
  </p:cSld>
  <p:clrMapOvr>
    <a:masterClrMapping/>
  </p:clrMapOvr>
  <p:transition spd="slow">
    <p:pull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41EF2D94-8DB7-419D-896B-2C63C4E2388A}"/>
              </a:ext>
            </a:extLst>
          </p:cNvPr>
          <p:cNvSpPr>
            <a:spLocks noGrp="1"/>
          </p:cNvSpPr>
          <p:nvPr>
            <p:ph type="ftr" sz="quarter" idx="11"/>
          </p:nvPr>
        </p:nvSpPr>
        <p:spPr/>
        <p:txBody>
          <a:bodyPr/>
          <a:lstStyle/>
          <a:p>
            <a:r>
              <a:rPr lang="en-US"/>
              <a:t>Add a footer</a:t>
            </a:r>
            <a:endParaRPr lang="en-US" dirty="0"/>
          </a:p>
        </p:txBody>
      </p:sp>
      <p:sp>
        <p:nvSpPr>
          <p:cNvPr id="9" name="Slide Number Placeholder 8">
            <a:extLst>
              <a:ext uri="{FF2B5EF4-FFF2-40B4-BE49-F238E27FC236}">
                <a16:creationId xmlns:a16="http://schemas.microsoft.com/office/drawing/2014/main" id="{9F343802-E8BD-4721-BFBA-D3D8A782F9DE}"/>
              </a:ext>
            </a:extLst>
          </p:cNvPr>
          <p:cNvSpPr>
            <a:spLocks noGrp="1"/>
          </p:cNvSpPr>
          <p:nvPr>
            <p:ph type="sldNum" sz="quarter" idx="12"/>
          </p:nvPr>
        </p:nvSpPr>
        <p:spPr/>
        <p:txBody>
          <a:bodyPr/>
          <a:lstStyle/>
          <a:p>
            <a:fld id="{2A013F82-EE5E-44EE-A61D-E31C6657F26F}" type="slidenum">
              <a:rPr lang="en-US" smtClean="0"/>
              <a:pPr/>
              <a:t>‹#›</a:t>
            </a:fld>
            <a:endParaRPr lang="en-US"/>
          </a:p>
        </p:txBody>
      </p:sp>
      <p:sp>
        <p:nvSpPr>
          <p:cNvPr id="10" name="Title 9">
            <a:extLst>
              <a:ext uri="{FF2B5EF4-FFF2-40B4-BE49-F238E27FC236}">
                <a16:creationId xmlns:a16="http://schemas.microsoft.com/office/drawing/2014/main" id="{ABDF1A16-E1FF-41BE-901E-BEA30E927B2E}"/>
              </a:ext>
            </a:extLst>
          </p:cNvPr>
          <p:cNvSpPr>
            <a:spLocks noGrp="1"/>
          </p:cNvSpPr>
          <p:nvPr>
            <p:ph type="title"/>
          </p:nvPr>
        </p:nvSpPr>
        <p:spPr/>
        <p:txBody>
          <a:bodyPr/>
          <a:lstStyle/>
          <a:p>
            <a:r>
              <a:rPr lang="en-US"/>
              <a:t>Click to edit Master title style</a:t>
            </a:r>
            <a:endParaRPr lang="mk-MK"/>
          </a:p>
        </p:txBody>
      </p:sp>
    </p:spTree>
    <p:extLst>
      <p:ext uri="{BB962C8B-B14F-4D97-AF65-F5344CB8AC3E}">
        <p14:creationId xmlns:p14="http://schemas.microsoft.com/office/powerpoint/2010/main" val="828587167"/>
      </p:ext>
    </p:extLst>
  </p:cSld>
  <p:clrMapOvr>
    <a:masterClrMapping/>
  </p:clrMapOvr>
  <p:transition spd="slow">
    <p:circl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DBD31-E4A3-47C6-B129-2E1F50B3EFC7}"/>
              </a:ext>
            </a:extLst>
          </p:cNvPr>
          <p:cNvSpPr>
            <a:spLocks noGrp="1"/>
          </p:cNvSpPr>
          <p:nvPr>
            <p:ph type="title"/>
          </p:nvPr>
        </p:nvSpPr>
        <p:spPr/>
        <p:txBody>
          <a:bodyPr/>
          <a:lstStyle/>
          <a:p>
            <a:r>
              <a:rPr lang="en-US"/>
              <a:t>Click to edit Master title style</a:t>
            </a:r>
            <a:endParaRPr lang="mk-MK"/>
          </a:p>
        </p:txBody>
      </p:sp>
      <p:sp>
        <p:nvSpPr>
          <p:cNvPr id="4" name="Footer Placeholder 3">
            <a:extLst>
              <a:ext uri="{FF2B5EF4-FFF2-40B4-BE49-F238E27FC236}">
                <a16:creationId xmlns:a16="http://schemas.microsoft.com/office/drawing/2014/main" id="{FC33D74E-D7FE-4AC7-8B32-F2AD5A92D640}"/>
              </a:ext>
            </a:extLst>
          </p:cNvPr>
          <p:cNvSpPr>
            <a:spLocks noGrp="1"/>
          </p:cNvSpPr>
          <p:nvPr>
            <p:ph type="ftr" sz="quarter" idx="11"/>
          </p:nvPr>
        </p:nvSpPr>
        <p:spPr/>
        <p:txBody>
          <a:bodyPr/>
          <a:lstStyle/>
          <a:p>
            <a:r>
              <a:rPr lang="en-US"/>
              <a:t>Add a footer</a:t>
            </a:r>
            <a:endParaRPr lang="en-US" dirty="0"/>
          </a:p>
        </p:txBody>
      </p:sp>
      <p:sp>
        <p:nvSpPr>
          <p:cNvPr id="5" name="Slide Number Placeholder 4">
            <a:extLst>
              <a:ext uri="{FF2B5EF4-FFF2-40B4-BE49-F238E27FC236}">
                <a16:creationId xmlns:a16="http://schemas.microsoft.com/office/drawing/2014/main" id="{277D54D1-B2E9-4B82-90B8-F4E88C9328AB}"/>
              </a:ext>
            </a:extLst>
          </p:cNvPr>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266635591"/>
      </p:ext>
    </p:extLst>
  </p:cSld>
  <p:clrMapOvr>
    <a:masterClrMapping/>
  </p:clrMapOvr>
  <p:transition spd="slow">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203257" y="6041363"/>
            <a:ext cx="911702" cy="365125"/>
          </a:xfrm>
          <a:prstGeom prst="rect">
            <a:avLst/>
          </a:prstGeom>
        </p:spPr>
        <p:txBody>
          <a:bodyPr/>
          <a:lstStyle/>
          <a:p>
            <a:fld id="{6B85D658-8C58-46F3-AA54-0ED74F8B4CDC}" type="datetime1">
              <a:rPr lang="en-US" smtClean="0"/>
              <a:pPr/>
              <a:t>5/18/2026</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3088453112"/>
      </p:ext>
    </p:extLst>
  </p:cSld>
  <p:clrMapOvr>
    <a:masterClrMapping/>
  </p:clrMapOvr>
  <p:transition spd="slow">
    <p:circl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203257" y="6041363"/>
            <a:ext cx="911702" cy="365125"/>
          </a:xfrm>
          <a:prstGeom prst="rect">
            <a:avLst/>
          </a:prstGeom>
        </p:spPr>
        <p:txBody>
          <a:bodyPr/>
          <a:lstStyle/>
          <a:p>
            <a:fld id="{6B85D658-8C58-46F3-AA54-0ED74F8B4CDC}" type="datetime1">
              <a:rPr lang="en-US" smtClean="0"/>
              <a:pPr/>
              <a:t>5/18/2026</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2045531415"/>
      </p:ext>
    </p:extLst>
  </p:cSld>
  <p:clrMapOvr>
    <a:masterClrMapping/>
  </p:clrMapOvr>
  <p:transition spd="slow">
    <p:circl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7203257" y="6041363"/>
            <a:ext cx="911702" cy="365125"/>
          </a:xfrm>
          <a:prstGeom prst="rect">
            <a:avLst/>
          </a:prstGeom>
        </p:spPr>
        <p:txBody>
          <a:bodyPr/>
          <a:lstStyle/>
          <a:p>
            <a:fld id="{59825298-A6F6-4AF2-832C-941EFA52AF9B}" type="datetime1">
              <a:rPr lang="en-US" smtClean="0"/>
              <a:t>5/18/2026</a:t>
            </a:fld>
            <a:endParaRPr lang="en-US"/>
          </a:p>
        </p:txBody>
      </p:sp>
      <p:sp>
        <p:nvSpPr>
          <p:cNvPr id="8" name="Footer Placeholder 7"/>
          <p:cNvSpPr>
            <a:spLocks noGrp="1"/>
          </p:cNvSpPr>
          <p:nvPr>
            <p:ph type="ftr" sz="quarter" idx="11"/>
          </p:nvPr>
        </p:nvSpPr>
        <p:spPr/>
        <p:txBody>
          <a:bodyPr/>
          <a:lstStyle/>
          <a:p>
            <a:r>
              <a:rPr lang="en-US"/>
              <a:t>Add a footer</a:t>
            </a:r>
          </a:p>
        </p:txBody>
      </p:sp>
      <p:sp>
        <p:nvSpPr>
          <p:cNvPr id="9" name="Slide Number Placeholder 8"/>
          <p:cNvSpPr>
            <a:spLocks noGrp="1"/>
          </p:cNvSpPr>
          <p:nvPr>
            <p:ph type="sldNum" sz="quarter" idx="12"/>
          </p:nvPr>
        </p:nvSpPr>
        <p:spPr/>
        <p:txBody>
          <a:bodyPr/>
          <a:lstStyle/>
          <a:p>
            <a:fld id="{2A013F82-EE5E-44EE-A61D-E31C6657F26F}" type="slidenum">
              <a:rPr lang="mk-MK" smtClean="0"/>
              <a:t>‹#›</a:t>
            </a:fld>
            <a:endParaRPr lang="mk-MK"/>
          </a:p>
        </p:txBody>
      </p:sp>
    </p:spTree>
    <p:extLst>
      <p:ext uri="{BB962C8B-B14F-4D97-AF65-F5344CB8AC3E}">
        <p14:creationId xmlns:p14="http://schemas.microsoft.com/office/powerpoint/2010/main" val="3905918895"/>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7203257" y="6041363"/>
            <a:ext cx="911702" cy="365125"/>
          </a:xfrm>
          <a:prstGeom prst="rect">
            <a:avLst/>
          </a:prstGeom>
        </p:spPr>
        <p:txBody>
          <a:bodyPr/>
          <a:lstStyle/>
          <a:p>
            <a:fld id="{6B85D658-8C58-46F3-AA54-0ED74F8B4CDC}" type="datetime1">
              <a:rPr lang="en-US" smtClean="0"/>
              <a:pPr/>
              <a:t>5/18/2026</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406427393"/>
      </p:ext>
    </p:extLst>
  </p:cSld>
  <p:clrMapOvr>
    <a:masterClrMapping/>
  </p:clrMapOvr>
  <p:transition spd="slow">
    <p:circl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444892618"/>
      </p:ext>
    </p:extLst>
  </p:cSld>
  <p:clrMapOvr>
    <a:masterClrMapping/>
  </p:clrMapOvr>
  <p:transition spd="slow">
    <p:circl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a:t>Edit Master text styles</a:t>
            </a:r>
          </a:p>
        </p:txBody>
      </p:sp>
      <p:sp>
        <p:nvSpPr>
          <p:cNvPr id="5" name="Date Placeholder 4"/>
          <p:cNvSpPr>
            <a:spLocks noGrp="1"/>
          </p:cNvSpPr>
          <p:nvPr>
            <p:ph type="dt" sz="half" idx="10"/>
          </p:nvPr>
        </p:nvSpPr>
        <p:spPr>
          <a:xfrm>
            <a:off x="7203257" y="6041363"/>
            <a:ext cx="911702" cy="365125"/>
          </a:xfrm>
          <a:prstGeom prst="rect">
            <a:avLst/>
          </a:prstGeom>
        </p:spPr>
        <p:txBody>
          <a:bodyPr/>
          <a:lstStyle/>
          <a:p>
            <a:fld id="{6B85D658-8C58-46F3-AA54-0ED74F8B4CDC}" type="datetime1">
              <a:rPr lang="en-US" smtClean="0"/>
              <a:pPr/>
              <a:t>5/18/2026</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a:p>
        </p:txBody>
      </p:sp>
    </p:spTree>
    <p:extLst>
      <p:ext uri="{BB962C8B-B14F-4D97-AF65-F5344CB8AC3E}">
        <p14:creationId xmlns:p14="http://schemas.microsoft.com/office/powerpoint/2010/main" val="1888072411"/>
      </p:ext>
    </p:extLst>
  </p:cSld>
  <p:clrMapOvr>
    <a:masterClrMapping/>
  </p:clrMapOvr>
  <p:transition spd="slow">
    <p:circl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9501714" y="-8467"/>
            <a:ext cx="2687112" cy="6866467"/>
            <a:chOff x="7425267" y="-8467"/>
            <a:chExt cx="4766733"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5">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mk-MK"/>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rgbClr val="EE8476">
                <a:alpha val="2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mk-MK"/>
            </a:p>
          </p:txBody>
        </p:sp>
        <p:sp>
          <p:nvSpPr>
            <p:cNvPr id="24" name="Isosceles Triangle 23"/>
            <p:cNvSpPr/>
            <p:nvPr/>
          </p:nvSpPr>
          <p:spPr>
            <a:xfrm>
              <a:off x="8932333" y="3048000"/>
              <a:ext cx="3259667" cy="3810000"/>
            </a:xfrm>
            <a:prstGeom prst="triangle">
              <a:avLst>
                <a:gd name="adj" fmla="val 100000"/>
              </a:avLst>
            </a:prstGeom>
            <a:solidFill>
              <a:srgbClr val="FF5B5B">
                <a:alpha val="72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mk-MK"/>
            </a:p>
          </p:txBody>
        </p:sp>
        <p:sp>
          <p:nvSpPr>
            <p:cNvPr id="25" name="Rectangle 27"/>
            <p:cNvSpPr/>
            <p:nvPr/>
          </p:nvSpPr>
          <p:spPr>
            <a:xfrm>
              <a:off x="9164027" y="-8467"/>
              <a:ext cx="3024800"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blipFill>
              <a:blip r:embed="rId21">
                <a:extLst>
                  <a:ext uri="{BEBA8EAE-BF5A-486C-A8C5-ECC9F3942E4B}">
                    <a14:imgProps xmlns:a14="http://schemas.microsoft.com/office/drawing/2010/main">
                      <a14:imgLayer r:embed="rId22">
                        <a14:imgEffect>
                          <a14:artisticTexturizer/>
                        </a14:imgEffect>
                      </a14:imgLayer>
                    </a14:imgProps>
                  </a:ext>
                </a:extLst>
              </a:blip>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a:lstStyle/>
            <a:p>
              <a:endParaRPr lang="mk-MK"/>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5">
                <a:lumMod val="40000"/>
                <a:lumOff val="6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mk-MK"/>
            </a:p>
          </p:txBody>
        </p:sp>
        <p:sp>
          <p:nvSpPr>
            <p:cNvPr id="27" name="Rectangle 29"/>
            <p:cNvSpPr/>
            <p:nvPr/>
          </p:nvSpPr>
          <p:spPr>
            <a:xfrm>
              <a:off x="10445476" y="-8467"/>
              <a:ext cx="174334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5">
                <a:lumMod val="60000"/>
                <a:lumOff val="40000"/>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mk-MK"/>
            </a:p>
          </p:txBody>
        </p:sp>
        <p:sp>
          <p:nvSpPr>
            <p:cNvPr id="28" name="Isosceles Triangle 27"/>
            <p:cNvSpPr/>
            <p:nvPr/>
          </p:nvSpPr>
          <p:spPr>
            <a:xfrm>
              <a:off x="10442304" y="4293096"/>
              <a:ext cx="1746521" cy="2564904"/>
            </a:xfrm>
            <a:prstGeom prst="triangle">
              <a:avLst>
                <a:gd name="adj" fmla="val 100000"/>
              </a:avLst>
            </a:prstGeom>
            <a:solidFill>
              <a:srgbClr val="D6321C">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mk-MK"/>
            </a:p>
          </p:txBody>
        </p:sp>
      </p:grpSp>
      <p:sp>
        <p:nvSpPr>
          <p:cNvPr id="2" name="Title Placeholder 1"/>
          <p:cNvSpPr>
            <a:spLocks noGrp="1"/>
          </p:cNvSpPr>
          <p:nvPr>
            <p:ph type="title"/>
          </p:nvPr>
        </p:nvSpPr>
        <p:spPr>
          <a:xfrm>
            <a:off x="703149" y="1052735"/>
            <a:ext cx="9700923" cy="1084701"/>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77158" y="2160590"/>
            <a:ext cx="9726915" cy="388077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2A013F82-EE5E-44EE-A61D-E31C6657F26F}" type="slidenum">
              <a:rPr lang="en-US" smtClean="0"/>
              <a:pPr/>
              <a:t>‹#›</a:t>
            </a:fld>
            <a:endParaRPr lang="en-US"/>
          </a:p>
        </p:txBody>
      </p:sp>
      <p:pic>
        <p:nvPicPr>
          <p:cNvPr id="29" name="Picture 28">
            <a:extLst>
              <a:ext uri="{FF2B5EF4-FFF2-40B4-BE49-F238E27FC236}">
                <a16:creationId xmlns:a16="http://schemas.microsoft.com/office/drawing/2014/main" id="{492E4CF5-F1A5-4FCB-99AD-A6877CA89AC3}"/>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46800" y="142424"/>
            <a:ext cx="662691" cy="545186"/>
          </a:xfrm>
          <a:prstGeom prst="rect">
            <a:avLst/>
          </a:prstGeom>
        </p:spPr>
      </p:pic>
      <p:sp>
        <p:nvSpPr>
          <p:cNvPr id="8" name="Rectangle 7">
            <a:extLst>
              <a:ext uri="{FF2B5EF4-FFF2-40B4-BE49-F238E27FC236}">
                <a16:creationId xmlns:a16="http://schemas.microsoft.com/office/drawing/2014/main" id="{1186131F-A85B-4A5B-86A3-0A619DEB0802}"/>
              </a:ext>
            </a:extLst>
          </p:cNvPr>
          <p:cNvSpPr/>
          <p:nvPr userDrawn="1"/>
        </p:nvSpPr>
        <p:spPr>
          <a:xfrm>
            <a:off x="2284164" y="182753"/>
            <a:ext cx="6856662" cy="369332"/>
          </a:xfrm>
          <a:prstGeom prst="rect">
            <a:avLst/>
          </a:prstGeom>
        </p:spPr>
        <p:txBody>
          <a:bodyPr wrap="square">
            <a:spAutoFit/>
          </a:bodyPr>
          <a:lstStyle/>
          <a:p>
            <a:r>
              <a:rPr lang="en-US" sz="1800" b="1" dirty="0">
                <a:solidFill>
                  <a:srgbClr val="002060"/>
                </a:solidFill>
              </a:rPr>
              <a:t>Standardization Institute of the Republic of North Macedonia</a:t>
            </a:r>
            <a:endParaRPr lang="mk-MK" sz="1800" b="1" dirty="0">
              <a:solidFill>
                <a:srgbClr val="002060"/>
              </a:solidFill>
            </a:endParaRPr>
          </a:p>
        </p:txBody>
      </p:sp>
      <p:pic>
        <p:nvPicPr>
          <p:cNvPr id="30" name="Picture 29"/>
          <p:cNvPicPr>
            <a:picLocks noChangeAspect="1"/>
          </p:cNvPicPr>
          <p:nvPr userDrawn="1"/>
        </p:nvPicPr>
        <p:blipFill>
          <a:blip r:embed="rId24"/>
          <a:stretch>
            <a:fillRect/>
          </a:stretch>
        </p:blipFill>
        <p:spPr>
          <a:xfrm>
            <a:off x="8669970" y="6064517"/>
            <a:ext cx="1433362" cy="369609"/>
          </a:xfrm>
          <a:prstGeom prst="rect">
            <a:avLst/>
          </a:prstGeom>
        </p:spPr>
      </p:pic>
      <p:sp>
        <p:nvSpPr>
          <p:cNvPr id="31" name="Rectangle 30"/>
          <p:cNvSpPr/>
          <p:nvPr userDrawn="1"/>
        </p:nvSpPr>
        <p:spPr>
          <a:xfrm>
            <a:off x="703149" y="5998256"/>
            <a:ext cx="6092825" cy="369332"/>
          </a:xfrm>
          <a:prstGeom prst="rect">
            <a:avLst/>
          </a:prstGeom>
        </p:spPr>
        <p:txBody>
          <a:bodyPr>
            <a:spAutoFit/>
          </a:bodyPr>
          <a:lstStyle/>
          <a:p>
            <a:r>
              <a:rPr lang="en-US" sz="1800" b="1" dirty="0">
                <a:solidFill>
                  <a:srgbClr val="002060"/>
                </a:solidFill>
              </a:rPr>
              <a:t>International Regulatory Conference 2026, </a:t>
            </a:r>
            <a:r>
              <a:rPr lang="en-US" sz="1800" b="1" dirty="0" err="1">
                <a:solidFill>
                  <a:srgbClr val="002060"/>
                </a:solidFill>
              </a:rPr>
              <a:t>Ohrid</a:t>
            </a:r>
            <a:endParaRPr lang="mk-MK" sz="1800" b="1" dirty="0">
              <a:solidFill>
                <a:srgbClr val="002060"/>
              </a:solidFill>
            </a:endParaRPr>
          </a:p>
        </p:txBody>
      </p:sp>
    </p:spTree>
    <p:extLst>
      <p:ext uri="{BB962C8B-B14F-4D97-AF65-F5344CB8AC3E}">
        <p14:creationId xmlns:p14="http://schemas.microsoft.com/office/powerpoint/2010/main" val="8304297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9"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91" r:id="rId18"/>
    <p:sldLayoutId id="2147483692" r:id="rId19"/>
  </p:sldLayoutIdLst>
  <p:transition spd="slow">
    <p:circle/>
  </p:transition>
  <p:hf sldNum="0" hdr="0" ftr="0" dt="0"/>
  <p:txStyles>
    <p:titleStyle>
      <a:lvl1pPr algn="l" defTabSz="457063" rtl="0" eaLnBrk="1" latinLnBrk="0" hangingPunct="1">
        <a:spcBef>
          <a:spcPct val="0"/>
        </a:spcBef>
        <a:buNone/>
        <a:defRPr sz="3599" kern="12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rgbClr val="002060"/>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rgbClr val="002060"/>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rgbClr val="002060"/>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rgbClr val="002060"/>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rgbClr val="002060"/>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hyperlink" Target="http://www.etsi.org/" TargetMode="External"/><Relationship Id="rId13"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hyperlink" Target="http://www.iso.org/" TargetMode="External"/><Relationship Id="rId12"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hyperlink" Target="http://www.cen.eu/" TargetMode="External"/><Relationship Id="rId11"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hyperlink" Target="http://www.iec.ch/" TargetMode="External"/><Relationship Id="rId4" Type="http://schemas.openxmlformats.org/officeDocument/2006/relationships/image" Target="../media/image20.png"/><Relationship Id="rId9" Type="http://schemas.openxmlformats.org/officeDocument/2006/relationships/hyperlink" Target="http://www.cenelec.e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isrsm.gov.mk/en/committee" TargetMode="Externa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s://isrsm.gov.mk/en/committee/show/9241"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hyperlink" Target="https://isrsm.gov.mk/en/committee/show/9241"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hyperlink" Target="https://isrsm.gov.mk/en/committee/show/9248"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hyperlink" Target="https://isrsm.gov.mk/en/committee/show/9248"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hyperlink" Target="https://isrsm.gov.mk/en/overview-of-trainings_p10012.html" TargetMode="External"/><Relationship Id="rId3" Type="http://schemas.openxmlformats.org/officeDocument/2006/relationships/hyperlink" Target="https://isrsm.gov.mk/en/committee" TargetMode="External"/><Relationship Id="rId7" Type="http://schemas.openxmlformats.org/officeDocument/2006/relationships/hyperlink" Target="https://isrsm.gov.mk/en/sales-of-standards_p10.html" TargetMode="External"/><Relationship Id="rId2" Type="http://schemas.openxmlformats.org/officeDocument/2006/relationships/hyperlink" Target="https://isrsm.gov.mk/en/" TargetMode="External"/><Relationship Id="rId1" Type="http://schemas.openxmlformats.org/officeDocument/2006/relationships/slideLayout" Target="../slideLayouts/slideLayout2.xml"/><Relationship Id="rId6" Type="http://schemas.openxmlformats.org/officeDocument/2006/relationships/hyperlink" Target="https://isrsm.gov.mk/en/small-and-medium-size-enterprises_p1117.html" TargetMode="External"/><Relationship Id="rId5" Type="http://schemas.openxmlformats.org/officeDocument/2006/relationships/hyperlink" Target="https://isrsm.gov.mk/en/chlenstvo-vo-isrsm-isrsm-tk_p20.html" TargetMode="External"/><Relationship Id="rId4" Type="http://schemas.openxmlformats.org/officeDocument/2006/relationships/hyperlink" Target="https://isrsm.gov.mk/en/announcement-paper_c123" TargetMode="External"/><Relationship Id="rId9" Type="http://schemas.openxmlformats.org/officeDocument/2006/relationships/hyperlink" Target="https://isrsm.gov.mk/en/contact_p10001.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Hadzievska.Liljana@isrsm.gov.mk" TargetMode="External"/><Relationship Id="rId2" Type="http://schemas.openxmlformats.org/officeDocument/2006/relationships/hyperlink" Target="https://isrsm.gov.mk/mk/"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hyperlink" Target="https://isrsm.gov.mk/mk/" TargetMode="External"/><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E6B1E6-0952-4515-AA11-BBEE10D9486C}"/>
              </a:ext>
            </a:extLst>
          </p:cNvPr>
          <p:cNvSpPr/>
          <p:nvPr/>
        </p:nvSpPr>
        <p:spPr>
          <a:xfrm>
            <a:off x="261764" y="3203094"/>
            <a:ext cx="11449272" cy="2554545"/>
          </a:xfrm>
          <a:prstGeom prst="rect">
            <a:avLst/>
          </a:prstGeom>
          <a:noFill/>
        </p:spPr>
        <p:txBody>
          <a:bodyPr wrap="square">
            <a:spAutoFit/>
          </a:bodyPr>
          <a:lstStyle/>
          <a:p>
            <a:pPr algn="ctr"/>
            <a:r>
              <a:rPr lang="en-US" sz="2000" b="1" dirty="0" smtClean="0">
                <a:solidFill>
                  <a:srgbClr val="002060"/>
                </a:solidFill>
              </a:rPr>
              <a:t>MODERATOR: </a:t>
            </a:r>
          </a:p>
          <a:p>
            <a:pPr algn="ctr"/>
            <a:r>
              <a:rPr lang="en-US" sz="2000" b="1" dirty="0" smtClean="0">
                <a:solidFill>
                  <a:srgbClr val="002060"/>
                </a:solidFill>
              </a:rPr>
              <a:t>MSc. Liljana </a:t>
            </a:r>
            <a:r>
              <a:rPr lang="en-US" sz="2000" b="1" dirty="0" err="1" smtClean="0">
                <a:solidFill>
                  <a:srgbClr val="002060"/>
                </a:solidFill>
              </a:rPr>
              <a:t>Hadjievska</a:t>
            </a:r>
            <a:r>
              <a:rPr lang="en-US" sz="2000" b="1" dirty="0" smtClean="0">
                <a:solidFill>
                  <a:srgbClr val="002060"/>
                </a:solidFill>
              </a:rPr>
              <a:t> – </a:t>
            </a:r>
            <a:r>
              <a:rPr lang="en-US" sz="2000" b="1" dirty="0" err="1" smtClean="0">
                <a:solidFill>
                  <a:srgbClr val="002060"/>
                </a:solidFill>
              </a:rPr>
              <a:t>Antovska</a:t>
            </a:r>
            <a:r>
              <a:rPr lang="en-US" sz="2000" dirty="0">
                <a:solidFill>
                  <a:srgbClr val="002060"/>
                </a:solidFill>
              </a:rPr>
              <a:t>, </a:t>
            </a:r>
            <a:r>
              <a:rPr lang="en-US" sz="2000" dirty="0" smtClean="0">
                <a:solidFill>
                  <a:srgbClr val="C00000"/>
                </a:solidFill>
              </a:rPr>
              <a:t>ISRSM</a:t>
            </a:r>
          </a:p>
          <a:p>
            <a:endParaRPr lang="en-US" sz="2000" b="1" dirty="0" smtClean="0">
              <a:solidFill>
                <a:srgbClr val="002060"/>
              </a:solidFill>
            </a:endParaRPr>
          </a:p>
          <a:p>
            <a:pPr algn="ctr"/>
            <a:r>
              <a:rPr lang="en-US" sz="2000" b="1" dirty="0" smtClean="0">
                <a:solidFill>
                  <a:srgbClr val="002060"/>
                </a:solidFill>
              </a:rPr>
              <a:t>PANELISTS</a:t>
            </a:r>
            <a:r>
              <a:rPr lang="en-US" sz="2000" b="1" dirty="0">
                <a:solidFill>
                  <a:srgbClr val="002060"/>
                </a:solidFill>
              </a:rPr>
              <a:t>:</a:t>
            </a:r>
          </a:p>
          <a:p>
            <a:pPr algn="ctr"/>
            <a:r>
              <a:rPr lang="en-US" sz="2000" b="1" dirty="0" smtClean="0">
                <a:solidFill>
                  <a:srgbClr val="002060"/>
                </a:solidFill>
              </a:rPr>
              <a:t>Prof</a:t>
            </a:r>
            <a:r>
              <a:rPr lang="en-US" sz="2000" b="1" dirty="0">
                <a:solidFill>
                  <a:srgbClr val="002060"/>
                </a:solidFill>
              </a:rPr>
              <a:t>. Venceslav Kafedziski</a:t>
            </a:r>
            <a:r>
              <a:rPr lang="en-US" sz="2000" dirty="0">
                <a:solidFill>
                  <a:srgbClr val="002060"/>
                </a:solidFill>
              </a:rPr>
              <a:t>, </a:t>
            </a:r>
            <a:r>
              <a:rPr lang="en-US" sz="2000" dirty="0">
                <a:solidFill>
                  <a:srgbClr val="C00000"/>
                </a:solidFill>
              </a:rPr>
              <a:t>FEIT</a:t>
            </a:r>
          </a:p>
          <a:p>
            <a:pPr algn="ctr"/>
            <a:r>
              <a:rPr lang="en-US" sz="2000" b="1" dirty="0" err="1">
                <a:solidFill>
                  <a:srgbClr val="002060"/>
                </a:solidFill>
              </a:rPr>
              <a:t>Msc</a:t>
            </a:r>
            <a:r>
              <a:rPr lang="en-US" sz="2000" b="1" dirty="0">
                <a:solidFill>
                  <a:srgbClr val="002060"/>
                </a:solidFill>
              </a:rPr>
              <a:t>. Igor </a:t>
            </a:r>
            <a:r>
              <a:rPr lang="en-US" sz="2000" b="1" dirty="0" err="1">
                <a:solidFill>
                  <a:srgbClr val="002060"/>
                </a:solidFill>
              </a:rPr>
              <a:t>Bojadjiev</a:t>
            </a:r>
            <a:r>
              <a:rPr lang="en-US" sz="2000" dirty="0">
                <a:solidFill>
                  <a:srgbClr val="002060"/>
                </a:solidFill>
              </a:rPr>
              <a:t>, </a:t>
            </a:r>
            <a:r>
              <a:rPr lang="en-US" sz="2000" dirty="0">
                <a:solidFill>
                  <a:srgbClr val="C00000"/>
                </a:solidFill>
              </a:rPr>
              <a:t>AEK</a:t>
            </a:r>
            <a:endParaRPr lang="en-US" sz="2000" dirty="0" smtClean="0">
              <a:solidFill>
                <a:srgbClr val="C00000"/>
              </a:solidFill>
            </a:endParaRPr>
          </a:p>
          <a:p>
            <a:pPr algn="ctr"/>
            <a:r>
              <a:rPr lang="en-US" sz="2000" b="1" dirty="0" smtClean="0">
                <a:solidFill>
                  <a:srgbClr val="002060"/>
                </a:solidFill>
              </a:rPr>
              <a:t>Prof. Ljupcho Antovski</a:t>
            </a:r>
            <a:r>
              <a:rPr lang="en-US" sz="2000" dirty="0" smtClean="0">
                <a:solidFill>
                  <a:srgbClr val="002060"/>
                </a:solidFill>
              </a:rPr>
              <a:t>, </a:t>
            </a:r>
            <a:r>
              <a:rPr lang="en-US" sz="2000" dirty="0" smtClean="0">
                <a:solidFill>
                  <a:srgbClr val="C00000"/>
                </a:solidFill>
              </a:rPr>
              <a:t>FINKI</a:t>
            </a:r>
          </a:p>
          <a:p>
            <a:pPr algn="ctr"/>
            <a:r>
              <a:rPr lang="en-US" sz="2000" b="1" dirty="0" smtClean="0">
                <a:solidFill>
                  <a:srgbClr val="002060"/>
                </a:solidFill>
              </a:rPr>
              <a:t>Jane Antov</a:t>
            </a:r>
            <a:r>
              <a:rPr lang="en-US" sz="2000" dirty="0" smtClean="0">
                <a:solidFill>
                  <a:srgbClr val="002060"/>
                </a:solidFill>
              </a:rPr>
              <a:t>, </a:t>
            </a:r>
            <a:r>
              <a:rPr lang="en-US" sz="2000" dirty="0" err="1" smtClean="0">
                <a:solidFill>
                  <a:srgbClr val="C00000"/>
                </a:solidFill>
              </a:rPr>
              <a:t>Neocom</a:t>
            </a:r>
            <a:endParaRPr lang="en-US" sz="2000" dirty="0">
              <a:solidFill>
                <a:srgbClr val="C00000"/>
              </a:solidFill>
            </a:endParaRPr>
          </a:p>
        </p:txBody>
      </p:sp>
      <p:sp>
        <p:nvSpPr>
          <p:cNvPr id="4" name="Title 3"/>
          <p:cNvSpPr>
            <a:spLocks noGrp="1"/>
          </p:cNvSpPr>
          <p:nvPr>
            <p:ph type="ctrTitle"/>
          </p:nvPr>
        </p:nvSpPr>
        <p:spPr>
          <a:xfrm>
            <a:off x="765820" y="836712"/>
            <a:ext cx="9484281" cy="2366382"/>
          </a:xfrm>
        </p:spPr>
        <p:txBody>
          <a:bodyPr/>
          <a:lstStyle/>
          <a:p>
            <a:pPr algn="ctr"/>
            <a:r>
              <a:rPr lang="en-US" sz="4800" b="1" dirty="0"/>
              <a:t>Panel Discussion</a:t>
            </a:r>
            <a:r>
              <a:rPr lang="en-US" sz="4800" b="1" dirty="0" smtClean="0"/>
              <a:t>:</a:t>
            </a:r>
            <a:br>
              <a:rPr lang="en-US" sz="4800" b="1" dirty="0" smtClean="0"/>
            </a:br>
            <a:r>
              <a:rPr lang="en-US" sz="4800" b="1" dirty="0" smtClean="0">
                <a:solidFill>
                  <a:srgbClr val="C00000"/>
                </a:solidFill>
                <a:effectLst>
                  <a:outerShdw blurRad="38100" dist="38100" dir="2700000" algn="tl">
                    <a:srgbClr val="000000">
                      <a:alpha val="43137"/>
                    </a:srgbClr>
                  </a:outerShdw>
                </a:effectLst>
              </a:rPr>
              <a:t>ELECTRONIC COMMUNICATIONS STANDARDS</a:t>
            </a:r>
            <a:endParaRPr lang="en-US" sz="48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8920126"/>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08E096-B924-94A8-050B-24E7DC24BAD8}"/>
              </a:ext>
            </a:extLst>
          </p:cNvPr>
          <p:cNvSpPr txBox="1"/>
          <p:nvPr/>
        </p:nvSpPr>
        <p:spPr>
          <a:xfrm>
            <a:off x="981844" y="692696"/>
            <a:ext cx="9433048" cy="5262979"/>
          </a:xfrm>
          <a:prstGeom prst="rect">
            <a:avLst/>
          </a:prstGeom>
          <a:noFill/>
        </p:spPr>
        <p:txBody>
          <a:bodyPr wrap="square">
            <a:spAutoFit/>
          </a:bodyPr>
          <a:lstStyle/>
          <a:p>
            <a:pPr indent="457200" algn="just"/>
            <a:r>
              <a:rPr lang="mk-MK" sz="2400" dirty="0">
                <a:solidFill>
                  <a:srgbClr val="C00000"/>
                </a:solidFill>
                <a:effectLst/>
                <a:ea typeface="Times New Roman" panose="02020603050405020304" pitchFamily="18" charset="0"/>
              </a:rPr>
              <a:t>The </a:t>
            </a:r>
            <a:r>
              <a:rPr lang="en-US" sz="2400" dirty="0">
                <a:solidFill>
                  <a:srgbClr val="C00000"/>
                </a:solidFill>
                <a:effectLst/>
                <a:ea typeface="Times New Roman" panose="02020603050405020304" pitchFamily="18" charset="0"/>
              </a:rPr>
              <a:t>ISRSM </a:t>
            </a:r>
            <a:r>
              <a:rPr lang="mk-MK" sz="2400" dirty="0">
                <a:solidFill>
                  <a:srgbClr val="C00000"/>
                </a:solidFill>
                <a:effectLst/>
                <a:ea typeface="Times New Roman" panose="02020603050405020304" pitchFamily="18" charset="0"/>
              </a:rPr>
              <a:t>operate independently and perform its activities under the terms and conditions and in the manner defined by the Law on Standardization, </a:t>
            </a:r>
            <a:r>
              <a:rPr lang="en-US" sz="2400" dirty="0">
                <a:solidFill>
                  <a:srgbClr val="C00000"/>
                </a:solidFill>
                <a:effectLst/>
                <a:ea typeface="Times New Roman" panose="02020603050405020304" pitchFamily="18" charset="0"/>
              </a:rPr>
              <a:t>its</a:t>
            </a:r>
            <a:r>
              <a:rPr lang="mk-MK" sz="2400" dirty="0">
                <a:solidFill>
                  <a:srgbClr val="C00000"/>
                </a:solidFill>
                <a:effectLst/>
                <a:ea typeface="Times New Roman" panose="02020603050405020304" pitchFamily="18" charset="0"/>
              </a:rPr>
              <a:t> Statute</a:t>
            </a:r>
            <a:r>
              <a:rPr lang="en-US" sz="2400" dirty="0">
                <a:solidFill>
                  <a:srgbClr val="C00000"/>
                </a:solidFill>
                <a:ea typeface="Times New Roman" panose="02020603050405020304" pitchFamily="18" charset="0"/>
              </a:rPr>
              <a:t> and </a:t>
            </a:r>
            <a:r>
              <a:rPr lang="mk-MK" sz="2400" dirty="0">
                <a:solidFill>
                  <a:srgbClr val="C00000"/>
                </a:solidFill>
                <a:effectLst/>
                <a:ea typeface="Times New Roman" panose="02020603050405020304" pitchFamily="18" charset="0"/>
              </a:rPr>
              <a:t>internal </a:t>
            </a:r>
            <a:r>
              <a:rPr lang="en-US" sz="2400" dirty="0">
                <a:solidFill>
                  <a:srgbClr val="C00000"/>
                </a:solidFill>
                <a:effectLst/>
                <a:ea typeface="Times New Roman" panose="02020603050405020304" pitchFamily="18" charset="0"/>
              </a:rPr>
              <a:t>regulations</a:t>
            </a:r>
            <a:r>
              <a:rPr lang="mk-MK" sz="2400" dirty="0">
                <a:solidFill>
                  <a:srgbClr val="C00000"/>
                </a:solidFill>
                <a:effectLst/>
                <a:ea typeface="Times New Roman" panose="02020603050405020304" pitchFamily="18" charset="0"/>
              </a:rPr>
              <a:t>.</a:t>
            </a:r>
            <a:endParaRPr lang="en-US" sz="2800" dirty="0">
              <a:solidFill>
                <a:srgbClr val="C00000"/>
              </a:solidFill>
              <a:ea typeface="Times New Roman" panose="02020603050405020304" pitchFamily="18" charset="0"/>
            </a:endParaRPr>
          </a:p>
          <a:p>
            <a:pPr indent="457200" algn="just"/>
            <a:endParaRPr lang="en-US" sz="2400" dirty="0">
              <a:solidFill>
                <a:srgbClr val="C00000"/>
              </a:solidFill>
              <a:effectLst/>
              <a:ea typeface="Times New Roman" panose="02020603050405020304" pitchFamily="18" charset="0"/>
            </a:endParaRPr>
          </a:p>
          <a:p>
            <a:pPr indent="457200" algn="just"/>
            <a:r>
              <a:rPr lang="en-US" sz="2400" dirty="0">
                <a:solidFill>
                  <a:srgbClr val="C00000"/>
                </a:solidFill>
                <a:effectLst/>
                <a:ea typeface="Times New Roman" panose="02020603050405020304" pitchFamily="18" charset="0"/>
              </a:rPr>
              <a:t>ISRSM </a:t>
            </a:r>
            <a:r>
              <a:rPr lang="mk-MK" sz="2400" dirty="0">
                <a:solidFill>
                  <a:srgbClr val="C00000"/>
                </a:solidFill>
                <a:effectLst/>
                <a:ea typeface="Times New Roman" panose="02020603050405020304" pitchFamily="18" charset="0"/>
              </a:rPr>
              <a:t>perform its activity in accordance with the rules of the European and international standardization organizations and the Code of Good Practise for Preparation, Adoption and Application of standards of the World Trade Organization</a:t>
            </a:r>
            <a:r>
              <a:rPr lang="mk-MK" sz="2400" dirty="0" smtClean="0">
                <a:solidFill>
                  <a:srgbClr val="C00000"/>
                </a:solidFill>
                <a:effectLst/>
                <a:ea typeface="Times New Roman" panose="02020603050405020304" pitchFamily="18" charset="0"/>
              </a:rPr>
              <a:t>.</a:t>
            </a:r>
            <a:endParaRPr lang="en-US" sz="2400" dirty="0" smtClean="0">
              <a:solidFill>
                <a:srgbClr val="C00000"/>
              </a:solidFill>
              <a:effectLst/>
              <a:ea typeface="Times New Roman" panose="02020603050405020304" pitchFamily="18" charset="0"/>
            </a:endParaRPr>
          </a:p>
          <a:p>
            <a:pPr indent="457200" algn="just"/>
            <a:endParaRPr lang="en-US" sz="2400" dirty="0">
              <a:solidFill>
                <a:srgbClr val="C00000"/>
              </a:solidFill>
              <a:ea typeface="Times New Roman" panose="02020603050405020304" pitchFamily="18" charset="0"/>
            </a:endParaRPr>
          </a:p>
          <a:p>
            <a:pPr indent="457200" algn="just"/>
            <a:r>
              <a:rPr lang="en-US" sz="2400" dirty="0">
                <a:solidFill>
                  <a:srgbClr val="C00000"/>
                </a:solidFill>
                <a:ea typeface="Times New Roman" panose="02020603050405020304" pitchFamily="18" charset="0"/>
              </a:rPr>
              <a:t>ISRM as a national standardization body represents national interest in international, European and regional organization for standardization, ISRM promotes standardization activities and through bringing together the public and private stakeholders ISRM develops and adopts voluntary national standards</a:t>
            </a:r>
            <a:r>
              <a:rPr lang="en-US" sz="2400" dirty="0" smtClean="0">
                <a:solidFill>
                  <a:srgbClr val="C00000"/>
                </a:solidFill>
                <a:ea typeface="Times New Roman" panose="02020603050405020304" pitchFamily="18" charset="0"/>
              </a:rPr>
              <a:t>.</a:t>
            </a:r>
            <a:endParaRPr lang="en-US" sz="2400" dirty="0">
              <a:solidFill>
                <a:srgbClr val="C00000"/>
              </a:solidFill>
              <a:ea typeface="Times New Roman" panose="02020603050405020304" pitchFamily="18" charset="0"/>
            </a:endParaRPr>
          </a:p>
        </p:txBody>
      </p:sp>
    </p:spTree>
    <p:extLst>
      <p:ext uri="{BB962C8B-B14F-4D97-AF65-F5344CB8AC3E}">
        <p14:creationId xmlns:p14="http://schemas.microsoft.com/office/powerpoint/2010/main" val="2621953163"/>
      </p:ext>
    </p:extLst>
  </p:cSld>
  <p:clrMapOvr>
    <a:masterClrMapping/>
  </p:clrMapOvr>
  <p:transition spd="slow">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08E096-B924-94A8-050B-24E7DC24BAD8}"/>
              </a:ext>
            </a:extLst>
          </p:cNvPr>
          <p:cNvSpPr txBox="1"/>
          <p:nvPr/>
        </p:nvSpPr>
        <p:spPr>
          <a:xfrm>
            <a:off x="981844" y="692696"/>
            <a:ext cx="9433048" cy="5262979"/>
          </a:xfrm>
          <a:prstGeom prst="rect">
            <a:avLst/>
          </a:prstGeom>
          <a:noFill/>
        </p:spPr>
        <p:txBody>
          <a:bodyPr wrap="square">
            <a:spAutoFit/>
          </a:bodyPr>
          <a:lstStyle/>
          <a:p>
            <a:pPr indent="457200" algn="just"/>
            <a:r>
              <a:rPr lang="en-US" sz="2400" dirty="0">
                <a:solidFill>
                  <a:srgbClr val="C00000"/>
                </a:solidFill>
                <a:ea typeface="Times New Roman" panose="02020603050405020304" pitchFamily="18" charset="0"/>
              </a:rPr>
              <a:t>Preparation, adoption, publication, sale and withdrawal of  Macedonian standards and other standardization documents of Macedonian standardization, sale of international and other standardization publications;</a:t>
            </a:r>
          </a:p>
          <a:p>
            <a:pPr indent="457200" algn="just"/>
            <a:r>
              <a:rPr lang="en-US" sz="2400" dirty="0">
                <a:solidFill>
                  <a:srgbClr val="C00000"/>
                </a:solidFill>
                <a:ea typeface="Times New Roman" panose="02020603050405020304" pitchFamily="18" charset="0"/>
              </a:rPr>
              <a:t>Establishment of ISRM technical infrastructure, establishment of Technical working bodies;</a:t>
            </a:r>
          </a:p>
          <a:p>
            <a:pPr indent="457200" algn="just"/>
            <a:r>
              <a:rPr lang="en-US" sz="2400" dirty="0">
                <a:solidFill>
                  <a:srgbClr val="C00000"/>
                </a:solidFill>
                <a:ea typeface="Times New Roman" panose="02020603050405020304" pitchFamily="18" charset="0"/>
              </a:rPr>
              <a:t>Providing information on the Macedonian, regional, European and international standardization;</a:t>
            </a:r>
          </a:p>
          <a:p>
            <a:pPr indent="457200" algn="just"/>
            <a:r>
              <a:rPr lang="en-US" sz="2400" dirty="0">
                <a:solidFill>
                  <a:srgbClr val="C00000"/>
                </a:solidFill>
                <a:ea typeface="Times New Roman" panose="02020603050405020304" pitchFamily="18" charset="0"/>
              </a:rPr>
              <a:t>Representing the interest of Macedonian national standardization in the international and European organizations for standardization;</a:t>
            </a:r>
          </a:p>
          <a:p>
            <a:pPr indent="457200" algn="just"/>
            <a:r>
              <a:rPr lang="en-US" sz="2400" dirty="0">
                <a:solidFill>
                  <a:srgbClr val="C00000"/>
                </a:solidFill>
                <a:ea typeface="Times New Roman" panose="02020603050405020304" pitchFamily="18" charset="0"/>
              </a:rPr>
              <a:t>Performing the notification procedure concerning standards, technical regulation and conformity assessment procedures, in accordance with WTO/TBT Agreement.</a:t>
            </a:r>
          </a:p>
        </p:txBody>
      </p:sp>
    </p:spTree>
    <p:extLst>
      <p:ext uri="{BB962C8B-B14F-4D97-AF65-F5344CB8AC3E}">
        <p14:creationId xmlns:p14="http://schemas.microsoft.com/office/powerpoint/2010/main" val="4201524101"/>
      </p:ext>
    </p:extLst>
  </p:cSld>
  <p:clrMapOvr>
    <a:masterClrMapping/>
  </p:clrMapOvr>
  <p:transition spd="slow">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E47DA7-61A4-4E2D-BA0F-EA5942BB9B41}"/>
              </a:ext>
            </a:extLst>
          </p:cNvPr>
          <p:cNvSpPr/>
          <p:nvPr/>
        </p:nvSpPr>
        <p:spPr>
          <a:xfrm>
            <a:off x="765820" y="1700808"/>
            <a:ext cx="9361040" cy="4093428"/>
          </a:xfrm>
          <a:prstGeom prst="rect">
            <a:avLst/>
          </a:prstGeom>
        </p:spPr>
        <p:txBody>
          <a:bodyPr wrap="square">
            <a:spAutoFit/>
          </a:bodyPr>
          <a:lstStyle/>
          <a:p>
            <a:pPr marL="342900" indent="-342900">
              <a:spcBef>
                <a:spcPts val="600"/>
              </a:spcBef>
              <a:buFont typeface="Wingdings" panose="05000000000000000000" pitchFamily="2" charset="2"/>
              <a:buChar char="v"/>
            </a:pPr>
            <a:r>
              <a:rPr lang="en-US" sz="2400" b="1" dirty="0">
                <a:solidFill>
                  <a:srgbClr val="002060"/>
                </a:solidFill>
                <a:latin typeface="StobiSans Regular" panose="02000503030000020004" pitchFamily="50" charset="0"/>
                <a:cs typeface="Arial" panose="020B0604020202020204" pitchFamily="34" charset="0"/>
              </a:rPr>
              <a:t>Regular </a:t>
            </a:r>
            <a:r>
              <a:rPr lang="en-US" sz="2400" b="1" dirty="0">
                <a:solidFill>
                  <a:srgbClr val="C00000"/>
                </a:solidFill>
                <a:latin typeface="StobiSans Regular" panose="02000503030000020004" pitchFamily="50" charset="0"/>
                <a:cs typeface="Arial" panose="020B0604020202020204" pitchFamily="34" charset="0"/>
              </a:rPr>
              <a:t>reporting</a:t>
            </a:r>
            <a:r>
              <a:rPr lang="en-US" sz="2400" b="1" dirty="0">
                <a:solidFill>
                  <a:srgbClr val="002060"/>
                </a:solidFill>
                <a:latin typeface="StobiSans Regular" panose="02000503030000020004" pitchFamily="50" charset="0"/>
                <a:cs typeface="Arial" panose="020B0604020202020204" pitchFamily="34" charset="0"/>
              </a:rPr>
              <a:t> on the activities of Macedonian, European and international standardization;</a:t>
            </a:r>
          </a:p>
          <a:p>
            <a:pPr marL="342900" indent="-342900">
              <a:spcBef>
                <a:spcPts val="600"/>
              </a:spcBef>
              <a:buFont typeface="Wingdings" panose="05000000000000000000" pitchFamily="2" charset="2"/>
              <a:buChar char="v"/>
            </a:pPr>
            <a:r>
              <a:rPr lang="en-US" sz="2400" b="1" dirty="0">
                <a:solidFill>
                  <a:srgbClr val="C00000"/>
                </a:solidFill>
                <a:latin typeface="StobiSans Regular" panose="02000503030000020004" pitchFamily="50" charset="0"/>
                <a:cs typeface="Arial" panose="020B0604020202020204" pitchFamily="34" charset="0"/>
              </a:rPr>
              <a:t>Participation</a:t>
            </a:r>
            <a:r>
              <a:rPr lang="en-US" sz="2400" b="1" dirty="0">
                <a:solidFill>
                  <a:srgbClr val="002060"/>
                </a:solidFill>
                <a:latin typeface="StobiSans Regular" panose="02000503030000020004" pitchFamily="50" charset="0"/>
                <a:cs typeface="Arial" panose="020B0604020202020204" pitchFamily="34" charset="0"/>
              </a:rPr>
              <a:t> in the work of the governing bodies of ISRSM (Assembly and Council of ISRSM) and the Technical Working Bodies of ISRSM (ISRSM TC)</a:t>
            </a:r>
          </a:p>
          <a:p>
            <a:pPr marL="342900" indent="-342900">
              <a:spcBef>
                <a:spcPts val="600"/>
              </a:spcBef>
              <a:buFont typeface="Wingdings" panose="05000000000000000000" pitchFamily="2" charset="2"/>
              <a:buChar char="v"/>
            </a:pPr>
            <a:r>
              <a:rPr lang="en-US" sz="2400" b="1" dirty="0">
                <a:solidFill>
                  <a:srgbClr val="C00000"/>
                </a:solidFill>
                <a:latin typeface="StobiSans Regular" panose="02000503030000020004" pitchFamily="50" charset="0"/>
                <a:cs typeface="Arial" panose="020B0604020202020204" pitchFamily="34" charset="0"/>
              </a:rPr>
              <a:t>20% DISCOUNT </a:t>
            </a:r>
            <a:r>
              <a:rPr lang="en-US" sz="2400" b="1" dirty="0">
                <a:solidFill>
                  <a:srgbClr val="002060"/>
                </a:solidFill>
                <a:latin typeface="StobiSans Regular" panose="02000503030000020004" pitchFamily="50" charset="0"/>
                <a:cs typeface="Arial" panose="020B0604020202020204" pitchFamily="34" charset="0"/>
              </a:rPr>
              <a:t>on the purchase of Macedonian standards for members of ISRSM and TC</a:t>
            </a:r>
          </a:p>
          <a:p>
            <a:pPr marL="342900" indent="-342900">
              <a:spcBef>
                <a:spcPts val="600"/>
              </a:spcBef>
              <a:buFont typeface="Wingdings" panose="05000000000000000000" pitchFamily="2" charset="2"/>
              <a:buChar char="v"/>
            </a:pPr>
            <a:r>
              <a:rPr lang="en-US" sz="2400" b="1" dirty="0">
                <a:solidFill>
                  <a:srgbClr val="002060"/>
                </a:solidFill>
                <a:latin typeface="StobiSans Regular" panose="02000503030000020004" pitchFamily="50" charset="0"/>
                <a:cs typeface="Arial" panose="020B0604020202020204" pitchFamily="34" charset="0"/>
              </a:rPr>
              <a:t>DISCOUNT on certain services of ISRSM;</a:t>
            </a:r>
          </a:p>
          <a:p>
            <a:pPr marL="342900" indent="-342900">
              <a:spcBef>
                <a:spcPts val="600"/>
              </a:spcBef>
              <a:buFont typeface="Wingdings" panose="05000000000000000000" pitchFamily="2" charset="2"/>
              <a:buChar char="v"/>
            </a:pPr>
            <a:r>
              <a:rPr lang="en-US" sz="2400" b="1" dirty="0">
                <a:solidFill>
                  <a:srgbClr val="002060"/>
                </a:solidFill>
                <a:latin typeface="StobiSans Regular" panose="02000503030000020004" pitchFamily="50" charset="0"/>
                <a:cs typeface="Arial" panose="020B0604020202020204" pitchFamily="34" charset="0"/>
              </a:rPr>
              <a:t>DISCOUNT on registration fees for seminars and consultations organized by ISRSM</a:t>
            </a:r>
            <a:endParaRPr lang="ru-RU" sz="2400" b="1" i="0" dirty="0">
              <a:solidFill>
                <a:srgbClr val="002060"/>
              </a:solidFill>
              <a:effectLst/>
              <a:latin typeface="StobiSans Regular" panose="02000503030000020004" pitchFamily="50" charset="0"/>
              <a:cs typeface="Arial" panose="020B0604020202020204" pitchFamily="34" charset="0"/>
            </a:endParaRPr>
          </a:p>
        </p:txBody>
      </p:sp>
      <p:sp>
        <p:nvSpPr>
          <p:cNvPr id="4" name="Rectangle 2">
            <a:extLst>
              <a:ext uri="{FF2B5EF4-FFF2-40B4-BE49-F238E27FC236}">
                <a16:creationId xmlns:a16="http://schemas.microsoft.com/office/drawing/2014/main" id="{82EADE8B-995D-457C-984D-4F5605907E48}"/>
              </a:ext>
            </a:extLst>
          </p:cNvPr>
          <p:cNvSpPr txBox="1">
            <a:spLocks noChangeArrowheads="1"/>
          </p:cNvSpPr>
          <p:nvPr/>
        </p:nvSpPr>
        <p:spPr>
          <a:xfrm>
            <a:off x="693812" y="764704"/>
            <a:ext cx="9144000" cy="504056"/>
          </a:xfrm>
          <a:prstGeom prst="rect">
            <a:avLst/>
          </a:prstGeom>
        </p:spPr>
        <p:txBody>
          <a:bodyPr/>
          <a:lstStyle>
            <a:lvl1pPr algn="l" defTabSz="457063" rtl="0" eaLnBrk="1" latinLnBrk="0" hangingPunct="1">
              <a:spcBef>
                <a:spcPct val="0"/>
              </a:spcBef>
              <a:buNone/>
              <a:defRPr sz="3599" kern="12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200" b="1" dirty="0">
                <a:solidFill>
                  <a:srgbClr val="CC0000"/>
                </a:solidFill>
                <a:effectLst>
                  <a:outerShdw blurRad="38100" dist="38100" dir="2700000" algn="tl">
                    <a:srgbClr val="000000"/>
                  </a:outerShdw>
                </a:effectLst>
                <a:latin typeface="Arial Narrow" pitchFamily="34" charset="0"/>
              </a:rPr>
              <a:t>Benefits of membership in ISRSM</a:t>
            </a:r>
          </a:p>
        </p:txBody>
      </p:sp>
    </p:spTree>
    <p:extLst>
      <p:ext uri="{BB962C8B-B14F-4D97-AF65-F5344CB8AC3E}">
        <p14:creationId xmlns:p14="http://schemas.microsoft.com/office/powerpoint/2010/main" val="2359951151"/>
      </p:ext>
    </p:extLst>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2566020" y="692696"/>
            <a:ext cx="7056784" cy="838200"/>
          </a:xfrm>
        </p:spPr>
        <p:txBody>
          <a:bodyPr>
            <a:noAutofit/>
          </a:bodyPr>
          <a:lstStyle/>
          <a:p>
            <a:pPr algn="ctr"/>
            <a:r>
              <a:rPr lang="en-US" sz="3600" b="1" dirty="0" smtClean="0">
                <a:solidFill>
                  <a:srgbClr val="A50021"/>
                </a:solidFill>
                <a:effectLst>
                  <a:outerShdw blurRad="38100" dist="38100" dir="2700000" algn="tl">
                    <a:srgbClr val="000000"/>
                  </a:outerShdw>
                </a:effectLst>
                <a:latin typeface="+mn-lt"/>
              </a:rPr>
              <a:t>ISRSM STRUCTURE</a:t>
            </a:r>
            <a:endParaRPr lang="en-US" sz="3600" b="1" dirty="0">
              <a:solidFill>
                <a:srgbClr val="A50021"/>
              </a:solidFill>
              <a:effectLst>
                <a:outerShdw blurRad="38100" dist="38100" dir="2700000" algn="tl">
                  <a:srgbClr val="000000"/>
                </a:outerShdw>
              </a:effectLst>
              <a:latin typeface="+mn-lt"/>
            </a:endParaRPr>
          </a:p>
        </p:txBody>
      </p:sp>
      <p:sp>
        <p:nvSpPr>
          <p:cNvPr id="238595" name="Rectangle 3"/>
          <p:cNvSpPr>
            <a:spLocks noGrp="1" noChangeArrowheads="1"/>
          </p:cNvSpPr>
          <p:nvPr>
            <p:ph idx="1"/>
          </p:nvPr>
        </p:nvSpPr>
        <p:spPr>
          <a:xfrm>
            <a:off x="765820" y="1628800"/>
            <a:ext cx="10297144" cy="4032250"/>
          </a:xfrm>
        </p:spPr>
        <p:txBody>
          <a:bodyPr>
            <a:normAutofit fontScale="85000" lnSpcReduction="20000"/>
          </a:bodyPr>
          <a:lstStyle/>
          <a:p>
            <a:pPr>
              <a:lnSpc>
                <a:spcPct val="90000"/>
              </a:lnSpc>
              <a:buFont typeface="Wingdings" pitchFamily="2" charset="2"/>
              <a:buNone/>
            </a:pPr>
            <a:r>
              <a:rPr lang="en-US" sz="2800" b="1" dirty="0">
                <a:solidFill>
                  <a:srgbClr val="C00000"/>
                </a:solidFill>
              </a:rPr>
              <a:t>Management bodies</a:t>
            </a:r>
          </a:p>
          <a:p>
            <a:pPr>
              <a:lnSpc>
                <a:spcPct val="90000"/>
              </a:lnSpc>
            </a:pPr>
            <a:r>
              <a:rPr lang="en-US" sz="2800" b="1" dirty="0" smtClean="0">
                <a:solidFill>
                  <a:srgbClr val="C00000"/>
                </a:solidFill>
              </a:rPr>
              <a:t>ISRSM Assembly </a:t>
            </a:r>
            <a:endParaRPr lang="en-US" sz="2800" b="1" dirty="0">
              <a:solidFill>
                <a:srgbClr val="C00000"/>
              </a:solidFill>
            </a:endParaRPr>
          </a:p>
          <a:p>
            <a:pPr>
              <a:lnSpc>
                <a:spcPct val="90000"/>
              </a:lnSpc>
            </a:pPr>
            <a:r>
              <a:rPr lang="en-US" sz="2800" b="1" dirty="0" smtClean="0">
                <a:solidFill>
                  <a:srgbClr val="C00000"/>
                </a:solidFill>
              </a:rPr>
              <a:t>ISRSM Council </a:t>
            </a:r>
            <a:endParaRPr lang="en-US" sz="2800" b="1" dirty="0">
              <a:solidFill>
                <a:srgbClr val="C00000"/>
              </a:solidFill>
            </a:endParaRPr>
          </a:p>
          <a:p>
            <a:pPr>
              <a:lnSpc>
                <a:spcPct val="90000"/>
              </a:lnSpc>
            </a:pPr>
            <a:r>
              <a:rPr lang="en-US" sz="2800" b="1" dirty="0" smtClean="0">
                <a:solidFill>
                  <a:srgbClr val="C00000"/>
                </a:solidFill>
              </a:rPr>
              <a:t>Board for control of material and financial operations</a:t>
            </a:r>
          </a:p>
          <a:p>
            <a:pPr>
              <a:lnSpc>
                <a:spcPct val="90000"/>
              </a:lnSpc>
              <a:buFont typeface="Wingdings" pitchFamily="2" charset="2"/>
              <a:buNone/>
            </a:pPr>
            <a:endParaRPr lang="en-US" sz="2800" b="1" dirty="0">
              <a:solidFill>
                <a:srgbClr val="C00000"/>
              </a:solidFill>
            </a:endParaRPr>
          </a:p>
          <a:p>
            <a:pPr>
              <a:lnSpc>
                <a:spcPct val="90000"/>
              </a:lnSpc>
              <a:buFont typeface="Wingdings" pitchFamily="2" charset="2"/>
              <a:buNone/>
            </a:pPr>
            <a:r>
              <a:rPr lang="en-US" sz="2800" b="1" dirty="0">
                <a:solidFill>
                  <a:srgbClr val="C00000"/>
                </a:solidFill>
              </a:rPr>
              <a:t>Managing body</a:t>
            </a:r>
          </a:p>
          <a:p>
            <a:pPr>
              <a:lnSpc>
                <a:spcPct val="90000"/>
              </a:lnSpc>
            </a:pPr>
            <a:r>
              <a:rPr lang="en-US" sz="2800" b="1" dirty="0">
                <a:solidFill>
                  <a:srgbClr val="C00000"/>
                </a:solidFill>
              </a:rPr>
              <a:t>Director</a:t>
            </a:r>
          </a:p>
          <a:p>
            <a:pPr>
              <a:lnSpc>
                <a:spcPct val="90000"/>
              </a:lnSpc>
              <a:buFont typeface="Wingdings" pitchFamily="2" charset="2"/>
              <a:buNone/>
            </a:pPr>
            <a:r>
              <a:rPr lang="en-US" sz="2800" b="1" dirty="0">
                <a:solidFill>
                  <a:srgbClr val="C00000"/>
                </a:solidFill>
              </a:rPr>
              <a:t>Internal </a:t>
            </a:r>
            <a:r>
              <a:rPr lang="en-US" sz="2800" b="1" dirty="0" smtClean="0">
                <a:solidFill>
                  <a:srgbClr val="C00000"/>
                </a:solidFill>
              </a:rPr>
              <a:t>infrastructure of </a:t>
            </a:r>
            <a:r>
              <a:rPr lang="en-US" sz="2800" b="1" dirty="0">
                <a:solidFill>
                  <a:srgbClr val="C00000"/>
                </a:solidFill>
              </a:rPr>
              <a:t>ISRSM</a:t>
            </a:r>
          </a:p>
          <a:p>
            <a:pPr>
              <a:lnSpc>
                <a:spcPct val="90000"/>
              </a:lnSpc>
              <a:buFont typeface="Wingdings" pitchFamily="2" charset="2"/>
              <a:buNone/>
            </a:pPr>
            <a:endParaRPr lang="en-US" sz="2800" b="1" dirty="0">
              <a:solidFill>
                <a:srgbClr val="C00000"/>
              </a:solidFill>
            </a:endParaRPr>
          </a:p>
          <a:p>
            <a:pPr>
              <a:lnSpc>
                <a:spcPct val="90000"/>
              </a:lnSpc>
              <a:buFont typeface="Wingdings" pitchFamily="2" charset="2"/>
              <a:buNone/>
            </a:pPr>
            <a:r>
              <a:rPr lang="en-US" sz="2800" b="1" dirty="0">
                <a:solidFill>
                  <a:srgbClr val="C00000"/>
                </a:solidFill>
              </a:rPr>
              <a:t>Technical infrastructure of ISRSM – ISRSM </a:t>
            </a:r>
            <a:r>
              <a:rPr lang="en-US" sz="2800" b="1" dirty="0" smtClean="0">
                <a:solidFill>
                  <a:srgbClr val="C00000"/>
                </a:solidFill>
              </a:rPr>
              <a:t>TCs</a:t>
            </a:r>
          </a:p>
        </p:txBody>
      </p:sp>
      <p:sp>
        <p:nvSpPr>
          <p:cNvPr id="4" name="Text Box 7"/>
          <p:cNvSpPr txBox="1">
            <a:spLocks noChangeArrowheads="1"/>
          </p:cNvSpPr>
          <p:nvPr/>
        </p:nvSpPr>
        <p:spPr bwMode="auto">
          <a:xfrm>
            <a:off x="9838829" y="6308726"/>
            <a:ext cx="360859"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fld id="{E1438457-33F4-4569-AFAA-08C288D381D0}" type="slidenum">
              <a:rPr lang="mk-MK" sz="1000" b="1">
                <a:solidFill>
                  <a:srgbClr val="CC6600"/>
                </a:solidFill>
                <a:effectLst>
                  <a:outerShdw blurRad="38100" dist="38100" dir="2700000" algn="tl">
                    <a:srgbClr val="C0C0C0"/>
                  </a:outerShdw>
                </a:effectLst>
              </a:rPr>
              <a:pPr algn="ctr">
                <a:spcBef>
                  <a:spcPct val="50000"/>
                </a:spcBef>
              </a:pPr>
              <a:t>13</a:t>
            </a:fld>
            <a:endParaRPr lang="en-GB" sz="1000" b="1" dirty="0">
              <a:solidFill>
                <a:srgbClr val="CC6600"/>
              </a:solidFill>
              <a:effectLst>
                <a:outerShdw blurRad="38100" dist="38100" dir="2700000" algn="tl">
                  <a:srgbClr val="C0C0C0"/>
                </a:outerShdw>
              </a:effectLst>
            </a:endParaRPr>
          </a:p>
        </p:txBody>
      </p:sp>
    </p:spTree>
    <p:extLst>
      <p:ext uri="{BB962C8B-B14F-4D97-AF65-F5344CB8AC3E}">
        <p14:creationId xmlns:p14="http://schemas.microsoft.com/office/powerpoint/2010/main" val="1065913468"/>
      </p:ext>
    </p:extLst>
  </p:cSld>
  <p:clrMapOvr>
    <a:masterClrMapping/>
  </p:clrMapOvr>
  <p:transition spd="slow">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4B2C4CE6-2894-42D1-AEA3-7DFC7C659EA5}"/>
              </a:ext>
            </a:extLst>
          </p:cNvPr>
          <p:cNvSpPr txBox="1">
            <a:spLocks noChangeArrowheads="1"/>
          </p:cNvSpPr>
          <p:nvPr/>
        </p:nvSpPr>
        <p:spPr>
          <a:xfrm>
            <a:off x="981844" y="548680"/>
            <a:ext cx="9144000" cy="406532"/>
          </a:xfrm>
          <a:prstGeom prst="rect">
            <a:avLst/>
          </a:prstGeom>
        </p:spPr>
        <p:txBody>
          <a:bodyPr/>
          <a:lstStyle>
            <a:lvl1pPr algn="l" defTabSz="457063" rtl="0" eaLnBrk="1" latinLnBrk="0" hangingPunct="1">
              <a:spcBef>
                <a:spcPct val="0"/>
              </a:spcBef>
              <a:buNone/>
              <a:defRPr sz="3599" kern="12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cap="all" dirty="0">
                <a:solidFill>
                  <a:srgbClr val="A50021"/>
                </a:solidFill>
                <a:effectLst>
                  <a:outerShdw blurRad="38100" dist="38100" dir="2700000" algn="tl">
                    <a:srgbClr val="000000"/>
                  </a:outerShdw>
                </a:effectLst>
                <a:latin typeface="StobiSans Regular" panose="02000503030000020004" pitchFamily="50" charset="0"/>
                <a:cs typeface="Arial" panose="020B0604020202020204" pitchFamily="34" charset="0"/>
              </a:rPr>
              <a:t>Internal organization of ISRSM</a:t>
            </a:r>
          </a:p>
        </p:txBody>
      </p:sp>
      <p:grpSp>
        <p:nvGrpSpPr>
          <p:cNvPr id="2" name="Group 1"/>
          <p:cNvGrpSpPr/>
          <p:nvPr/>
        </p:nvGrpSpPr>
        <p:grpSpPr>
          <a:xfrm>
            <a:off x="1701924" y="1052736"/>
            <a:ext cx="7488832" cy="5498049"/>
            <a:chOff x="1701924" y="1052736"/>
            <a:chExt cx="7488832" cy="5498049"/>
          </a:xfrm>
        </p:grpSpPr>
        <p:pic>
          <p:nvPicPr>
            <p:cNvPr id="4" name="Picture 3">
              <a:extLst>
                <a:ext uri="{FF2B5EF4-FFF2-40B4-BE49-F238E27FC236}">
                  <a16:creationId xmlns:a16="http://schemas.microsoft.com/office/drawing/2014/main" id="{7BA1077E-17F9-9B90-0465-3015B9702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924" y="1052736"/>
              <a:ext cx="7488832" cy="5498049"/>
            </a:xfrm>
            <a:prstGeom prst="rect">
              <a:avLst/>
            </a:prstGeom>
          </p:spPr>
        </p:pic>
        <p:pic>
          <p:nvPicPr>
            <p:cNvPr id="9" name="Picture 8">
              <a:extLst>
                <a:ext uri="{FF2B5EF4-FFF2-40B4-BE49-F238E27FC236}">
                  <a16:creationId xmlns:a16="http://schemas.microsoft.com/office/drawing/2014/main" id="{D601C338-CF4F-4176-9269-BE6308CAA792}"/>
                </a:ext>
              </a:extLst>
            </p:cNvPr>
            <p:cNvPicPr/>
            <p:nvPr/>
          </p:nvPicPr>
          <p:blipFill>
            <a:blip r:embed="rId3">
              <a:extLst>
                <a:ext uri="{28A0092B-C50C-407E-A947-70E740481C1C}">
                  <a14:useLocalDpi xmlns:a14="http://schemas.microsoft.com/office/drawing/2010/main" val="0"/>
                </a:ext>
              </a:extLst>
            </a:blip>
            <a:stretch>
              <a:fillRect/>
            </a:stretch>
          </p:blipFill>
          <p:spPr>
            <a:xfrm>
              <a:off x="6884580" y="1510852"/>
              <a:ext cx="1981200" cy="952500"/>
            </a:xfrm>
            <a:prstGeom prst="rect">
              <a:avLst/>
            </a:prstGeom>
          </p:spPr>
        </p:pic>
      </p:grpSp>
      <p:pic>
        <p:nvPicPr>
          <p:cNvPr id="7" name="Picture 6">
            <a:extLst>
              <a:ext uri="{FF2B5EF4-FFF2-40B4-BE49-F238E27FC236}">
                <a16:creationId xmlns:a16="http://schemas.microsoft.com/office/drawing/2014/main" id="{40831147-29E5-4233-ACF2-953097CDE7EB}"/>
              </a:ext>
            </a:extLst>
          </p:cNvPr>
          <p:cNvPicPr/>
          <p:nvPr/>
        </p:nvPicPr>
        <p:blipFill>
          <a:blip r:embed="rId4">
            <a:extLst>
              <a:ext uri="{28A0092B-C50C-407E-A947-70E740481C1C}">
                <a14:useLocalDpi xmlns:a14="http://schemas.microsoft.com/office/drawing/2010/main" val="0"/>
              </a:ext>
            </a:extLst>
          </a:blip>
          <a:stretch>
            <a:fillRect/>
          </a:stretch>
        </p:blipFill>
        <p:spPr>
          <a:xfrm>
            <a:off x="6819860" y="2901785"/>
            <a:ext cx="2308860" cy="2057400"/>
          </a:xfrm>
          <a:prstGeom prst="rect">
            <a:avLst/>
          </a:prstGeom>
        </p:spPr>
      </p:pic>
      <p:pic>
        <p:nvPicPr>
          <p:cNvPr id="6" name="Picture 5">
            <a:extLst>
              <a:ext uri="{FF2B5EF4-FFF2-40B4-BE49-F238E27FC236}">
                <a16:creationId xmlns:a16="http://schemas.microsoft.com/office/drawing/2014/main" id="{5BA24EE1-E358-4176-981A-7E61037334F2}"/>
              </a:ext>
            </a:extLst>
          </p:cNvPr>
          <p:cNvPicPr/>
          <p:nvPr/>
        </p:nvPicPr>
        <p:blipFill>
          <a:blip r:embed="rId5">
            <a:extLst>
              <a:ext uri="{28A0092B-C50C-407E-A947-70E740481C1C}">
                <a14:useLocalDpi xmlns:a14="http://schemas.microsoft.com/office/drawing/2010/main" val="0"/>
              </a:ext>
            </a:extLst>
          </a:blip>
          <a:stretch>
            <a:fillRect/>
          </a:stretch>
        </p:blipFill>
        <p:spPr>
          <a:xfrm>
            <a:off x="4366220" y="2888000"/>
            <a:ext cx="2453640" cy="2217420"/>
          </a:xfrm>
          <a:prstGeom prst="rect">
            <a:avLst/>
          </a:prstGeom>
        </p:spPr>
      </p:pic>
      <p:pic>
        <p:nvPicPr>
          <p:cNvPr id="5" name="Picture 4">
            <a:extLst>
              <a:ext uri="{FF2B5EF4-FFF2-40B4-BE49-F238E27FC236}">
                <a16:creationId xmlns:a16="http://schemas.microsoft.com/office/drawing/2014/main" id="{B5C7AA51-555F-438E-8ECC-3CCB68AC3359}"/>
              </a:ext>
            </a:extLst>
          </p:cNvPr>
          <p:cNvPicPr/>
          <p:nvPr/>
        </p:nvPicPr>
        <p:blipFill>
          <a:blip r:embed="rId6">
            <a:extLst>
              <a:ext uri="{28A0092B-C50C-407E-A947-70E740481C1C}">
                <a14:useLocalDpi xmlns:a14="http://schemas.microsoft.com/office/drawing/2010/main" val="0"/>
              </a:ext>
            </a:extLst>
          </a:blip>
          <a:stretch>
            <a:fillRect/>
          </a:stretch>
        </p:blipFill>
        <p:spPr>
          <a:xfrm>
            <a:off x="1593913" y="2881734"/>
            <a:ext cx="2808312" cy="3677187"/>
          </a:xfrm>
          <a:prstGeom prst="rect">
            <a:avLst/>
          </a:prstGeom>
        </p:spPr>
      </p:pic>
    </p:spTree>
    <p:extLst>
      <p:ext uri="{BB962C8B-B14F-4D97-AF65-F5344CB8AC3E}">
        <p14:creationId xmlns:p14="http://schemas.microsoft.com/office/powerpoint/2010/main" val="304640692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1" presetClass="exit" presetSubtype="0" fill="hold" nodeType="clickEffect">
                                  <p:stCondLst>
                                    <p:cond delay="0"/>
                                  </p:stCondLst>
                                  <p:childTnLst>
                                    <p:anim calcmode="lin" valueType="num">
                                      <p:cBhvr>
                                        <p:cTn id="10" dur="1000"/>
                                        <p:tgtEl>
                                          <p:spTgt spid="5"/>
                                        </p:tgtEl>
                                        <p:attrNameLst>
                                          <p:attrName>ppt_w</p:attrName>
                                        </p:attrNameLst>
                                      </p:cBhvr>
                                      <p:tavLst>
                                        <p:tav tm="0">
                                          <p:val>
                                            <p:strVal val="ppt_w"/>
                                          </p:val>
                                        </p:tav>
                                        <p:tav tm="100000">
                                          <p:val>
                                            <p:fltVal val="0"/>
                                          </p:val>
                                        </p:tav>
                                      </p:tavLst>
                                    </p:anim>
                                    <p:anim calcmode="lin" valueType="num">
                                      <p:cBhvr>
                                        <p:cTn id="11" dur="1000"/>
                                        <p:tgtEl>
                                          <p:spTgt spid="5"/>
                                        </p:tgtEl>
                                        <p:attrNameLst>
                                          <p:attrName>ppt_h</p:attrName>
                                        </p:attrNameLst>
                                      </p:cBhvr>
                                      <p:tavLst>
                                        <p:tav tm="0">
                                          <p:val>
                                            <p:strVal val="ppt_h"/>
                                          </p:val>
                                        </p:tav>
                                        <p:tav tm="100000">
                                          <p:val>
                                            <p:fltVal val="0"/>
                                          </p:val>
                                        </p:tav>
                                      </p:tavLst>
                                    </p:anim>
                                    <p:anim calcmode="lin" valueType="num">
                                      <p:cBhvr>
                                        <p:cTn id="12" dur="1000"/>
                                        <p:tgtEl>
                                          <p:spTgt spid="5"/>
                                        </p:tgtEl>
                                        <p:attrNameLst>
                                          <p:attrName>style.rotation</p:attrName>
                                        </p:attrNameLst>
                                      </p:cBhvr>
                                      <p:tavLst>
                                        <p:tav tm="0">
                                          <p:val>
                                            <p:fltVal val="0"/>
                                          </p:val>
                                        </p:tav>
                                        <p:tav tm="100000">
                                          <p:val>
                                            <p:fltVal val="90"/>
                                          </p:val>
                                        </p:tav>
                                      </p:tavLst>
                                    </p:anim>
                                    <p:animEffect transition="out" filter="fade">
                                      <p:cBhvr>
                                        <p:cTn id="13" dur="1000"/>
                                        <p:tgtEl>
                                          <p:spTgt spid="5"/>
                                        </p:tgtEl>
                                      </p:cBhvr>
                                    </p:animEffect>
                                    <p:set>
                                      <p:cBhvr>
                                        <p:cTn id="1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07921" y="1168710"/>
            <a:ext cx="10369152" cy="4248472"/>
          </a:xfrm>
          <a:prstGeom prst="rect">
            <a:avLst/>
          </a:prstGeom>
        </p:spPr>
        <p:txBody>
          <a:bodyPr>
            <a:normAutofit/>
          </a:bodyPr>
          <a:lstStyle>
            <a:lvl1pPr algn="l" defTabSz="457063" rtl="0" eaLnBrk="1" latinLnBrk="0" hangingPunct="1">
              <a:spcBef>
                <a:spcPct val="0"/>
              </a:spcBef>
              <a:buNone/>
              <a:defRPr sz="3599" kern="12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solidFill>
                  <a:srgbClr val="A50021"/>
                </a:solidFill>
                <a:latin typeface="+mn-lt"/>
              </a:rPr>
              <a:t>Sale of standards, electronic sale of standards through online sale and My Profile registration</a:t>
            </a:r>
          </a:p>
          <a:p>
            <a:endParaRPr lang="en-US" sz="2400" b="1" dirty="0">
              <a:solidFill>
                <a:srgbClr val="A50021"/>
              </a:solidFill>
              <a:latin typeface="+mn-lt"/>
            </a:endParaRPr>
          </a:p>
          <a:p>
            <a:r>
              <a:rPr lang="en-US" sz="2400" b="1" dirty="0">
                <a:solidFill>
                  <a:srgbClr val="A50021"/>
                </a:solidFill>
                <a:latin typeface="+mn-lt"/>
              </a:rPr>
              <a:t>ISRSM also provides education on standardization to interested parties through various thematic presentations, trainings and seminars.</a:t>
            </a:r>
          </a:p>
          <a:p>
            <a:endParaRPr lang="en-US" sz="2400" b="1" dirty="0">
              <a:solidFill>
                <a:srgbClr val="A50021"/>
              </a:solidFill>
              <a:latin typeface="+mn-lt"/>
            </a:endParaRPr>
          </a:p>
          <a:p>
            <a:r>
              <a:rPr lang="en-US" sz="2400" b="1" dirty="0">
                <a:solidFill>
                  <a:srgbClr val="A50021"/>
                </a:solidFill>
                <a:latin typeface="+mn-lt"/>
              </a:rPr>
              <a:t>ISRSM is a certified body according to ISO </a:t>
            </a:r>
            <a:r>
              <a:rPr lang="en-US" sz="2400" b="1" dirty="0" smtClean="0">
                <a:solidFill>
                  <a:srgbClr val="A50021"/>
                </a:solidFill>
                <a:latin typeface="+mn-lt"/>
              </a:rPr>
              <a:t>9001</a:t>
            </a:r>
          </a:p>
          <a:p>
            <a:endParaRPr lang="en-US" sz="2400" b="1" dirty="0">
              <a:solidFill>
                <a:srgbClr val="A50021"/>
              </a:solidFill>
              <a:latin typeface="+mn-lt"/>
            </a:endParaRPr>
          </a:p>
          <a:p>
            <a:r>
              <a:rPr lang="en-US" sz="2400" b="1" dirty="0">
                <a:solidFill>
                  <a:srgbClr val="A50021"/>
                </a:solidFill>
              </a:rPr>
              <a:t>ISRSM is within the Quality of infrastructure together with Metrology, Accreditation, Legal metrology, Efficient trade system and conformity </a:t>
            </a:r>
            <a:r>
              <a:rPr lang="en-US" sz="2400" b="1" dirty="0" smtClean="0">
                <a:solidFill>
                  <a:srgbClr val="A50021"/>
                </a:solidFill>
              </a:rPr>
              <a:t>assessment</a:t>
            </a:r>
            <a:endParaRPr lang="en-GB" sz="2400" b="1" dirty="0">
              <a:solidFill>
                <a:srgbClr val="A50021"/>
              </a:solidFill>
            </a:endParaRPr>
          </a:p>
        </p:txBody>
      </p:sp>
      <p:sp>
        <p:nvSpPr>
          <p:cNvPr id="15" name="Rectangle 2"/>
          <p:cNvSpPr txBox="1">
            <a:spLocks noChangeArrowheads="1"/>
          </p:cNvSpPr>
          <p:nvPr/>
        </p:nvSpPr>
        <p:spPr>
          <a:xfrm>
            <a:off x="307921" y="4653136"/>
            <a:ext cx="10369152" cy="1512168"/>
          </a:xfrm>
          <a:prstGeom prst="rect">
            <a:avLst/>
          </a:prstGeom>
        </p:spPr>
        <p:txBody>
          <a:bodyPr>
            <a:normAutofit/>
          </a:bodyPr>
          <a:lstStyle>
            <a:lvl1pPr algn="l" defTabSz="457063" rtl="0" eaLnBrk="1" latinLnBrk="0" hangingPunct="1">
              <a:spcBef>
                <a:spcPct val="0"/>
              </a:spcBef>
              <a:buNone/>
              <a:defRPr sz="3599" kern="12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2400" b="1" dirty="0">
              <a:solidFill>
                <a:srgbClr val="A50021"/>
              </a:solidFill>
              <a:latin typeface="+mn-lt"/>
            </a:endParaRPr>
          </a:p>
        </p:txBody>
      </p:sp>
    </p:spTree>
    <p:extLst>
      <p:ext uri="{BB962C8B-B14F-4D97-AF65-F5344CB8AC3E}">
        <p14:creationId xmlns:p14="http://schemas.microsoft.com/office/powerpoint/2010/main" val="1395472396"/>
      </p:ext>
    </p:extLst>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7">
            <a:extLst>
              <a:ext uri="{FF2B5EF4-FFF2-40B4-BE49-F238E27FC236}">
                <a16:creationId xmlns:a16="http://schemas.microsoft.com/office/drawing/2014/main" id="{A78AF0B4-12A9-4FFA-961E-5D97C30DD6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822" y="1969293"/>
            <a:ext cx="759272" cy="7365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 name="Picture 28">
            <a:extLst>
              <a:ext uri="{FF2B5EF4-FFF2-40B4-BE49-F238E27FC236}">
                <a16:creationId xmlns:a16="http://schemas.microsoft.com/office/drawing/2014/main" id="{2570B891-38D3-4FB0-9957-DFB20897C3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383" y="3252270"/>
            <a:ext cx="772493" cy="75723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29">
            <a:extLst>
              <a:ext uri="{FF2B5EF4-FFF2-40B4-BE49-F238E27FC236}">
                <a16:creationId xmlns:a16="http://schemas.microsoft.com/office/drawing/2014/main" id="{6F3CB16E-5D12-461F-948A-06052944C9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788" y="4230760"/>
            <a:ext cx="945654" cy="72175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 name="Picture 30">
            <a:extLst>
              <a:ext uri="{FF2B5EF4-FFF2-40B4-BE49-F238E27FC236}">
                <a16:creationId xmlns:a16="http://schemas.microsoft.com/office/drawing/2014/main" id="{9EF6197D-C47F-4FC3-BC4D-F3D0A987E0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3904" y="5203944"/>
            <a:ext cx="1044004" cy="74922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 name="Text Box 31">
            <a:extLst>
              <a:ext uri="{FF2B5EF4-FFF2-40B4-BE49-F238E27FC236}">
                <a16:creationId xmlns:a16="http://schemas.microsoft.com/office/drawing/2014/main" id="{AAE04060-9055-4552-BC07-7CBB6EFB7BE6}"/>
              </a:ext>
            </a:extLst>
          </p:cNvPr>
          <p:cNvSpPr txBox="1">
            <a:spLocks noChangeArrowheads="1"/>
          </p:cNvSpPr>
          <p:nvPr/>
        </p:nvSpPr>
        <p:spPr bwMode="auto">
          <a:xfrm>
            <a:off x="2087029" y="3123927"/>
            <a:ext cx="5832475" cy="782059"/>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65837" tIns="32918" rIns="65837" bIns="32918">
            <a:spAutoFit/>
          </a:bodyPr>
          <a:lstStyle/>
          <a:p>
            <a:pPr defTabSz="914400">
              <a:lnSpc>
                <a:spcPct val="93000"/>
              </a:lnSpc>
              <a:buClr>
                <a:srgbClr val="000000"/>
              </a:buClr>
              <a:buSzPct val="100000"/>
              <a:buFont typeface="Arial" charset="0"/>
              <a:buNone/>
            </a:pPr>
            <a:r>
              <a:rPr lang="en-US" sz="1600" b="1" dirty="0">
                <a:solidFill>
                  <a:srgbClr val="000066"/>
                </a:solidFill>
                <a:latin typeface="Franklin Gothic Book"/>
              </a:rPr>
              <a:t>EUROPEAN COMMITTEE FOR STANDARDIZATION</a:t>
            </a:r>
            <a:endParaRPr lang="ru-RU" sz="1600" b="1" dirty="0">
              <a:solidFill>
                <a:srgbClr val="000066"/>
              </a:solidFill>
              <a:latin typeface="Franklin Gothic Book"/>
            </a:endParaRPr>
          </a:p>
          <a:p>
            <a:pPr defTabSz="914400">
              <a:lnSpc>
                <a:spcPct val="93000"/>
              </a:lnSpc>
              <a:buClr>
                <a:srgbClr val="000000"/>
              </a:buClr>
              <a:buSzPct val="100000"/>
              <a:buFont typeface="Arial" charset="0"/>
              <a:buNone/>
            </a:pPr>
            <a:r>
              <a:rPr lang="ru-RU" sz="1600" b="1" dirty="0">
                <a:solidFill>
                  <a:srgbClr val="000066"/>
                </a:solidFill>
                <a:latin typeface="Franklin Gothic Book"/>
              </a:rPr>
              <a:t>Европски комитет за стандардизација</a:t>
            </a:r>
            <a:r>
              <a:rPr lang="ru-RU" sz="1600" b="1" dirty="0">
                <a:solidFill>
                  <a:srgbClr val="000066"/>
                </a:solidFill>
                <a:effectLst>
                  <a:outerShdw blurRad="38100" dist="38100" dir="2700000" algn="tl">
                    <a:srgbClr val="1F497D"/>
                  </a:outerShdw>
                </a:effectLst>
                <a:latin typeface="Franklin Gothic Book"/>
              </a:rPr>
              <a:t> </a:t>
            </a:r>
            <a:r>
              <a:rPr lang="en-US" sz="1600" b="1" dirty="0">
                <a:solidFill>
                  <a:srgbClr val="CC3300"/>
                </a:solidFill>
                <a:effectLst>
                  <a:outerShdw blurRad="38100" dist="38100" dir="2700000" algn="tl">
                    <a:srgbClr val="1F497D"/>
                  </a:outerShdw>
                </a:effectLst>
                <a:latin typeface="Franklin Gothic Book"/>
                <a:hlinkClick r:id="rId6"/>
              </a:rPr>
              <a:t>www.cen.eu</a:t>
            </a:r>
            <a:endParaRPr lang="en-US" sz="1600" b="1" dirty="0">
              <a:solidFill>
                <a:srgbClr val="CC3300"/>
              </a:solidFill>
              <a:effectLst>
                <a:outerShdw blurRad="38100" dist="38100" dir="2700000" algn="tl">
                  <a:srgbClr val="1F497D"/>
                </a:outerShdw>
              </a:effectLst>
              <a:latin typeface="Franklin Gothic Book"/>
            </a:endParaRPr>
          </a:p>
          <a:p>
            <a:pPr defTabSz="914400">
              <a:lnSpc>
                <a:spcPct val="93000"/>
              </a:lnSpc>
              <a:buClr>
                <a:srgbClr val="000000"/>
              </a:buClr>
              <a:buSzPct val="100000"/>
              <a:buFont typeface="Arial" charset="0"/>
              <a:buNone/>
            </a:pPr>
            <a:r>
              <a:rPr lang="en-US" sz="1600" dirty="0">
                <a:solidFill>
                  <a:srgbClr val="CC3300"/>
                </a:solidFill>
                <a:effectLst>
                  <a:outerShdw blurRad="38100" dist="38100" dir="2700000" algn="tl">
                    <a:srgbClr val="1F497D"/>
                  </a:outerShdw>
                </a:effectLst>
                <a:latin typeface="Franklin Gothic Book"/>
              </a:rPr>
              <a:t>Full member</a:t>
            </a:r>
            <a:r>
              <a:rPr lang="mk-MK" sz="1600" dirty="0">
                <a:solidFill>
                  <a:srgbClr val="CC3300"/>
                </a:solidFill>
                <a:effectLst>
                  <a:outerShdw blurRad="38100" dist="38100" dir="2700000" algn="tl">
                    <a:srgbClr val="1F497D"/>
                  </a:outerShdw>
                </a:effectLst>
                <a:latin typeface="Franklin Gothic Book"/>
              </a:rPr>
              <a:t>, </a:t>
            </a:r>
            <a:r>
              <a:rPr lang="en-US" sz="1600" dirty="0">
                <a:solidFill>
                  <a:srgbClr val="CC3300"/>
                </a:solidFill>
                <a:effectLst>
                  <a:outerShdw blurRad="38100" dist="38100" dir="2700000" algn="tl">
                    <a:srgbClr val="1F497D"/>
                  </a:outerShdw>
                </a:effectLst>
                <a:latin typeface="Franklin Gothic Book"/>
              </a:rPr>
              <a:t>since</a:t>
            </a:r>
            <a:r>
              <a:rPr lang="ru-RU" sz="1600" dirty="0">
                <a:solidFill>
                  <a:srgbClr val="CC3300"/>
                </a:solidFill>
                <a:effectLst>
                  <a:outerShdw blurRad="38100" dist="38100" dir="2700000" algn="tl">
                    <a:srgbClr val="000000">
                      <a:alpha val="43137"/>
                    </a:srgbClr>
                  </a:outerShdw>
                </a:effectLst>
                <a:latin typeface="Franklin Gothic Book"/>
              </a:rPr>
              <a:t>, </a:t>
            </a:r>
            <a:r>
              <a:rPr lang="en-US" sz="1600" dirty="0">
                <a:solidFill>
                  <a:srgbClr val="CC3300"/>
                </a:solidFill>
                <a:effectLst>
                  <a:outerShdw blurRad="38100" dist="38100" dir="2700000" algn="tl">
                    <a:srgbClr val="1F497D"/>
                  </a:outerShdw>
                </a:effectLst>
                <a:latin typeface="Franklin Gothic Book"/>
              </a:rPr>
              <a:t>July</a:t>
            </a:r>
            <a:r>
              <a:rPr lang="ru-RU" sz="1600" dirty="0">
                <a:solidFill>
                  <a:srgbClr val="CC3300"/>
                </a:solidFill>
                <a:effectLst>
                  <a:outerShdw blurRad="38100" dist="38100" dir="2700000" algn="tl">
                    <a:srgbClr val="1F497D"/>
                  </a:outerShdw>
                </a:effectLst>
                <a:latin typeface="Franklin Gothic Book"/>
              </a:rPr>
              <a:t> 2012</a:t>
            </a:r>
            <a:r>
              <a:rPr lang="ru-RU" sz="1600" b="1" dirty="0">
                <a:solidFill>
                  <a:srgbClr val="CC3300"/>
                </a:solidFill>
                <a:latin typeface="Franklin Gothic Book"/>
              </a:rPr>
              <a:t>.</a:t>
            </a:r>
            <a:endParaRPr lang="en-GB" sz="1600" b="1" dirty="0">
              <a:solidFill>
                <a:srgbClr val="CC3300"/>
              </a:solidFill>
              <a:latin typeface="Franklin Gothic Book"/>
            </a:endParaRPr>
          </a:p>
        </p:txBody>
      </p:sp>
      <p:sp>
        <p:nvSpPr>
          <p:cNvPr id="8" name="Text Box 32">
            <a:extLst>
              <a:ext uri="{FF2B5EF4-FFF2-40B4-BE49-F238E27FC236}">
                <a16:creationId xmlns:a16="http://schemas.microsoft.com/office/drawing/2014/main" id="{AA91984D-1CBE-4C3A-9A46-2681DC04F779}"/>
              </a:ext>
            </a:extLst>
          </p:cNvPr>
          <p:cNvSpPr txBox="1">
            <a:spLocks noChangeArrowheads="1"/>
          </p:cNvSpPr>
          <p:nvPr/>
        </p:nvSpPr>
        <p:spPr bwMode="auto">
          <a:xfrm>
            <a:off x="2061964" y="1035752"/>
            <a:ext cx="6768751" cy="75339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65837" tIns="32918" rIns="65837" bIns="32918">
            <a:spAutoFit/>
          </a:bodyPr>
          <a:lstStyle/>
          <a:p>
            <a:pPr defTabSz="914400">
              <a:lnSpc>
                <a:spcPct val="93000"/>
              </a:lnSpc>
              <a:buClr>
                <a:srgbClr val="000000"/>
              </a:buClr>
              <a:buSzPct val="100000"/>
              <a:buFont typeface="Arial" charset="0"/>
              <a:buNone/>
            </a:pPr>
            <a:r>
              <a:rPr lang="en-US" sz="1600" b="1" dirty="0">
                <a:solidFill>
                  <a:srgbClr val="000066"/>
                </a:solidFill>
                <a:latin typeface="Franklin Gothic Book"/>
              </a:rPr>
              <a:t>INTERNATIONAL ORGANIZATION FOR STANDARDIZATION</a:t>
            </a:r>
            <a:endParaRPr lang="ru-RU" sz="1600" b="1" dirty="0">
              <a:solidFill>
                <a:srgbClr val="000066"/>
              </a:solidFill>
              <a:latin typeface="Franklin Gothic Book"/>
            </a:endParaRPr>
          </a:p>
          <a:p>
            <a:pPr defTabSz="914400">
              <a:lnSpc>
                <a:spcPct val="93000"/>
              </a:lnSpc>
              <a:buClr>
                <a:srgbClr val="000000"/>
              </a:buClr>
              <a:buSzPct val="100000"/>
              <a:buFont typeface="Arial" charset="0"/>
              <a:buNone/>
            </a:pPr>
            <a:r>
              <a:rPr lang="ru-RU" sz="1600" b="1" dirty="0">
                <a:solidFill>
                  <a:srgbClr val="000066"/>
                </a:solidFill>
                <a:latin typeface="Franklin Gothic Book"/>
              </a:rPr>
              <a:t>Меѓународна организација за стандардизација</a:t>
            </a:r>
            <a:r>
              <a:rPr lang="mk-MK" sz="1600" b="1" dirty="0">
                <a:solidFill>
                  <a:srgbClr val="7030A0"/>
                </a:solidFill>
                <a:effectLst>
                  <a:outerShdw blurRad="38100" dist="38100" dir="2700000" algn="tl">
                    <a:srgbClr val="1F497D"/>
                  </a:outerShdw>
                </a:effectLst>
                <a:latin typeface="Franklin Gothic Book"/>
              </a:rPr>
              <a:t> </a:t>
            </a:r>
            <a:r>
              <a:rPr lang="en-US" sz="1600" b="1" dirty="0">
                <a:solidFill>
                  <a:srgbClr val="CC3300"/>
                </a:solidFill>
                <a:effectLst>
                  <a:outerShdw blurRad="38100" dist="38100" dir="2700000" algn="tl">
                    <a:srgbClr val="1F497D"/>
                  </a:outerShdw>
                </a:effectLst>
                <a:latin typeface="Franklin Gothic Book"/>
                <a:hlinkClick r:id="rId7"/>
              </a:rPr>
              <a:t>www.iso.org</a:t>
            </a:r>
            <a:endParaRPr lang="en-US" sz="1600" b="1" dirty="0">
              <a:solidFill>
                <a:srgbClr val="CC3300"/>
              </a:solidFill>
              <a:effectLst>
                <a:outerShdw blurRad="38100" dist="38100" dir="2700000" algn="tl">
                  <a:srgbClr val="1F497D"/>
                </a:outerShdw>
              </a:effectLst>
              <a:latin typeface="Franklin Gothic Book"/>
            </a:endParaRPr>
          </a:p>
          <a:p>
            <a:pPr defTabSz="914400">
              <a:lnSpc>
                <a:spcPct val="93000"/>
              </a:lnSpc>
              <a:buClr>
                <a:srgbClr val="000000"/>
              </a:buClr>
              <a:buSzPct val="100000"/>
              <a:buFont typeface="Arial" charset="0"/>
              <a:buNone/>
            </a:pPr>
            <a:r>
              <a:rPr lang="en-US" sz="1600" dirty="0">
                <a:solidFill>
                  <a:srgbClr val="CC3300"/>
                </a:solidFill>
                <a:effectLst>
                  <a:outerShdw blurRad="38100" dist="38100" dir="2700000" algn="tl">
                    <a:srgbClr val="000000">
                      <a:alpha val="43137"/>
                    </a:srgbClr>
                  </a:outerShdw>
                </a:effectLst>
                <a:latin typeface="Franklin Gothic Book"/>
              </a:rPr>
              <a:t>Full member</a:t>
            </a:r>
            <a:r>
              <a:rPr lang="mk-MK" sz="1600" dirty="0">
                <a:solidFill>
                  <a:srgbClr val="CC3300"/>
                </a:solidFill>
                <a:effectLst>
                  <a:outerShdw blurRad="38100" dist="38100" dir="2700000" algn="tl">
                    <a:srgbClr val="000000">
                      <a:alpha val="43137"/>
                    </a:srgbClr>
                  </a:outerShdw>
                </a:effectLst>
                <a:latin typeface="Franklin Gothic Book"/>
              </a:rPr>
              <a:t>, </a:t>
            </a:r>
            <a:r>
              <a:rPr lang="en-US" sz="1600" dirty="0">
                <a:solidFill>
                  <a:srgbClr val="CC3300"/>
                </a:solidFill>
                <a:effectLst>
                  <a:outerShdw blurRad="38100" dist="38100" dir="2700000" algn="tl">
                    <a:srgbClr val="000000">
                      <a:alpha val="43137"/>
                    </a:srgbClr>
                  </a:outerShdw>
                </a:effectLst>
                <a:latin typeface="Franklin Gothic Book"/>
              </a:rPr>
              <a:t>since </a:t>
            </a:r>
            <a:r>
              <a:rPr lang="mk-MK" sz="1600" dirty="0">
                <a:solidFill>
                  <a:srgbClr val="CC3300"/>
                </a:solidFill>
                <a:effectLst>
                  <a:outerShdw blurRad="38100" dist="38100" dir="2700000" algn="tl">
                    <a:srgbClr val="000000">
                      <a:alpha val="43137"/>
                    </a:srgbClr>
                  </a:outerShdw>
                </a:effectLst>
                <a:latin typeface="Franklin Gothic Book"/>
              </a:rPr>
              <a:t>1995 </a:t>
            </a:r>
            <a:endParaRPr lang="en-US" sz="1600" dirty="0">
              <a:solidFill>
                <a:srgbClr val="CC3300"/>
              </a:solidFill>
              <a:effectLst>
                <a:outerShdw blurRad="38100" dist="38100" dir="2700000" algn="tl">
                  <a:srgbClr val="000000">
                    <a:alpha val="43137"/>
                  </a:srgbClr>
                </a:outerShdw>
              </a:effectLst>
              <a:latin typeface="Franklin Gothic Book"/>
            </a:endParaRPr>
          </a:p>
        </p:txBody>
      </p:sp>
      <p:sp>
        <p:nvSpPr>
          <p:cNvPr id="9" name="Text Box 33">
            <a:extLst>
              <a:ext uri="{FF2B5EF4-FFF2-40B4-BE49-F238E27FC236}">
                <a16:creationId xmlns:a16="http://schemas.microsoft.com/office/drawing/2014/main" id="{878161BE-CAD1-42DA-AC32-4B8C3283F725}"/>
              </a:ext>
            </a:extLst>
          </p:cNvPr>
          <p:cNvSpPr txBox="1">
            <a:spLocks noChangeArrowheads="1"/>
          </p:cNvSpPr>
          <p:nvPr/>
        </p:nvSpPr>
        <p:spPr bwMode="auto">
          <a:xfrm>
            <a:off x="2061964" y="5285904"/>
            <a:ext cx="7380311" cy="75339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65837" tIns="32918" rIns="65837" bIns="32918">
            <a:spAutoFit/>
          </a:bodyPr>
          <a:lstStyle/>
          <a:p>
            <a:pPr defTabSz="914400">
              <a:lnSpc>
                <a:spcPct val="93000"/>
              </a:lnSpc>
              <a:buClr>
                <a:srgbClr val="000000"/>
              </a:buClr>
              <a:buSzPct val="100000"/>
              <a:buFont typeface="Arial" charset="0"/>
              <a:buNone/>
            </a:pPr>
            <a:r>
              <a:rPr lang="en-US" sz="1600" b="1" dirty="0">
                <a:solidFill>
                  <a:srgbClr val="000066"/>
                </a:solidFill>
                <a:latin typeface="Franklin Gothic Book"/>
              </a:rPr>
              <a:t>EUROPEAN TELECOMMUNICATIONS STANDARDS INSTITUTE</a:t>
            </a:r>
            <a:endParaRPr lang="ru-RU" sz="1600" b="1" dirty="0">
              <a:solidFill>
                <a:srgbClr val="000066"/>
              </a:solidFill>
              <a:latin typeface="Franklin Gothic Book"/>
            </a:endParaRPr>
          </a:p>
          <a:p>
            <a:pPr defTabSz="914400">
              <a:lnSpc>
                <a:spcPct val="93000"/>
              </a:lnSpc>
              <a:buClr>
                <a:srgbClr val="000000"/>
              </a:buClr>
              <a:buSzPct val="100000"/>
              <a:buFont typeface="Arial" charset="0"/>
              <a:buNone/>
            </a:pPr>
            <a:r>
              <a:rPr lang="ru-RU" sz="1600" b="1" dirty="0">
                <a:solidFill>
                  <a:srgbClr val="000066"/>
                </a:solidFill>
                <a:latin typeface="Franklin Gothic Book"/>
              </a:rPr>
              <a:t>Европски институт за телекомуникациски стандарди</a:t>
            </a:r>
            <a:r>
              <a:rPr lang="en-US" sz="1600" b="1" dirty="0">
                <a:solidFill>
                  <a:srgbClr val="7030A0"/>
                </a:solidFill>
                <a:effectLst>
                  <a:outerShdw blurRad="38100" dist="38100" dir="2700000" algn="tl">
                    <a:srgbClr val="1F497D"/>
                  </a:outerShdw>
                </a:effectLst>
                <a:latin typeface="Franklin Gothic Book"/>
              </a:rPr>
              <a:t> </a:t>
            </a:r>
            <a:r>
              <a:rPr lang="en-US" sz="1600" b="1" dirty="0">
                <a:solidFill>
                  <a:srgbClr val="CC3300"/>
                </a:solidFill>
                <a:effectLst>
                  <a:outerShdw blurRad="38100" dist="38100" dir="2700000" algn="tl">
                    <a:srgbClr val="1F497D"/>
                  </a:outerShdw>
                </a:effectLst>
                <a:latin typeface="Franklin Gothic Book"/>
                <a:hlinkClick r:id="rId8"/>
              </a:rPr>
              <a:t>www.etsi.org</a:t>
            </a:r>
            <a:endParaRPr lang="en-US" sz="1600" b="1" dirty="0">
              <a:solidFill>
                <a:srgbClr val="CC3300"/>
              </a:solidFill>
              <a:effectLst>
                <a:outerShdw blurRad="38100" dist="38100" dir="2700000" algn="tl">
                  <a:srgbClr val="1F497D"/>
                </a:outerShdw>
              </a:effectLst>
              <a:latin typeface="Franklin Gothic Book"/>
            </a:endParaRPr>
          </a:p>
          <a:p>
            <a:pPr defTabSz="914400">
              <a:lnSpc>
                <a:spcPct val="93000"/>
              </a:lnSpc>
              <a:buClr>
                <a:srgbClr val="000000"/>
              </a:buClr>
              <a:buSzPct val="100000"/>
              <a:buFont typeface="Arial" charset="0"/>
              <a:buNone/>
            </a:pPr>
            <a:r>
              <a:rPr lang="en-US" sz="1600" dirty="0">
                <a:solidFill>
                  <a:srgbClr val="CC3300"/>
                </a:solidFill>
                <a:effectLst>
                  <a:outerShdw blurRad="38100" dist="38100" dir="2700000" algn="tl">
                    <a:srgbClr val="000000">
                      <a:alpha val="43137"/>
                    </a:srgbClr>
                  </a:outerShdw>
                </a:effectLst>
                <a:latin typeface="Franklin Gothic Book"/>
              </a:rPr>
              <a:t>National standards body</a:t>
            </a:r>
            <a:r>
              <a:rPr lang="ru-RU" sz="1600" dirty="0">
                <a:solidFill>
                  <a:srgbClr val="CC3300"/>
                </a:solidFill>
                <a:effectLst>
                  <a:outerShdw blurRad="38100" dist="38100" dir="2700000" algn="tl">
                    <a:srgbClr val="000000">
                      <a:alpha val="43137"/>
                    </a:srgbClr>
                  </a:outerShdw>
                </a:effectLst>
                <a:latin typeface="Franklin Gothic Book"/>
              </a:rPr>
              <a:t>, </a:t>
            </a:r>
            <a:r>
              <a:rPr lang="en-US" sz="1600" dirty="0">
                <a:solidFill>
                  <a:srgbClr val="CC3300"/>
                </a:solidFill>
                <a:effectLst>
                  <a:outerShdw blurRad="38100" dist="38100" dir="2700000" algn="tl">
                    <a:srgbClr val="000000">
                      <a:alpha val="43137"/>
                    </a:srgbClr>
                  </a:outerShdw>
                </a:effectLst>
                <a:latin typeface="Franklin Gothic Book"/>
              </a:rPr>
              <a:t>since December </a:t>
            </a:r>
            <a:r>
              <a:rPr lang="ru-RU" sz="1600" dirty="0">
                <a:solidFill>
                  <a:srgbClr val="CC3300"/>
                </a:solidFill>
                <a:effectLst>
                  <a:outerShdw blurRad="38100" dist="38100" dir="2700000" algn="tl">
                    <a:srgbClr val="000000">
                      <a:alpha val="43137"/>
                    </a:srgbClr>
                  </a:outerShdw>
                </a:effectLst>
                <a:latin typeface="Franklin Gothic Book"/>
              </a:rPr>
              <a:t>2006.</a:t>
            </a:r>
            <a:endParaRPr lang="en-GB" sz="1600" dirty="0">
              <a:solidFill>
                <a:srgbClr val="CC3300"/>
              </a:solidFill>
              <a:effectLst>
                <a:outerShdw blurRad="38100" dist="38100" dir="2700000" algn="tl">
                  <a:srgbClr val="000000">
                    <a:alpha val="43137"/>
                  </a:srgbClr>
                </a:outerShdw>
              </a:effectLst>
              <a:latin typeface="Franklin Gothic Book"/>
            </a:endParaRPr>
          </a:p>
        </p:txBody>
      </p:sp>
      <p:sp>
        <p:nvSpPr>
          <p:cNvPr id="10" name="Text Box 34">
            <a:extLst>
              <a:ext uri="{FF2B5EF4-FFF2-40B4-BE49-F238E27FC236}">
                <a16:creationId xmlns:a16="http://schemas.microsoft.com/office/drawing/2014/main" id="{87D096D5-FC21-42AC-B2BD-5454454CA478}"/>
              </a:ext>
            </a:extLst>
          </p:cNvPr>
          <p:cNvSpPr txBox="1">
            <a:spLocks noChangeArrowheads="1"/>
          </p:cNvSpPr>
          <p:nvPr/>
        </p:nvSpPr>
        <p:spPr bwMode="auto">
          <a:xfrm>
            <a:off x="2061964" y="4100454"/>
            <a:ext cx="7344418" cy="982371"/>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65837" tIns="32918" rIns="65837" bIns="32918">
            <a:spAutoFit/>
          </a:bodyPr>
          <a:lstStyle/>
          <a:p>
            <a:pPr defTabSz="914400">
              <a:lnSpc>
                <a:spcPct val="93000"/>
              </a:lnSpc>
              <a:buClr>
                <a:srgbClr val="000000"/>
              </a:buClr>
              <a:buSzPct val="100000"/>
            </a:pPr>
            <a:r>
              <a:rPr lang="en-US" sz="1600" b="1" dirty="0">
                <a:solidFill>
                  <a:srgbClr val="000066"/>
                </a:solidFill>
                <a:latin typeface="Franklin Gothic Book"/>
              </a:rPr>
              <a:t>EUROPEAN COMMITTEE FOR ELECTRORECHNICAL STANDARDIZATION</a:t>
            </a:r>
            <a:r>
              <a:rPr lang="en-US" sz="1600" b="1" dirty="0">
                <a:solidFill>
                  <a:srgbClr val="000066"/>
                </a:solidFill>
                <a:effectLst>
                  <a:outerShdw blurRad="38100" dist="38100" dir="2700000" algn="tl">
                    <a:srgbClr val="1F497D"/>
                  </a:outerShdw>
                </a:effectLst>
                <a:latin typeface="Franklin Gothic Book"/>
              </a:rPr>
              <a:t> </a:t>
            </a:r>
          </a:p>
          <a:p>
            <a:pPr defTabSz="914400">
              <a:lnSpc>
                <a:spcPct val="93000"/>
              </a:lnSpc>
              <a:buClr>
                <a:srgbClr val="000000"/>
              </a:buClr>
              <a:buSzPct val="100000"/>
            </a:pPr>
            <a:r>
              <a:rPr lang="ru-RU" sz="1600" b="1" dirty="0">
                <a:solidFill>
                  <a:srgbClr val="000066"/>
                </a:solidFill>
                <a:latin typeface="Franklin Gothic Book"/>
              </a:rPr>
              <a:t>Европски комитет за електротехничка стандардизација</a:t>
            </a:r>
            <a:endParaRPr lang="en-US" sz="1600" b="1" dirty="0">
              <a:solidFill>
                <a:srgbClr val="000066"/>
              </a:solidFill>
              <a:latin typeface="Franklin Gothic Book"/>
            </a:endParaRPr>
          </a:p>
          <a:p>
            <a:pPr defTabSz="914400">
              <a:lnSpc>
                <a:spcPct val="93000"/>
              </a:lnSpc>
              <a:buClr>
                <a:srgbClr val="000000"/>
              </a:buClr>
              <a:buSzPct val="100000"/>
            </a:pPr>
            <a:r>
              <a:rPr lang="en-US" sz="1600" b="1" dirty="0">
                <a:solidFill>
                  <a:srgbClr val="CC3300"/>
                </a:solidFill>
                <a:effectLst>
                  <a:outerShdw blurRad="38100" dist="38100" dir="2700000" algn="tl">
                    <a:srgbClr val="1F497D"/>
                  </a:outerShdw>
                </a:effectLst>
                <a:latin typeface="Franklin Gothic Book"/>
                <a:hlinkClick r:id="rId9"/>
              </a:rPr>
              <a:t>www.cenelec.eu</a:t>
            </a:r>
            <a:endParaRPr lang="en-GB" sz="1600" b="1" dirty="0">
              <a:solidFill>
                <a:srgbClr val="CC3300"/>
              </a:solidFill>
              <a:latin typeface="Franklin Gothic Book"/>
            </a:endParaRPr>
          </a:p>
          <a:p>
            <a:pPr defTabSz="914400">
              <a:lnSpc>
                <a:spcPct val="93000"/>
              </a:lnSpc>
              <a:buClr>
                <a:srgbClr val="000000"/>
              </a:buClr>
              <a:buSzPct val="100000"/>
            </a:pPr>
            <a:r>
              <a:rPr lang="en-US" sz="1600" dirty="0">
                <a:solidFill>
                  <a:srgbClr val="CC3300"/>
                </a:solidFill>
                <a:effectLst>
                  <a:outerShdw blurRad="38100" dist="38100" dir="2700000" algn="tl">
                    <a:srgbClr val="1F497D"/>
                  </a:outerShdw>
                </a:effectLst>
                <a:latin typeface="Franklin Gothic Book"/>
              </a:rPr>
              <a:t>Full member</a:t>
            </a:r>
            <a:r>
              <a:rPr lang="mk-MK" sz="1600" dirty="0">
                <a:solidFill>
                  <a:srgbClr val="CC3300"/>
                </a:solidFill>
                <a:effectLst>
                  <a:outerShdw blurRad="38100" dist="38100" dir="2700000" algn="tl">
                    <a:srgbClr val="1F497D"/>
                  </a:outerShdw>
                </a:effectLst>
                <a:latin typeface="Franklin Gothic Book"/>
              </a:rPr>
              <a:t>, </a:t>
            </a:r>
            <a:r>
              <a:rPr lang="en-US" sz="1600" dirty="0">
                <a:solidFill>
                  <a:srgbClr val="CC3300"/>
                </a:solidFill>
                <a:effectLst>
                  <a:outerShdw blurRad="38100" dist="38100" dir="2700000" algn="tl">
                    <a:srgbClr val="1F497D"/>
                  </a:outerShdw>
                </a:effectLst>
                <a:latin typeface="Franklin Gothic Book"/>
              </a:rPr>
              <a:t>since</a:t>
            </a:r>
            <a:r>
              <a:rPr lang="ru-RU" sz="1600" dirty="0">
                <a:solidFill>
                  <a:srgbClr val="CC3300"/>
                </a:solidFill>
                <a:effectLst>
                  <a:outerShdw blurRad="38100" dist="38100" dir="2700000" algn="tl">
                    <a:srgbClr val="000000">
                      <a:alpha val="43137"/>
                    </a:srgbClr>
                  </a:outerShdw>
                </a:effectLst>
                <a:latin typeface="Franklin Gothic Book"/>
              </a:rPr>
              <a:t>, </a:t>
            </a:r>
            <a:r>
              <a:rPr lang="en-US" sz="1600" dirty="0">
                <a:solidFill>
                  <a:srgbClr val="CC3300"/>
                </a:solidFill>
                <a:effectLst>
                  <a:outerShdw blurRad="38100" dist="38100" dir="2700000" algn="tl">
                    <a:srgbClr val="1F497D"/>
                  </a:outerShdw>
                </a:effectLst>
                <a:latin typeface="Franklin Gothic Book"/>
              </a:rPr>
              <a:t>July</a:t>
            </a:r>
            <a:r>
              <a:rPr lang="ru-RU" sz="1600" dirty="0">
                <a:solidFill>
                  <a:srgbClr val="CC3300"/>
                </a:solidFill>
                <a:effectLst>
                  <a:outerShdw blurRad="38100" dist="38100" dir="2700000" algn="tl">
                    <a:srgbClr val="1F497D"/>
                  </a:outerShdw>
                </a:effectLst>
                <a:latin typeface="Franklin Gothic Book"/>
              </a:rPr>
              <a:t> 2012</a:t>
            </a:r>
            <a:r>
              <a:rPr lang="ru-RU" sz="1600" b="1" dirty="0">
                <a:solidFill>
                  <a:srgbClr val="CC3300"/>
                </a:solidFill>
                <a:latin typeface="Franklin Gothic Book"/>
              </a:rPr>
              <a:t>.</a:t>
            </a:r>
            <a:endParaRPr lang="en-US" sz="1600" b="1" dirty="0">
              <a:solidFill>
                <a:srgbClr val="CC3300"/>
              </a:solidFill>
              <a:effectLst>
                <a:outerShdw blurRad="38100" dist="38100" dir="2700000" algn="tl">
                  <a:srgbClr val="1F497D"/>
                </a:outerShdw>
              </a:effectLst>
              <a:latin typeface="Franklin Gothic Book"/>
            </a:endParaRPr>
          </a:p>
        </p:txBody>
      </p:sp>
      <p:sp>
        <p:nvSpPr>
          <p:cNvPr id="11" name="Text Box 35">
            <a:extLst>
              <a:ext uri="{FF2B5EF4-FFF2-40B4-BE49-F238E27FC236}">
                <a16:creationId xmlns:a16="http://schemas.microsoft.com/office/drawing/2014/main" id="{C45CE52C-40D0-4FE8-930F-73A7CC7E7FE8}"/>
              </a:ext>
            </a:extLst>
          </p:cNvPr>
          <p:cNvSpPr txBox="1">
            <a:spLocks noChangeArrowheads="1"/>
          </p:cNvSpPr>
          <p:nvPr/>
        </p:nvSpPr>
        <p:spPr bwMode="auto">
          <a:xfrm>
            <a:off x="2061964" y="1981461"/>
            <a:ext cx="6768750" cy="75339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65837" tIns="32918" rIns="65837" bIns="32918">
            <a:spAutoFit/>
          </a:bodyPr>
          <a:lstStyle/>
          <a:p>
            <a:pPr defTabSz="914400">
              <a:lnSpc>
                <a:spcPct val="93000"/>
              </a:lnSpc>
              <a:buClr>
                <a:srgbClr val="000000"/>
              </a:buClr>
              <a:buSzPct val="100000"/>
              <a:buFont typeface="Arial" charset="0"/>
              <a:buNone/>
            </a:pPr>
            <a:r>
              <a:rPr lang="en-US" sz="1600" b="1" dirty="0">
                <a:solidFill>
                  <a:srgbClr val="000066"/>
                </a:solidFill>
                <a:latin typeface="Franklin Gothic Book"/>
              </a:rPr>
              <a:t>INTERNATIONAL ELECTROTECHNICAL COMMISSION</a:t>
            </a:r>
            <a:endParaRPr lang="ru-RU" sz="1600" b="1" dirty="0">
              <a:solidFill>
                <a:srgbClr val="000066"/>
              </a:solidFill>
              <a:latin typeface="Franklin Gothic Book"/>
            </a:endParaRPr>
          </a:p>
          <a:p>
            <a:pPr defTabSz="914400">
              <a:lnSpc>
                <a:spcPct val="93000"/>
              </a:lnSpc>
              <a:buClr>
                <a:srgbClr val="000000"/>
              </a:buClr>
              <a:buSzPct val="100000"/>
              <a:buFont typeface="Arial" charset="0"/>
              <a:buNone/>
            </a:pPr>
            <a:r>
              <a:rPr lang="ru-RU" sz="1600" b="1" dirty="0">
                <a:solidFill>
                  <a:srgbClr val="000066"/>
                </a:solidFill>
                <a:latin typeface="Franklin Gothic Book"/>
              </a:rPr>
              <a:t>Меѓународна електротехничка комисија</a:t>
            </a:r>
            <a:r>
              <a:rPr lang="ru-RU" sz="1600" b="1" dirty="0">
                <a:solidFill>
                  <a:srgbClr val="000066"/>
                </a:solidFill>
                <a:effectLst>
                  <a:outerShdw blurRad="38100" dist="38100" dir="2700000" algn="tl">
                    <a:srgbClr val="1F497D"/>
                  </a:outerShdw>
                </a:effectLst>
                <a:latin typeface="Franklin Gothic Book"/>
              </a:rPr>
              <a:t> </a:t>
            </a:r>
            <a:r>
              <a:rPr lang="en-US" sz="1600" b="1" dirty="0">
                <a:solidFill>
                  <a:srgbClr val="CC3300"/>
                </a:solidFill>
                <a:effectLst>
                  <a:outerShdw blurRad="38100" dist="38100" dir="2700000" algn="tl">
                    <a:srgbClr val="1F497D"/>
                  </a:outerShdw>
                </a:effectLst>
                <a:latin typeface="Franklin Gothic Book"/>
                <a:hlinkClick r:id="rId10"/>
              </a:rPr>
              <a:t>www.iec.ch</a:t>
            </a:r>
            <a:endParaRPr lang="en-US" sz="1600" b="1" dirty="0">
              <a:solidFill>
                <a:srgbClr val="CC3300"/>
              </a:solidFill>
              <a:effectLst>
                <a:outerShdw blurRad="38100" dist="38100" dir="2700000" algn="tl">
                  <a:srgbClr val="1F497D"/>
                </a:outerShdw>
              </a:effectLst>
              <a:latin typeface="Franklin Gothic Book"/>
            </a:endParaRPr>
          </a:p>
          <a:p>
            <a:pPr defTabSz="914400">
              <a:lnSpc>
                <a:spcPct val="93000"/>
              </a:lnSpc>
              <a:buClr>
                <a:srgbClr val="000000"/>
              </a:buClr>
              <a:buSzPct val="100000"/>
              <a:buFont typeface="Arial" charset="0"/>
              <a:buNone/>
            </a:pPr>
            <a:r>
              <a:rPr lang="en-US" sz="1600" dirty="0">
                <a:solidFill>
                  <a:srgbClr val="CC3300"/>
                </a:solidFill>
                <a:effectLst>
                  <a:outerShdw blurRad="38100" dist="38100" dir="2700000" algn="tl">
                    <a:srgbClr val="000000">
                      <a:alpha val="43137"/>
                    </a:srgbClr>
                  </a:outerShdw>
                </a:effectLst>
                <a:latin typeface="Franklin Gothic Book"/>
              </a:rPr>
              <a:t>Associate Member, since January 2005</a:t>
            </a:r>
            <a:endParaRPr lang="ru-RU" sz="1600" dirty="0">
              <a:solidFill>
                <a:srgbClr val="CC3300"/>
              </a:solidFill>
              <a:effectLst>
                <a:outerShdw blurRad="38100" dist="38100" dir="2700000" algn="tl">
                  <a:srgbClr val="000000">
                    <a:alpha val="43137"/>
                  </a:srgbClr>
                </a:outerShdw>
              </a:effectLst>
              <a:latin typeface="Franklin Gothic Book"/>
            </a:endParaRPr>
          </a:p>
        </p:txBody>
      </p:sp>
      <p:sp>
        <p:nvSpPr>
          <p:cNvPr id="14" name="Rectangle 2">
            <a:extLst>
              <a:ext uri="{FF2B5EF4-FFF2-40B4-BE49-F238E27FC236}">
                <a16:creationId xmlns:a16="http://schemas.microsoft.com/office/drawing/2014/main" id="{9830F3B2-C675-4035-9116-4D167A8C8CF7}"/>
              </a:ext>
            </a:extLst>
          </p:cNvPr>
          <p:cNvSpPr txBox="1">
            <a:spLocks noChangeArrowheads="1"/>
          </p:cNvSpPr>
          <p:nvPr/>
        </p:nvSpPr>
        <p:spPr>
          <a:xfrm>
            <a:off x="883629" y="507264"/>
            <a:ext cx="9783538" cy="545472"/>
          </a:xfrm>
          <a:prstGeom prst="rect">
            <a:avLst/>
          </a:prstGeom>
        </p:spPr>
        <p:txBody>
          <a:bodyPr vert="horz" anchor="ctr">
            <a:norm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all" spc="0" normalizeH="0" baseline="0" noProof="0" dirty="0">
                <a:ln>
                  <a:noFill/>
                </a:ln>
                <a:solidFill>
                  <a:srgbClr val="A50021"/>
                </a:solidFill>
                <a:effectLst>
                  <a:outerShdw blurRad="38100" dist="38100" dir="2700000" algn="tl">
                    <a:srgbClr val="000000"/>
                  </a:outerShdw>
                </a:effectLst>
                <a:uLnTx/>
                <a:uFillTx/>
                <a:latin typeface="StobiSans Regular" panose="02000503030000020004" pitchFamily="50" charset="0"/>
                <a:cs typeface="Arial" panose="020B0604020202020204" pitchFamily="34" charset="0"/>
              </a:rPr>
              <a:t>Membership in international and European standard organizations</a:t>
            </a:r>
          </a:p>
        </p:txBody>
      </p:sp>
      <p:sp>
        <p:nvSpPr>
          <p:cNvPr id="19" name="Freeform 18"/>
          <p:cNvSpPr/>
          <p:nvPr/>
        </p:nvSpPr>
        <p:spPr>
          <a:xfrm>
            <a:off x="1125860" y="2899688"/>
            <a:ext cx="7704856" cy="72007"/>
          </a:xfrm>
          <a:custGeom>
            <a:avLst/>
            <a:gdLst>
              <a:gd name="connsiteX0" fmla="*/ 0 w 6911789"/>
              <a:gd name="connsiteY0" fmla="*/ 26894 h 53788"/>
              <a:gd name="connsiteX1" fmla="*/ 636495 w 6911789"/>
              <a:gd name="connsiteY1" fmla="*/ 17930 h 53788"/>
              <a:gd name="connsiteX2" fmla="*/ 753036 w 6911789"/>
              <a:gd name="connsiteY2" fmla="*/ 35859 h 53788"/>
              <a:gd name="connsiteX3" fmla="*/ 1362636 w 6911789"/>
              <a:gd name="connsiteY3" fmla="*/ 44824 h 53788"/>
              <a:gd name="connsiteX4" fmla="*/ 2079812 w 6911789"/>
              <a:gd name="connsiteY4" fmla="*/ 26894 h 53788"/>
              <a:gd name="connsiteX5" fmla="*/ 2330824 w 6911789"/>
              <a:gd name="connsiteY5" fmla="*/ 17930 h 53788"/>
              <a:gd name="connsiteX6" fmla="*/ 3747248 w 6911789"/>
              <a:gd name="connsiteY6" fmla="*/ 53788 h 53788"/>
              <a:gd name="connsiteX7" fmla="*/ 3935506 w 6911789"/>
              <a:gd name="connsiteY7" fmla="*/ 35859 h 53788"/>
              <a:gd name="connsiteX8" fmla="*/ 4025153 w 6911789"/>
              <a:gd name="connsiteY8" fmla="*/ 44824 h 53788"/>
              <a:gd name="connsiteX9" fmla="*/ 4401671 w 6911789"/>
              <a:gd name="connsiteY9" fmla="*/ 35859 h 53788"/>
              <a:gd name="connsiteX10" fmla="*/ 4509248 w 6911789"/>
              <a:gd name="connsiteY10" fmla="*/ 26894 h 53788"/>
              <a:gd name="connsiteX11" fmla="*/ 4993342 w 6911789"/>
              <a:gd name="connsiteY11" fmla="*/ 0 h 53788"/>
              <a:gd name="connsiteX12" fmla="*/ 5414683 w 6911789"/>
              <a:gd name="connsiteY12" fmla="*/ 0 h 53788"/>
              <a:gd name="connsiteX13" fmla="*/ 6373906 w 6911789"/>
              <a:gd name="connsiteY13" fmla="*/ 8965 h 53788"/>
              <a:gd name="connsiteX14" fmla="*/ 6911789 w 6911789"/>
              <a:gd name="connsiteY14" fmla="*/ 8965 h 5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11789" h="53788">
                <a:moveTo>
                  <a:pt x="0" y="26894"/>
                </a:moveTo>
                <a:cubicBezTo>
                  <a:pt x="212165" y="23906"/>
                  <a:pt x="424324" y="15404"/>
                  <a:pt x="636495" y="17930"/>
                </a:cubicBezTo>
                <a:cubicBezTo>
                  <a:pt x="675796" y="18398"/>
                  <a:pt x="713759" y="34404"/>
                  <a:pt x="753036" y="35859"/>
                </a:cubicBezTo>
                <a:cubicBezTo>
                  <a:pt x="956119" y="43381"/>
                  <a:pt x="1159436" y="41836"/>
                  <a:pt x="1362636" y="44824"/>
                </a:cubicBezTo>
                <a:lnTo>
                  <a:pt x="2079812" y="26894"/>
                </a:lnTo>
                <a:cubicBezTo>
                  <a:pt x="2163504" y="24569"/>
                  <a:pt x="2247111" y="16580"/>
                  <a:pt x="2330824" y="17930"/>
                </a:cubicBezTo>
                <a:lnTo>
                  <a:pt x="3747248" y="53788"/>
                </a:lnTo>
                <a:cubicBezTo>
                  <a:pt x="3810001" y="47812"/>
                  <a:pt x="3872502" y="37891"/>
                  <a:pt x="3935506" y="35859"/>
                </a:cubicBezTo>
                <a:cubicBezTo>
                  <a:pt x="3965522" y="34891"/>
                  <a:pt x="3995122" y="44824"/>
                  <a:pt x="4025153" y="44824"/>
                </a:cubicBezTo>
                <a:cubicBezTo>
                  <a:pt x="4150695" y="44824"/>
                  <a:pt x="4276165" y="38847"/>
                  <a:pt x="4401671" y="35859"/>
                </a:cubicBezTo>
                <a:cubicBezTo>
                  <a:pt x="4437530" y="32871"/>
                  <a:pt x="4473331" y="29071"/>
                  <a:pt x="4509248" y="26894"/>
                </a:cubicBezTo>
                <a:lnTo>
                  <a:pt x="4993342" y="0"/>
                </a:lnTo>
                <a:cubicBezTo>
                  <a:pt x="5296295" y="20198"/>
                  <a:pt x="4927394" y="0"/>
                  <a:pt x="5414683" y="0"/>
                </a:cubicBezTo>
                <a:lnTo>
                  <a:pt x="6373906" y="8965"/>
                </a:lnTo>
                <a:lnTo>
                  <a:pt x="6911789" y="8965"/>
                </a:lnTo>
              </a:path>
            </a:pathLst>
          </a:custGeom>
          <a:ln w="57150"/>
        </p:spPr>
        <p:style>
          <a:lnRef idx="3">
            <a:schemeClr val="accent5"/>
          </a:lnRef>
          <a:fillRef idx="0">
            <a:schemeClr val="accent5"/>
          </a:fillRef>
          <a:effectRef idx="2">
            <a:schemeClr val="accent5"/>
          </a:effectRef>
          <a:fontRef idx="minor">
            <a:schemeClr val="tx1"/>
          </a:fontRef>
        </p:style>
        <p:txBody>
          <a:bodyPr rtlCol="0" anchor="ctr"/>
          <a:lstStyle/>
          <a:p>
            <a:pPr algn="ctr"/>
            <a:endParaRPr lang="mk-MK"/>
          </a:p>
        </p:txBody>
      </p:sp>
      <p:pic>
        <p:nvPicPr>
          <p:cNvPr id="20" name="Picture 19"/>
          <p:cNvPicPr/>
          <p:nvPr/>
        </p:nvPicPr>
        <p:blipFill>
          <a:blip r:embed="rId11" cstate="print"/>
          <a:stretch>
            <a:fillRect/>
          </a:stretch>
        </p:blipFill>
        <p:spPr>
          <a:xfrm>
            <a:off x="7462564" y="764704"/>
            <a:ext cx="3888432" cy="19189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1" name="Picture 20"/>
          <p:cNvPicPr/>
          <p:nvPr/>
        </p:nvPicPr>
        <p:blipFill>
          <a:blip r:embed="rId12" cstate="print"/>
          <a:stretch>
            <a:fillRect/>
          </a:stretch>
        </p:blipFill>
        <p:spPr>
          <a:xfrm>
            <a:off x="8110636" y="3475752"/>
            <a:ext cx="2736304" cy="171994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6" name="Picture 15">
            <a:extLst>
              <a:ext uri="{FF2B5EF4-FFF2-40B4-BE49-F238E27FC236}">
                <a16:creationId xmlns:a16="http://schemas.microsoft.com/office/drawing/2014/main" id="{21AF3C98-8EBB-4E20-A186-32E09D455CB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7788" y="1000284"/>
            <a:ext cx="824034" cy="723900"/>
          </a:xfrm>
          <a:prstGeom prst="rect">
            <a:avLst/>
          </a:prstGeom>
        </p:spPr>
      </p:pic>
    </p:spTree>
    <p:extLst>
      <p:ext uri="{BB962C8B-B14F-4D97-AF65-F5344CB8AC3E}">
        <p14:creationId xmlns:p14="http://schemas.microsoft.com/office/powerpoint/2010/main" val="1457372724"/>
      </p:ext>
    </p:extLst>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Box 7"/>
          <p:cNvSpPr txBox="1">
            <a:spLocks noChangeArrowheads="1"/>
          </p:cNvSpPr>
          <p:nvPr/>
        </p:nvSpPr>
        <p:spPr bwMode="auto">
          <a:xfrm>
            <a:off x="9838829" y="6308726"/>
            <a:ext cx="360859"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fld id="{E1438457-33F4-4569-AFAA-08C288D381D0}" type="slidenum">
              <a:rPr lang="mk-MK" sz="1000" b="1">
                <a:solidFill>
                  <a:srgbClr val="CC6600"/>
                </a:solidFill>
                <a:effectLst>
                  <a:outerShdw blurRad="38100" dist="38100" dir="2700000" algn="tl">
                    <a:srgbClr val="C0C0C0"/>
                  </a:outerShdw>
                </a:effectLst>
              </a:rPr>
              <a:pPr algn="ctr">
                <a:spcBef>
                  <a:spcPct val="50000"/>
                </a:spcBef>
              </a:pPr>
              <a:t>17</a:t>
            </a:fld>
            <a:endParaRPr lang="en-GB" sz="1000" b="1" dirty="0">
              <a:solidFill>
                <a:srgbClr val="CC6600"/>
              </a:solidFill>
              <a:effectLst>
                <a:outerShdw blurRad="38100" dist="38100" dir="2700000" algn="tl">
                  <a:srgbClr val="C0C0C0"/>
                </a:outerShdw>
              </a:effectLst>
            </a:endParaRPr>
          </a:p>
        </p:txBody>
      </p:sp>
      <p:sp>
        <p:nvSpPr>
          <p:cNvPr id="3" name="Rectangle 2"/>
          <p:cNvSpPr>
            <a:spLocks noGrp="1" noChangeArrowheads="1"/>
          </p:cNvSpPr>
          <p:nvPr>
            <p:ph type="title"/>
          </p:nvPr>
        </p:nvSpPr>
        <p:spPr>
          <a:xfrm>
            <a:off x="2277988" y="908720"/>
            <a:ext cx="6019006" cy="762000"/>
          </a:xfrm>
        </p:spPr>
        <p:txBody>
          <a:bodyPr>
            <a:normAutofit/>
          </a:bodyPr>
          <a:lstStyle/>
          <a:p>
            <a:pPr algn="ctr"/>
            <a:r>
              <a:rPr lang="en-US" sz="3200" b="1" dirty="0">
                <a:solidFill>
                  <a:srgbClr val="A50021"/>
                </a:solidFill>
                <a:effectLst>
                  <a:outerShdw blurRad="38100" dist="38100" dir="2700000" algn="tl">
                    <a:srgbClr val="000000"/>
                  </a:outerShdw>
                </a:effectLst>
                <a:latin typeface="+mn-lt"/>
              </a:rPr>
              <a:t>COPYRIGHT</a:t>
            </a:r>
            <a:endParaRPr lang="en-GB" sz="2000" b="1" dirty="0">
              <a:solidFill>
                <a:srgbClr val="A50021"/>
              </a:solidFill>
              <a:effectLst>
                <a:outerShdw blurRad="38100" dist="38100" dir="2700000" algn="tl">
                  <a:srgbClr val="000000"/>
                </a:outerShdw>
              </a:effectLst>
              <a:latin typeface="+mn-lt"/>
            </a:endParaRPr>
          </a:p>
        </p:txBody>
      </p:sp>
      <p:sp>
        <p:nvSpPr>
          <p:cNvPr id="4" name="Rectangle 4"/>
          <p:cNvSpPr>
            <a:spLocks noChangeArrowheads="1"/>
          </p:cNvSpPr>
          <p:nvPr/>
        </p:nvSpPr>
        <p:spPr bwMode="auto">
          <a:xfrm>
            <a:off x="837828" y="2318100"/>
            <a:ext cx="9433297" cy="1846659"/>
          </a:xfrm>
          <a:prstGeom prst="rect">
            <a:avLst/>
          </a:prstGeom>
          <a:solidFill>
            <a:schemeClr val="accent5">
              <a:alpha val="80000"/>
            </a:schemeClr>
          </a:solidFill>
          <a:ln>
            <a:noFill/>
          </a:ln>
          <a:effectLst/>
          <a:extLst/>
        </p:spPr>
        <p:txBody>
          <a:bodyPr wrap="square" lIns="0" tIns="0" rIns="0" bIns="0" anchor="ctr">
            <a:spAutoFit/>
          </a:bodyPr>
          <a:lstStyle/>
          <a:p>
            <a:pPr algn="just"/>
            <a:r>
              <a:rPr lang="en-US" sz="2400" b="1" dirty="0" smtClean="0">
                <a:solidFill>
                  <a:schemeClr val="bg1"/>
                </a:solidFill>
              </a:rPr>
              <a:t>		The </a:t>
            </a:r>
            <a:r>
              <a:rPr lang="en-US" sz="2400" b="1" dirty="0">
                <a:solidFill>
                  <a:schemeClr val="bg1"/>
                </a:solidFill>
              </a:rPr>
              <a:t>copyright of the standards and standardization documents belongs to ISRM and their duplication, distribution and resale without the consent of ISRM is prohibited and is subject to </a:t>
            </a:r>
            <a:r>
              <a:rPr lang="en-US" sz="2400" b="1" dirty="0" smtClean="0">
                <a:solidFill>
                  <a:schemeClr val="bg1"/>
                </a:solidFill>
              </a:rPr>
              <a:t>punishment sanctions </a:t>
            </a:r>
            <a:r>
              <a:rPr lang="en-US" sz="2400" b="1" dirty="0">
                <a:solidFill>
                  <a:schemeClr val="bg1"/>
                </a:solidFill>
              </a:rPr>
              <a:t>in accordance with the Law on Copyright and Related Rights.</a:t>
            </a:r>
          </a:p>
        </p:txBody>
      </p:sp>
      <p:pic>
        <p:nvPicPr>
          <p:cNvPr id="5" name="Picture 4">
            <a:extLst>
              <a:ext uri="{FF2B5EF4-FFF2-40B4-BE49-F238E27FC236}">
                <a16:creationId xmlns:a16="http://schemas.microsoft.com/office/drawing/2014/main" id="{FD1D3443-F048-4874-A4D9-9C2544F1AD70}"/>
              </a:ext>
            </a:extLst>
          </p:cNvPr>
          <p:cNvPicPr>
            <a:picLocks noChangeAspect="1"/>
          </p:cNvPicPr>
          <p:nvPr/>
        </p:nvPicPr>
        <p:blipFill>
          <a:blip r:embed="rId3" cstate="print"/>
          <a:srcRect/>
          <a:stretch>
            <a:fillRect/>
          </a:stretch>
        </p:blipFill>
        <p:spPr bwMode="auto">
          <a:xfrm>
            <a:off x="1053852" y="2376883"/>
            <a:ext cx="432048" cy="408045"/>
          </a:xfrm>
          <a:prstGeom prst="rect">
            <a:avLst/>
          </a:prstGeom>
          <a:noFill/>
          <a:ln w="9525">
            <a:noFill/>
            <a:miter lim="800000"/>
            <a:headEnd/>
            <a:tailEnd/>
          </a:ln>
        </p:spPr>
      </p:pic>
    </p:spTree>
    <p:extLst>
      <p:ext uri="{BB962C8B-B14F-4D97-AF65-F5344CB8AC3E}">
        <p14:creationId xmlns:p14="http://schemas.microsoft.com/office/powerpoint/2010/main" val="3705743389"/>
      </p:ext>
    </p:extLst>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6">
            <a:extLst>
              <a:ext uri="{FF2B5EF4-FFF2-40B4-BE49-F238E27FC236}">
                <a16:creationId xmlns:a16="http://schemas.microsoft.com/office/drawing/2014/main" id="{063EBDD0-E375-4B48-B44D-9C0609D6D8AC}"/>
              </a:ext>
            </a:extLst>
          </p:cNvPr>
          <p:cNvSpPr>
            <a:spLocks noChangeArrowheads="1"/>
          </p:cNvSpPr>
          <p:nvPr/>
        </p:nvSpPr>
        <p:spPr bwMode="auto">
          <a:xfrm>
            <a:off x="3450704" y="3184426"/>
            <a:ext cx="2947987" cy="1163638"/>
          </a:xfrm>
          <a:prstGeom prst="cube">
            <a:avLst>
              <a:gd name="adj" fmla="val 25000"/>
            </a:avLst>
          </a:prstGeom>
          <a:solidFill>
            <a:schemeClr val="accent5"/>
          </a:solidFill>
          <a:ln w="9525">
            <a:solidFill>
              <a:schemeClr val="accent5"/>
            </a:solidFill>
            <a:miter lim="800000"/>
            <a:headEnd/>
            <a:tailEnd/>
          </a:ln>
        </p:spPr>
        <p:txBody>
          <a:bodyPr lIns="55778" tIns="27889" rIns="55778" bIns="27889" anchor="ctr"/>
          <a:lstStyle/>
          <a:p>
            <a:pPr algn="ctr">
              <a:spcAft>
                <a:spcPts val="1000"/>
              </a:spcAft>
              <a:defRPr/>
            </a:pPr>
            <a:r>
              <a:rPr lang="en-US" sz="2000" b="1" dirty="0">
                <a:solidFill>
                  <a:schemeClr val="bg1"/>
                </a:solidFill>
                <a:latin typeface="Arial Narrow" pitchFamily="34" charset="0"/>
              </a:rPr>
              <a:t>Standardization</a:t>
            </a:r>
            <a:endParaRPr lang="mk-MK" sz="2000" dirty="0">
              <a:solidFill>
                <a:schemeClr val="bg1"/>
              </a:solidFill>
              <a:effectLst>
                <a:outerShdw blurRad="38100" dist="38100" dir="2700000" algn="tl">
                  <a:srgbClr val="FFFFFF"/>
                </a:outerShdw>
              </a:effectLst>
            </a:endParaRPr>
          </a:p>
        </p:txBody>
      </p:sp>
      <p:sp>
        <p:nvSpPr>
          <p:cNvPr id="3" name="Oval 27">
            <a:extLst>
              <a:ext uri="{FF2B5EF4-FFF2-40B4-BE49-F238E27FC236}">
                <a16:creationId xmlns:a16="http://schemas.microsoft.com/office/drawing/2014/main" id="{F4164EA7-9E14-4541-9258-FB8D81500C65}"/>
              </a:ext>
            </a:extLst>
          </p:cNvPr>
          <p:cNvSpPr>
            <a:spLocks noChangeArrowheads="1"/>
          </p:cNvSpPr>
          <p:nvPr/>
        </p:nvSpPr>
        <p:spPr bwMode="auto">
          <a:xfrm>
            <a:off x="3790429" y="1412776"/>
            <a:ext cx="2443162" cy="1177925"/>
          </a:xfrm>
          <a:prstGeom prst="ellipse">
            <a:avLst/>
          </a:prstGeom>
          <a:solidFill>
            <a:srgbClr val="FFFF99"/>
          </a:solidFill>
          <a:ln w="9525">
            <a:solidFill>
              <a:srgbClr val="FF9900"/>
            </a:solidFill>
            <a:round/>
            <a:headEnd/>
            <a:tailEnd/>
          </a:ln>
        </p:spPr>
        <p:txBody>
          <a:bodyPr lIns="55778" tIns="27889" rIns="55778" bIns="27889" anchor="ctr"/>
          <a:lstStyle/>
          <a:p>
            <a:pPr algn="ctr">
              <a:spcAft>
                <a:spcPts val="1000"/>
              </a:spcAft>
              <a:defRPr/>
            </a:pPr>
            <a:r>
              <a:rPr lang="en-US" sz="1600" b="1" dirty="0">
                <a:solidFill>
                  <a:srgbClr val="002060"/>
                </a:solidFill>
                <a:latin typeface="Arial" pitchFamily="34" charset="0"/>
              </a:rPr>
              <a:t>Consumer Associations</a:t>
            </a:r>
            <a:endParaRPr lang="mk-MK" sz="1600" dirty="0">
              <a:solidFill>
                <a:srgbClr val="002060"/>
              </a:solidFill>
              <a:effectLst>
                <a:outerShdw blurRad="38100" dist="38100" dir="2700000" algn="tl">
                  <a:srgbClr val="FFFFFF"/>
                </a:outerShdw>
              </a:effectLst>
            </a:endParaRPr>
          </a:p>
        </p:txBody>
      </p:sp>
      <p:sp>
        <p:nvSpPr>
          <p:cNvPr id="4" name="Oval 28">
            <a:extLst>
              <a:ext uri="{FF2B5EF4-FFF2-40B4-BE49-F238E27FC236}">
                <a16:creationId xmlns:a16="http://schemas.microsoft.com/office/drawing/2014/main" id="{FC8C3B6D-5704-4D0C-B7DA-B8DA57AEC4A7}"/>
              </a:ext>
            </a:extLst>
          </p:cNvPr>
          <p:cNvSpPr>
            <a:spLocks noChangeArrowheads="1"/>
          </p:cNvSpPr>
          <p:nvPr/>
        </p:nvSpPr>
        <p:spPr bwMode="auto">
          <a:xfrm>
            <a:off x="7030516" y="1412776"/>
            <a:ext cx="2968625" cy="1327150"/>
          </a:xfrm>
          <a:prstGeom prst="ellipse">
            <a:avLst/>
          </a:prstGeom>
          <a:solidFill>
            <a:srgbClr val="FFFF99"/>
          </a:solidFill>
          <a:ln w="9525">
            <a:solidFill>
              <a:srgbClr val="FF9900"/>
            </a:solidFill>
            <a:round/>
            <a:headEnd/>
            <a:tailEnd/>
          </a:ln>
        </p:spPr>
        <p:txBody>
          <a:bodyPr lIns="55778" tIns="27889" rIns="55778" bIns="27889" anchor="ctr"/>
          <a:lstStyle/>
          <a:p>
            <a:pPr algn="ctr">
              <a:spcAft>
                <a:spcPts val="1000"/>
              </a:spcAft>
              <a:defRPr/>
            </a:pPr>
            <a:r>
              <a:rPr lang="en-US" sz="1600" b="1" dirty="0">
                <a:solidFill>
                  <a:srgbClr val="002060"/>
                </a:solidFill>
                <a:latin typeface="Arial" pitchFamily="34" charset="0"/>
              </a:rPr>
              <a:t>Certification and consulting bodies</a:t>
            </a:r>
            <a:endParaRPr lang="mk-MK" sz="1600" dirty="0">
              <a:solidFill>
                <a:srgbClr val="002060"/>
              </a:solidFill>
              <a:effectLst>
                <a:outerShdw blurRad="38100" dist="38100" dir="2700000" algn="tl">
                  <a:srgbClr val="FFFFFF"/>
                </a:outerShdw>
              </a:effectLst>
            </a:endParaRPr>
          </a:p>
        </p:txBody>
      </p:sp>
      <p:sp>
        <p:nvSpPr>
          <p:cNvPr id="5" name="Oval 29">
            <a:extLst>
              <a:ext uri="{FF2B5EF4-FFF2-40B4-BE49-F238E27FC236}">
                <a16:creationId xmlns:a16="http://schemas.microsoft.com/office/drawing/2014/main" id="{95E26E09-15A8-4F5B-9DA7-F5EE3559E60F}"/>
              </a:ext>
            </a:extLst>
          </p:cNvPr>
          <p:cNvSpPr>
            <a:spLocks noChangeArrowheads="1"/>
          </p:cNvSpPr>
          <p:nvPr/>
        </p:nvSpPr>
        <p:spPr bwMode="auto">
          <a:xfrm>
            <a:off x="7030516" y="5125939"/>
            <a:ext cx="2562225" cy="962025"/>
          </a:xfrm>
          <a:prstGeom prst="ellipse">
            <a:avLst/>
          </a:prstGeom>
          <a:solidFill>
            <a:srgbClr val="FFFF99"/>
          </a:solidFill>
          <a:ln w="9525">
            <a:solidFill>
              <a:srgbClr val="FF9900"/>
            </a:solidFill>
            <a:round/>
            <a:headEnd/>
            <a:tailEnd/>
          </a:ln>
        </p:spPr>
        <p:txBody>
          <a:bodyPr lIns="55778" tIns="27889" rIns="55778" bIns="27889" anchor="ctr"/>
          <a:lstStyle/>
          <a:p>
            <a:pPr algn="ctr">
              <a:spcAft>
                <a:spcPts val="1000"/>
              </a:spcAft>
              <a:defRPr/>
            </a:pPr>
            <a:r>
              <a:rPr lang="en-US" sz="1600" b="1" dirty="0">
                <a:solidFill>
                  <a:srgbClr val="002060"/>
                </a:solidFill>
                <a:latin typeface="Arial" pitchFamily="34" charset="0"/>
              </a:rPr>
              <a:t>Non-governmental</a:t>
            </a:r>
          </a:p>
          <a:p>
            <a:pPr algn="ctr">
              <a:spcAft>
                <a:spcPts val="1000"/>
              </a:spcAft>
              <a:defRPr/>
            </a:pPr>
            <a:r>
              <a:rPr lang="en-US" sz="1600" b="1" dirty="0">
                <a:solidFill>
                  <a:srgbClr val="002060"/>
                </a:solidFill>
                <a:latin typeface="Arial" pitchFamily="34" charset="0"/>
              </a:rPr>
              <a:t>organizations</a:t>
            </a:r>
            <a:endParaRPr lang="mk-MK" sz="1600" dirty="0">
              <a:solidFill>
                <a:srgbClr val="002060"/>
              </a:solidFill>
              <a:effectLst>
                <a:outerShdw blurRad="38100" dist="38100" dir="2700000" algn="tl">
                  <a:srgbClr val="FFFFFF"/>
                </a:outerShdw>
              </a:effectLst>
            </a:endParaRPr>
          </a:p>
        </p:txBody>
      </p:sp>
      <p:sp>
        <p:nvSpPr>
          <p:cNvPr id="6" name="Oval 30">
            <a:extLst>
              <a:ext uri="{FF2B5EF4-FFF2-40B4-BE49-F238E27FC236}">
                <a16:creationId xmlns:a16="http://schemas.microsoft.com/office/drawing/2014/main" id="{36953765-F798-4EAB-AF49-4F37C122A8C0}"/>
              </a:ext>
            </a:extLst>
          </p:cNvPr>
          <p:cNvSpPr>
            <a:spLocks noChangeArrowheads="1"/>
          </p:cNvSpPr>
          <p:nvPr/>
        </p:nvSpPr>
        <p:spPr bwMode="auto">
          <a:xfrm>
            <a:off x="3790429" y="5125939"/>
            <a:ext cx="2462212" cy="1111250"/>
          </a:xfrm>
          <a:prstGeom prst="ellipse">
            <a:avLst/>
          </a:prstGeom>
          <a:solidFill>
            <a:srgbClr val="FFFF99"/>
          </a:solidFill>
          <a:ln w="9525">
            <a:solidFill>
              <a:srgbClr val="FF9900"/>
            </a:solidFill>
            <a:round/>
            <a:headEnd/>
            <a:tailEnd/>
          </a:ln>
        </p:spPr>
        <p:txBody>
          <a:bodyPr lIns="55778" tIns="27889" rIns="55778" bIns="27889" anchor="ctr"/>
          <a:lstStyle/>
          <a:p>
            <a:pPr algn="ctr">
              <a:spcAft>
                <a:spcPts val="1000"/>
              </a:spcAft>
              <a:defRPr/>
            </a:pPr>
            <a:r>
              <a:rPr lang="en-US" sz="1600" b="1" dirty="0">
                <a:solidFill>
                  <a:srgbClr val="002060"/>
                </a:solidFill>
                <a:latin typeface="Arial" pitchFamily="34" charset="0"/>
              </a:rPr>
              <a:t>Educational</a:t>
            </a:r>
          </a:p>
          <a:p>
            <a:pPr algn="ctr">
              <a:spcAft>
                <a:spcPts val="1000"/>
              </a:spcAft>
              <a:defRPr/>
            </a:pPr>
            <a:r>
              <a:rPr lang="en-US" sz="1600" b="1" dirty="0">
                <a:solidFill>
                  <a:srgbClr val="002060"/>
                </a:solidFill>
                <a:latin typeface="Arial" pitchFamily="34" charset="0"/>
              </a:rPr>
              <a:t>institutions</a:t>
            </a:r>
            <a:endParaRPr lang="mk-MK" sz="1600" dirty="0">
              <a:solidFill>
                <a:srgbClr val="002060"/>
              </a:solidFill>
              <a:effectLst>
                <a:outerShdw blurRad="38100" dist="38100" dir="2700000" algn="tl">
                  <a:srgbClr val="FFFFFF"/>
                </a:outerShdw>
              </a:effectLst>
            </a:endParaRPr>
          </a:p>
        </p:txBody>
      </p:sp>
      <p:sp>
        <p:nvSpPr>
          <p:cNvPr id="7" name="Oval 31">
            <a:extLst>
              <a:ext uri="{FF2B5EF4-FFF2-40B4-BE49-F238E27FC236}">
                <a16:creationId xmlns:a16="http://schemas.microsoft.com/office/drawing/2014/main" id="{3F533EDD-2A01-4BB2-96BD-5EFC1AC8628F}"/>
              </a:ext>
            </a:extLst>
          </p:cNvPr>
          <p:cNvSpPr>
            <a:spLocks noChangeArrowheads="1"/>
          </p:cNvSpPr>
          <p:nvPr/>
        </p:nvSpPr>
        <p:spPr bwMode="auto">
          <a:xfrm>
            <a:off x="909116" y="1822351"/>
            <a:ext cx="2201863" cy="962025"/>
          </a:xfrm>
          <a:prstGeom prst="ellipse">
            <a:avLst/>
          </a:prstGeom>
          <a:solidFill>
            <a:srgbClr val="FFFF99"/>
          </a:solidFill>
          <a:ln w="9525">
            <a:solidFill>
              <a:srgbClr val="FF9900"/>
            </a:solidFill>
            <a:round/>
            <a:headEnd/>
            <a:tailEnd/>
          </a:ln>
        </p:spPr>
        <p:txBody>
          <a:bodyPr lIns="55778" tIns="27889" rIns="55778" bIns="27889" anchor="ctr"/>
          <a:lstStyle/>
          <a:p>
            <a:pPr algn="ctr">
              <a:spcAft>
                <a:spcPts val="1000"/>
              </a:spcAft>
              <a:defRPr/>
            </a:pPr>
            <a:r>
              <a:rPr lang="en-US" sz="1600" b="1" dirty="0">
                <a:solidFill>
                  <a:srgbClr val="002060"/>
                </a:solidFill>
                <a:latin typeface="Arial" pitchFamily="34" charset="0"/>
              </a:rPr>
              <a:t>Chambers of Commerce</a:t>
            </a:r>
            <a:endParaRPr lang="mk-MK" sz="1600" dirty="0">
              <a:solidFill>
                <a:srgbClr val="002060"/>
              </a:solidFill>
              <a:effectLst>
                <a:outerShdw blurRad="38100" dist="38100" dir="2700000" algn="tl">
                  <a:srgbClr val="FFFFFF"/>
                </a:outerShdw>
              </a:effectLst>
            </a:endParaRPr>
          </a:p>
        </p:txBody>
      </p:sp>
      <p:sp>
        <p:nvSpPr>
          <p:cNvPr id="8" name="Oval 32">
            <a:extLst>
              <a:ext uri="{FF2B5EF4-FFF2-40B4-BE49-F238E27FC236}">
                <a16:creationId xmlns:a16="http://schemas.microsoft.com/office/drawing/2014/main" id="{7AAF9AB1-B136-443C-8456-E90D343ED155}"/>
              </a:ext>
            </a:extLst>
          </p:cNvPr>
          <p:cNvSpPr>
            <a:spLocks noChangeArrowheads="1"/>
          </p:cNvSpPr>
          <p:nvPr/>
        </p:nvSpPr>
        <p:spPr bwMode="auto">
          <a:xfrm>
            <a:off x="836091" y="3428901"/>
            <a:ext cx="2124075" cy="962025"/>
          </a:xfrm>
          <a:prstGeom prst="ellipse">
            <a:avLst/>
          </a:prstGeom>
          <a:solidFill>
            <a:srgbClr val="FFFF99"/>
          </a:solidFill>
          <a:ln w="9525">
            <a:solidFill>
              <a:srgbClr val="FF9900"/>
            </a:solidFill>
            <a:round/>
            <a:headEnd/>
            <a:tailEnd/>
          </a:ln>
        </p:spPr>
        <p:txBody>
          <a:bodyPr lIns="55778" tIns="27889" rIns="55778" bIns="27889"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spcAft>
                <a:spcPts val="1000"/>
              </a:spcAft>
              <a:buClrTx/>
              <a:buSzTx/>
              <a:buNone/>
            </a:pPr>
            <a:r>
              <a:rPr lang="en-US" altLang="en-US" sz="1400" b="1" dirty="0">
                <a:solidFill>
                  <a:srgbClr val="002060"/>
                </a:solidFill>
                <a:latin typeface="Arial" panose="020B0604020202020204" pitchFamily="34" charset="0"/>
              </a:rPr>
              <a:t>Manufacturers</a:t>
            </a:r>
            <a:endParaRPr lang="mk-MK" altLang="en-US" sz="1400" b="1" dirty="0">
              <a:solidFill>
                <a:srgbClr val="002060"/>
              </a:solidFill>
              <a:latin typeface="Arial" panose="020B0604020202020204" pitchFamily="34" charset="0"/>
            </a:endParaRPr>
          </a:p>
        </p:txBody>
      </p:sp>
      <p:sp>
        <p:nvSpPr>
          <p:cNvPr id="9" name="Oval 33">
            <a:extLst>
              <a:ext uri="{FF2B5EF4-FFF2-40B4-BE49-F238E27FC236}">
                <a16:creationId xmlns:a16="http://schemas.microsoft.com/office/drawing/2014/main" id="{CFEF12C1-8CEF-4311-A1B5-15B9BAE8CD26}"/>
              </a:ext>
            </a:extLst>
          </p:cNvPr>
          <p:cNvSpPr>
            <a:spLocks noChangeArrowheads="1"/>
          </p:cNvSpPr>
          <p:nvPr/>
        </p:nvSpPr>
        <p:spPr bwMode="auto">
          <a:xfrm>
            <a:off x="7030516" y="3376514"/>
            <a:ext cx="2562225" cy="963612"/>
          </a:xfrm>
          <a:prstGeom prst="ellipse">
            <a:avLst/>
          </a:prstGeom>
          <a:solidFill>
            <a:srgbClr val="FFFF99"/>
          </a:solidFill>
          <a:ln w="9525">
            <a:solidFill>
              <a:srgbClr val="FF9900"/>
            </a:solidFill>
            <a:round/>
            <a:headEnd/>
            <a:tailEnd/>
          </a:ln>
        </p:spPr>
        <p:txBody>
          <a:bodyPr lIns="55778" tIns="27889" rIns="55778" bIns="27889" anchor="ctr"/>
          <a:lstStyle/>
          <a:p>
            <a:pPr algn="ctr">
              <a:spcAft>
                <a:spcPts val="1000"/>
              </a:spcAft>
              <a:defRPr/>
            </a:pPr>
            <a:r>
              <a:rPr lang="en-US" sz="1600" b="1" dirty="0">
                <a:solidFill>
                  <a:srgbClr val="002060"/>
                </a:solidFill>
                <a:latin typeface="Arial" charset="0"/>
              </a:rPr>
              <a:t>The business community</a:t>
            </a:r>
            <a:endParaRPr lang="mk-MK" sz="1600" dirty="0">
              <a:solidFill>
                <a:srgbClr val="002060"/>
              </a:solidFill>
              <a:effectLst>
                <a:outerShdw blurRad="38100" dist="38100" dir="2700000" algn="tl">
                  <a:srgbClr val="FFFFFF"/>
                </a:outerShdw>
              </a:effectLst>
            </a:endParaRPr>
          </a:p>
        </p:txBody>
      </p:sp>
      <p:sp>
        <p:nvSpPr>
          <p:cNvPr id="10" name="Oval 34">
            <a:extLst>
              <a:ext uri="{FF2B5EF4-FFF2-40B4-BE49-F238E27FC236}">
                <a16:creationId xmlns:a16="http://schemas.microsoft.com/office/drawing/2014/main" id="{A21EB4EE-0E19-4B2E-B72B-16163F6AB6C5}"/>
              </a:ext>
            </a:extLst>
          </p:cNvPr>
          <p:cNvSpPr>
            <a:spLocks noChangeArrowheads="1"/>
          </p:cNvSpPr>
          <p:nvPr/>
        </p:nvSpPr>
        <p:spPr bwMode="auto">
          <a:xfrm>
            <a:off x="1269479" y="5125939"/>
            <a:ext cx="1770062" cy="963612"/>
          </a:xfrm>
          <a:prstGeom prst="ellipse">
            <a:avLst/>
          </a:prstGeom>
          <a:solidFill>
            <a:srgbClr val="FFFF99"/>
          </a:solidFill>
          <a:ln w="9525">
            <a:solidFill>
              <a:srgbClr val="FF9900"/>
            </a:solidFill>
            <a:round/>
            <a:headEnd/>
            <a:tailEnd/>
          </a:ln>
        </p:spPr>
        <p:txBody>
          <a:bodyPr lIns="55778" tIns="27889" rIns="55778" bIns="27889" anchor="ctr"/>
          <a:lstStyle/>
          <a:p>
            <a:pPr algn="ctr">
              <a:spcAft>
                <a:spcPts val="1000"/>
              </a:spcAft>
              <a:defRPr/>
            </a:pPr>
            <a:r>
              <a:rPr lang="en-US" sz="1600" b="1" dirty="0">
                <a:solidFill>
                  <a:srgbClr val="002060"/>
                </a:solidFill>
                <a:latin typeface="Arial" pitchFamily="34" charset="0"/>
              </a:rPr>
              <a:t>State authorities</a:t>
            </a:r>
            <a:endParaRPr lang="mk-MK" sz="1600" dirty="0">
              <a:solidFill>
                <a:srgbClr val="002060"/>
              </a:solidFill>
              <a:effectLst>
                <a:outerShdw blurRad="38100" dist="38100" dir="2700000" algn="tl">
                  <a:srgbClr val="FFFFFF"/>
                </a:outerShdw>
              </a:effectLst>
            </a:endParaRPr>
          </a:p>
        </p:txBody>
      </p:sp>
      <p:sp>
        <p:nvSpPr>
          <p:cNvPr id="11" name="Line 40">
            <a:extLst>
              <a:ext uri="{FF2B5EF4-FFF2-40B4-BE49-F238E27FC236}">
                <a16:creationId xmlns:a16="http://schemas.microsoft.com/office/drawing/2014/main" id="{90ABD897-247E-4550-934C-078F08F57D62}"/>
              </a:ext>
            </a:extLst>
          </p:cNvPr>
          <p:cNvSpPr>
            <a:spLocks noChangeShapeType="1"/>
          </p:cNvSpPr>
          <p:nvPr/>
        </p:nvSpPr>
        <p:spPr bwMode="auto">
          <a:xfrm flipV="1">
            <a:off x="2709341" y="4348064"/>
            <a:ext cx="1189038" cy="971550"/>
          </a:xfrm>
          <a:prstGeom prst="line">
            <a:avLst/>
          </a:prstGeom>
          <a:noFill/>
          <a:ln w="38100">
            <a:solidFill>
              <a:srgbClr val="000000"/>
            </a:solidFill>
            <a:round/>
            <a:headEnd/>
            <a:tailEnd type="stealth" w="med" len="med"/>
          </a:ln>
        </p:spPr>
        <p:txBody>
          <a:bodyPr/>
          <a:lstStyle/>
          <a:p>
            <a:pPr algn="ctr" eaLnBrk="1" hangingPunct="1">
              <a:defRPr/>
            </a:pPr>
            <a:endParaRPr lang="mk-MK">
              <a:effectLst>
                <a:outerShdw blurRad="38100" dist="38100" dir="2700000" algn="tl">
                  <a:srgbClr val="000000">
                    <a:alpha val="43137"/>
                  </a:srgbClr>
                </a:outerShdw>
              </a:effectLst>
            </a:endParaRPr>
          </a:p>
        </p:txBody>
      </p:sp>
      <p:sp>
        <p:nvSpPr>
          <p:cNvPr id="12" name="Line 41">
            <a:extLst>
              <a:ext uri="{FF2B5EF4-FFF2-40B4-BE49-F238E27FC236}">
                <a16:creationId xmlns:a16="http://schemas.microsoft.com/office/drawing/2014/main" id="{9BB86F62-2678-4E5C-A2A5-1E464F4BC583}"/>
              </a:ext>
            </a:extLst>
          </p:cNvPr>
          <p:cNvSpPr>
            <a:spLocks noChangeShapeType="1"/>
          </p:cNvSpPr>
          <p:nvPr/>
        </p:nvSpPr>
        <p:spPr bwMode="auto">
          <a:xfrm>
            <a:off x="4869929" y="4348064"/>
            <a:ext cx="0" cy="777875"/>
          </a:xfrm>
          <a:prstGeom prst="line">
            <a:avLst/>
          </a:prstGeom>
          <a:noFill/>
          <a:ln w="38100">
            <a:solidFill>
              <a:srgbClr val="000000"/>
            </a:solidFill>
            <a:round/>
            <a:headEnd type="stealth" w="med" len="med"/>
            <a:tailEnd/>
          </a:ln>
        </p:spPr>
        <p:txBody>
          <a:bodyPr/>
          <a:lstStyle/>
          <a:p>
            <a:pPr algn="ctr" eaLnBrk="1" hangingPunct="1">
              <a:defRPr/>
            </a:pPr>
            <a:endParaRPr lang="mk-MK">
              <a:effectLst>
                <a:outerShdw blurRad="38100" dist="38100" dir="2700000" algn="tl">
                  <a:srgbClr val="000000">
                    <a:alpha val="43137"/>
                  </a:srgbClr>
                </a:outerShdw>
              </a:effectLst>
            </a:endParaRPr>
          </a:p>
        </p:txBody>
      </p:sp>
      <p:sp>
        <p:nvSpPr>
          <p:cNvPr id="13" name="Line 40">
            <a:extLst>
              <a:ext uri="{FF2B5EF4-FFF2-40B4-BE49-F238E27FC236}">
                <a16:creationId xmlns:a16="http://schemas.microsoft.com/office/drawing/2014/main" id="{CE3BE3A8-43FB-4FCC-A77A-50C3C916ECF9}"/>
              </a:ext>
            </a:extLst>
          </p:cNvPr>
          <p:cNvSpPr>
            <a:spLocks noChangeShapeType="1"/>
          </p:cNvSpPr>
          <p:nvPr/>
        </p:nvSpPr>
        <p:spPr bwMode="auto">
          <a:xfrm flipH="1" flipV="1">
            <a:off x="5770041" y="4348064"/>
            <a:ext cx="1584325" cy="971550"/>
          </a:xfrm>
          <a:prstGeom prst="line">
            <a:avLst/>
          </a:prstGeom>
          <a:noFill/>
          <a:ln w="38100">
            <a:solidFill>
              <a:srgbClr val="000000"/>
            </a:solidFill>
            <a:round/>
            <a:headEnd/>
            <a:tailEnd type="stealth" w="med" len="med"/>
          </a:ln>
        </p:spPr>
        <p:txBody>
          <a:bodyPr/>
          <a:lstStyle/>
          <a:p>
            <a:pPr algn="ctr" eaLnBrk="1" hangingPunct="1">
              <a:defRPr/>
            </a:pPr>
            <a:endParaRPr lang="mk-MK">
              <a:effectLst>
                <a:outerShdw blurRad="38100" dist="38100" dir="2700000" algn="tl">
                  <a:srgbClr val="000000">
                    <a:alpha val="43137"/>
                  </a:srgbClr>
                </a:outerShdw>
              </a:effectLst>
            </a:endParaRPr>
          </a:p>
        </p:txBody>
      </p:sp>
      <p:sp>
        <p:nvSpPr>
          <p:cNvPr id="14" name="Line 40">
            <a:extLst>
              <a:ext uri="{FF2B5EF4-FFF2-40B4-BE49-F238E27FC236}">
                <a16:creationId xmlns:a16="http://schemas.microsoft.com/office/drawing/2014/main" id="{F48C798C-BB06-438F-B370-B4CF202AD77C}"/>
              </a:ext>
            </a:extLst>
          </p:cNvPr>
          <p:cNvSpPr>
            <a:spLocks noChangeShapeType="1"/>
          </p:cNvSpPr>
          <p:nvPr/>
        </p:nvSpPr>
        <p:spPr bwMode="auto">
          <a:xfrm>
            <a:off x="2815704" y="2565301"/>
            <a:ext cx="1101725" cy="811213"/>
          </a:xfrm>
          <a:prstGeom prst="line">
            <a:avLst/>
          </a:prstGeom>
          <a:noFill/>
          <a:ln w="38100">
            <a:solidFill>
              <a:srgbClr val="000000"/>
            </a:solidFill>
            <a:round/>
            <a:headEnd/>
            <a:tailEnd type="stealth" w="med" len="med"/>
          </a:ln>
        </p:spPr>
        <p:txBody>
          <a:bodyPr/>
          <a:lstStyle/>
          <a:p>
            <a:pPr algn="ctr" eaLnBrk="1" hangingPunct="1">
              <a:defRPr/>
            </a:pPr>
            <a:endParaRPr lang="mk-MK">
              <a:effectLst>
                <a:outerShdw blurRad="38100" dist="38100" dir="2700000" algn="tl">
                  <a:srgbClr val="000000">
                    <a:alpha val="43137"/>
                  </a:srgbClr>
                </a:outerShdw>
              </a:effectLst>
            </a:endParaRPr>
          </a:p>
        </p:txBody>
      </p:sp>
      <p:sp>
        <p:nvSpPr>
          <p:cNvPr id="15" name="Line 40">
            <a:extLst>
              <a:ext uri="{FF2B5EF4-FFF2-40B4-BE49-F238E27FC236}">
                <a16:creationId xmlns:a16="http://schemas.microsoft.com/office/drawing/2014/main" id="{52F01483-A8DA-4AC7-8A76-1921BA06E3BE}"/>
              </a:ext>
            </a:extLst>
          </p:cNvPr>
          <p:cNvSpPr>
            <a:spLocks noChangeShapeType="1"/>
          </p:cNvSpPr>
          <p:nvPr/>
        </p:nvSpPr>
        <p:spPr bwMode="auto">
          <a:xfrm flipH="1">
            <a:off x="5770041" y="2404964"/>
            <a:ext cx="1582738" cy="971550"/>
          </a:xfrm>
          <a:prstGeom prst="line">
            <a:avLst/>
          </a:prstGeom>
          <a:noFill/>
          <a:ln w="38100">
            <a:solidFill>
              <a:srgbClr val="000000"/>
            </a:solidFill>
            <a:round/>
            <a:headEnd/>
            <a:tailEnd type="stealth" w="med" len="med"/>
          </a:ln>
        </p:spPr>
        <p:txBody>
          <a:bodyPr/>
          <a:lstStyle/>
          <a:p>
            <a:pPr algn="ctr" eaLnBrk="1" hangingPunct="1">
              <a:defRPr/>
            </a:pPr>
            <a:endParaRPr lang="mk-MK">
              <a:effectLst>
                <a:outerShdw blurRad="38100" dist="38100" dir="2700000" algn="tl">
                  <a:srgbClr val="000000">
                    <a:alpha val="43137"/>
                  </a:srgbClr>
                </a:outerShdw>
              </a:effectLst>
            </a:endParaRPr>
          </a:p>
        </p:txBody>
      </p:sp>
      <p:sp>
        <p:nvSpPr>
          <p:cNvPr id="16" name="Line 41">
            <a:extLst>
              <a:ext uri="{FF2B5EF4-FFF2-40B4-BE49-F238E27FC236}">
                <a16:creationId xmlns:a16="http://schemas.microsoft.com/office/drawing/2014/main" id="{60A285D0-5A65-4578-A774-AAE7ADC855F0}"/>
              </a:ext>
            </a:extLst>
          </p:cNvPr>
          <p:cNvSpPr>
            <a:spLocks noChangeShapeType="1"/>
          </p:cNvSpPr>
          <p:nvPr/>
        </p:nvSpPr>
        <p:spPr bwMode="auto">
          <a:xfrm flipV="1">
            <a:off x="4869929" y="2600226"/>
            <a:ext cx="0" cy="776288"/>
          </a:xfrm>
          <a:prstGeom prst="line">
            <a:avLst/>
          </a:prstGeom>
          <a:noFill/>
          <a:ln w="38100">
            <a:solidFill>
              <a:srgbClr val="000000"/>
            </a:solidFill>
            <a:round/>
            <a:headEnd type="stealth" w="med" len="med"/>
            <a:tailEnd/>
          </a:ln>
        </p:spPr>
        <p:txBody>
          <a:bodyPr/>
          <a:lstStyle/>
          <a:p>
            <a:pPr algn="ctr" eaLnBrk="1" hangingPunct="1">
              <a:defRPr/>
            </a:pPr>
            <a:endParaRPr lang="mk-MK">
              <a:effectLst>
                <a:outerShdw blurRad="38100" dist="38100" dir="2700000" algn="tl">
                  <a:srgbClr val="000000">
                    <a:alpha val="43137"/>
                  </a:srgbClr>
                </a:outerShdw>
              </a:effectLst>
            </a:endParaRPr>
          </a:p>
        </p:txBody>
      </p:sp>
      <p:sp>
        <p:nvSpPr>
          <p:cNvPr id="17" name="Line 40">
            <a:extLst>
              <a:ext uri="{FF2B5EF4-FFF2-40B4-BE49-F238E27FC236}">
                <a16:creationId xmlns:a16="http://schemas.microsoft.com/office/drawing/2014/main" id="{E652D3B4-0FE8-4E42-9327-4DC12DE63884}"/>
              </a:ext>
            </a:extLst>
          </p:cNvPr>
          <p:cNvSpPr>
            <a:spLocks noChangeShapeType="1"/>
          </p:cNvSpPr>
          <p:nvPr/>
        </p:nvSpPr>
        <p:spPr bwMode="auto">
          <a:xfrm>
            <a:off x="2709341" y="3959126"/>
            <a:ext cx="793750" cy="1588"/>
          </a:xfrm>
          <a:prstGeom prst="line">
            <a:avLst/>
          </a:prstGeom>
          <a:noFill/>
          <a:ln w="38100">
            <a:solidFill>
              <a:srgbClr val="000000"/>
            </a:solidFill>
            <a:round/>
            <a:headEnd/>
            <a:tailEnd type="stealth" w="med" len="med"/>
          </a:ln>
        </p:spPr>
        <p:txBody>
          <a:bodyPr/>
          <a:lstStyle/>
          <a:p>
            <a:pPr algn="ctr" eaLnBrk="1" hangingPunct="1">
              <a:defRPr/>
            </a:pPr>
            <a:endParaRPr lang="mk-MK">
              <a:effectLst>
                <a:outerShdw blurRad="38100" dist="38100" dir="2700000" algn="tl">
                  <a:srgbClr val="000000">
                    <a:alpha val="43137"/>
                  </a:srgbClr>
                </a:outerShdw>
              </a:effectLst>
            </a:endParaRPr>
          </a:p>
        </p:txBody>
      </p:sp>
      <p:sp>
        <p:nvSpPr>
          <p:cNvPr id="18" name="Line 40">
            <a:extLst>
              <a:ext uri="{FF2B5EF4-FFF2-40B4-BE49-F238E27FC236}">
                <a16:creationId xmlns:a16="http://schemas.microsoft.com/office/drawing/2014/main" id="{4323B8CD-DBA1-4307-BFB8-A9A1CDF1207A}"/>
              </a:ext>
            </a:extLst>
          </p:cNvPr>
          <p:cNvSpPr>
            <a:spLocks noChangeShapeType="1"/>
          </p:cNvSpPr>
          <p:nvPr/>
        </p:nvSpPr>
        <p:spPr bwMode="auto">
          <a:xfrm flipH="1">
            <a:off x="5949429" y="3959126"/>
            <a:ext cx="1187450" cy="1588"/>
          </a:xfrm>
          <a:prstGeom prst="line">
            <a:avLst/>
          </a:prstGeom>
          <a:noFill/>
          <a:ln w="38100">
            <a:solidFill>
              <a:srgbClr val="000000"/>
            </a:solidFill>
            <a:round/>
            <a:headEnd/>
            <a:tailEnd type="stealth" w="med" len="med"/>
          </a:ln>
        </p:spPr>
        <p:txBody>
          <a:bodyPr/>
          <a:lstStyle/>
          <a:p>
            <a:pPr algn="ctr" eaLnBrk="1" hangingPunct="1">
              <a:defRPr/>
            </a:pPr>
            <a:endParaRPr lang="mk-MK">
              <a:effectLst>
                <a:outerShdw blurRad="38100" dist="38100" dir="2700000" algn="tl">
                  <a:srgbClr val="000000">
                    <a:alpha val="43137"/>
                  </a:srgbClr>
                </a:outerShdw>
              </a:effectLst>
            </a:endParaRPr>
          </a:p>
        </p:txBody>
      </p:sp>
      <p:sp>
        <p:nvSpPr>
          <p:cNvPr id="21" name="Rectangle 2">
            <a:extLst>
              <a:ext uri="{FF2B5EF4-FFF2-40B4-BE49-F238E27FC236}">
                <a16:creationId xmlns:a16="http://schemas.microsoft.com/office/drawing/2014/main" id="{1C025780-77A5-4787-82B0-ABDC99994FAD}"/>
              </a:ext>
            </a:extLst>
          </p:cNvPr>
          <p:cNvSpPr txBox="1">
            <a:spLocks noChangeArrowheads="1"/>
          </p:cNvSpPr>
          <p:nvPr/>
        </p:nvSpPr>
        <p:spPr>
          <a:xfrm>
            <a:off x="621804" y="606711"/>
            <a:ext cx="9144000" cy="504056"/>
          </a:xfrm>
          <a:prstGeom prst="rect">
            <a:avLst/>
          </a:prstGeom>
        </p:spPr>
        <p:txBody>
          <a:bodyPr/>
          <a:lstStyle>
            <a:lvl1pPr algn="l" defTabSz="457063" rtl="0" eaLnBrk="1" latinLnBrk="0" hangingPunct="1">
              <a:spcBef>
                <a:spcPct val="0"/>
              </a:spcBef>
              <a:buNone/>
              <a:defRPr sz="3599" kern="12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3200" b="1" cap="all" dirty="0" smtClean="0">
                <a:solidFill>
                  <a:srgbClr val="C00000"/>
                </a:solidFill>
                <a:effectLst>
                  <a:outerShdw blurRad="38100" dist="38100" dir="2700000" algn="tl">
                    <a:srgbClr val="000000"/>
                  </a:outerShdw>
                </a:effectLst>
                <a:latin typeface="StobiSans Regular" panose="02000503030000020004" pitchFamily="50" charset="0"/>
                <a:cs typeface="Arial" panose="020B0604020202020204" pitchFamily="34" charset="0"/>
              </a:rPr>
              <a:t>INTERESTED PARTIES</a:t>
            </a:r>
            <a:endParaRPr lang="en-US" sz="3200" b="1" cap="all" dirty="0">
              <a:solidFill>
                <a:srgbClr val="C00000"/>
              </a:solidFill>
              <a:effectLst>
                <a:outerShdw blurRad="38100" dist="38100" dir="2700000" algn="tl">
                  <a:srgbClr val="000000"/>
                </a:outerShdw>
              </a:effectLst>
              <a:latin typeface="StobiSans Regular" panose="02000503030000020004" pitchFamily="50" charset="0"/>
              <a:cs typeface="Arial" panose="020B0604020202020204" pitchFamily="34" charset="0"/>
            </a:endParaRPr>
          </a:p>
        </p:txBody>
      </p:sp>
    </p:spTree>
    <p:extLst>
      <p:ext uri="{BB962C8B-B14F-4D97-AF65-F5344CB8AC3E}">
        <p14:creationId xmlns:p14="http://schemas.microsoft.com/office/powerpoint/2010/main" val="4255501795"/>
      </p:ext>
    </p:extLst>
  </p:cSld>
  <p:clrMapOvr>
    <a:masterClrMapping/>
  </p:clrMapOvr>
  <p:transition spd="slow">
    <p:circl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4"/>
          <p:cNvSpPr txBox="1">
            <a:spLocks noChangeArrowheads="1"/>
          </p:cNvSpPr>
          <p:nvPr/>
        </p:nvSpPr>
        <p:spPr bwMode="auto">
          <a:xfrm>
            <a:off x="1666875" y="564099"/>
            <a:ext cx="83518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dirty="0">
                <a:solidFill>
                  <a:srgbClr val="A50021"/>
                </a:solidFill>
                <a:effectLst>
                  <a:outerShdw blurRad="38100" dist="38100" dir="2700000" algn="tl">
                    <a:srgbClr val="000000">
                      <a:alpha val="43137"/>
                    </a:srgbClr>
                  </a:outerShdw>
                </a:effectLst>
              </a:rPr>
              <a:t>Participation of ISRM TC in the work of European and international</a:t>
            </a:r>
            <a:r>
              <a:rPr lang="mk-MK" sz="2400" b="1" dirty="0">
                <a:solidFill>
                  <a:srgbClr val="A50021"/>
                </a:solidFill>
                <a:effectLst>
                  <a:outerShdw blurRad="38100" dist="38100" dir="2700000" algn="tl">
                    <a:srgbClr val="000000">
                      <a:alpha val="43137"/>
                    </a:srgbClr>
                  </a:outerShdw>
                </a:effectLst>
              </a:rPr>
              <a:t> </a:t>
            </a:r>
            <a:r>
              <a:rPr lang="en-US" sz="2400" b="1" dirty="0">
                <a:solidFill>
                  <a:srgbClr val="A50021"/>
                </a:solidFill>
                <a:effectLst>
                  <a:outerShdw blurRad="38100" dist="38100" dir="2700000" algn="tl">
                    <a:srgbClr val="000000">
                      <a:alpha val="43137"/>
                    </a:srgbClr>
                  </a:outerShdw>
                </a:effectLst>
              </a:rPr>
              <a:t>TC’s and WG’s</a:t>
            </a:r>
            <a:endParaRPr lang="en-GB" sz="2400" b="1" dirty="0">
              <a:solidFill>
                <a:srgbClr val="A50021"/>
              </a:solidFill>
              <a:effectLst>
                <a:outerShdw blurRad="38100" dist="38100" dir="2700000" algn="tl">
                  <a:srgbClr val="000000">
                    <a:alpha val="43137"/>
                  </a:srgbClr>
                </a:outerShdw>
              </a:effectLst>
            </a:endParaRPr>
          </a:p>
        </p:txBody>
      </p:sp>
      <p:sp>
        <p:nvSpPr>
          <p:cNvPr id="57349" name="AutoShape 5"/>
          <p:cNvSpPr>
            <a:spLocks noChangeArrowheads="1"/>
          </p:cNvSpPr>
          <p:nvPr/>
        </p:nvSpPr>
        <p:spPr bwMode="auto">
          <a:xfrm>
            <a:off x="4581525" y="1700213"/>
            <a:ext cx="3097212" cy="129540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solidFill>
                  <a:srgbClr val="000000"/>
                </a:solidFill>
              </a:rPr>
              <a:t>ISRM</a:t>
            </a:r>
          </a:p>
          <a:p>
            <a:pPr algn="ctr"/>
            <a:r>
              <a:rPr lang="en-US" b="1" dirty="0">
                <a:solidFill>
                  <a:srgbClr val="000000"/>
                </a:solidFill>
              </a:rPr>
              <a:t>TECHNICAL</a:t>
            </a:r>
          </a:p>
          <a:p>
            <a:pPr algn="ctr"/>
            <a:r>
              <a:rPr lang="en-US" b="1" dirty="0">
                <a:solidFill>
                  <a:srgbClr val="000000"/>
                </a:solidFill>
              </a:rPr>
              <a:t>COMMITTEES</a:t>
            </a:r>
            <a:endParaRPr lang="en-GB" b="1" dirty="0">
              <a:solidFill>
                <a:srgbClr val="000000"/>
              </a:solidFill>
            </a:endParaRPr>
          </a:p>
        </p:txBody>
      </p:sp>
      <p:sp>
        <p:nvSpPr>
          <p:cNvPr id="57350" name="Rectangle 6"/>
          <p:cNvSpPr>
            <a:spLocks noChangeArrowheads="1"/>
          </p:cNvSpPr>
          <p:nvPr/>
        </p:nvSpPr>
        <p:spPr bwMode="auto">
          <a:xfrm>
            <a:off x="2422526" y="3357563"/>
            <a:ext cx="2592387"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t>DELEGATION</a:t>
            </a:r>
            <a:endParaRPr lang="en-GB" b="1" dirty="0"/>
          </a:p>
        </p:txBody>
      </p:sp>
      <p:sp>
        <p:nvSpPr>
          <p:cNvPr id="57351" name="Rectangle 7"/>
          <p:cNvSpPr>
            <a:spLocks noChangeArrowheads="1"/>
          </p:cNvSpPr>
          <p:nvPr/>
        </p:nvSpPr>
        <p:spPr bwMode="auto">
          <a:xfrm>
            <a:off x="2206626" y="4868863"/>
            <a:ext cx="3024187" cy="863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t>CEN/CENELEC/ETSI/ISO/IEC</a:t>
            </a:r>
          </a:p>
          <a:p>
            <a:pPr algn="ctr"/>
            <a:r>
              <a:rPr lang="en-US" b="1" dirty="0"/>
              <a:t>Technical committees</a:t>
            </a:r>
            <a:endParaRPr lang="en-GB" b="1" dirty="0"/>
          </a:p>
        </p:txBody>
      </p:sp>
      <p:sp>
        <p:nvSpPr>
          <p:cNvPr id="57352" name="Oval 8"/>
          <p:cNvSpPr>
            <a:spLocks noChangeArrowheads="1"/>
          </p:cNvSpPr>
          <p:nvPr/>
        </p:nvSpPr>
        <p:spPr bwMode="auto">
          <a:xfrm>
            <a:off x="6454776" y="4797425"/>
            <a:ext cx="3024187" cy="863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t>Working groups</a:t>
            </a:r>
            <a:endParaRPr lang="en-GB" b="1" dirty="0"/>
          </a:p>
        </p:txBody>
      </p:sp>
      <p:sp>
        <p:nvSpPr>
          <p:cNvPr id="57353" name="Rectangle 9"/>
          <p:cNvSpPr>
            <a:spLocks noChangeArrowheads="1"/>
          </p:cNvSpPr>
          <p:nvPr/>
        </p:nvSpPr>
        <p:spPr bwMode="auto">
          <a:xfrm>
            <a:off x="6815137" y="3357563"/>
            <a:ext cx="2592388"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t>EXPERT</a:t>
            </a:r>
            <a:endParaRPr lang="en-GB" b="1" dirty="0"/>
          </a:p>
        </p:txBody>
      </p:sp>
      <p:sp>
        <p:nvSpPr>
          <p:cNvPr id="57355" name="Text Box 11"/>
          <p:cNvSpPr txBox="1">
            <a:spLocks noChangeArrowheads="1"/>
          </p:cNvSpPr>
          <p:nvPr/>
        </p:nvSpPr>
        <p:spPr bwMode="auto">
          <a:xfrm>
            <a:off x="8686800" y="4221164"/>
            <a:ext cx="19796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dirty="0">
                <a:solidFill>
                  <a:srgbClr val="A50021"/>
                </a:solidFill>
              </a:rPr>
              <a:t>Development of an standard</a:t>
            </a:r>
            <a:endParaRPr lang="en-GB" b="1" i="1" dirty="0">
              <a:solidFill>
                <a:srgbClr val="A50021"/>
              </a:solidFill>
            </a:endParaRPr>
          </a:p>
        </p:txBody>
      </p:sp>
      <p:sp>
        <p:nvSpPr>
          <p:cNvPr id="57356" name="Text Box 12"/>
          <p:cNvSpPr txBox="1">
            <a:spLocks noChangeArrowheads="1"/>
          </p:cNvSpPr>
          <p:nvPr/>
        </p:nvSpPr>
        <p:spPr bwMode="auto">
          <a:xfrm>
            <a:off x="1846262" y="4076701"/>
            <a:ext cx="1727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i="1" dirty="0" err="1">
                <a:solidFill>
                  <a:srgbClr val="A50021"/>
                </a:solidFill>
              </a:rPr>
              <a:t>Plennary</a:t>
            </a:r>
            <a:r>
              <a:rPr lang="en-US" b="1" i="1" dirty="0">
                <a:solidFill>
                  <a:srgbClr val="A50021"/>
                </a:solidFill>
              </a:rPr>
              <a:t> meetings</a:t>
            </a:r>
            <a:endParaRPr lang="en-GB" b="1" i="1" dirty="0">
              <a:solidFill>
                <a:srgbClr val="A50021"/>
              </a:solidFill>
            </a:endParaRPr>
          </a:p>
        </p:txBody>
      </p:sp>
      <p:sp>
        <p:nvSpPr>
          <p:cNvPr id="57357" name="Line 13"/>
          <p:cNvSpPr>
            <a:spLocks noChangeShapeType="1"/>
          </p:cNvSpPr>
          <p:nvPr/>
        </p:nvSpPr>
        <p:spPr bwMode="auto">
          <a:xfrm>
            <a:off x="3646487" y="4005263"/>
            <a:ext cx="0" cy="863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8" name="Line 14"/>
          <p:cNvSpPr>
            <a:spLocks noChangeShapeType="1"/>
          </p:cNvSpPr>
          <p:nvPr/>
        </p:nvSpPr>
        <p:spPr bwMode="auto">
          <a:xfrm>
            <a:off x="8039100" y="4005263"/>
            <a:ext cx="0" cy="7921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9" name="Line 15"/>
          <p:cNvSpPr>
            <a:spLocks noChangeShapeType="1"/>
          </p:cNvSpPr>
          <p:nvPr/>
        </p:nvSpPr>
        <p:spPr bwMode="auto">
          <a:xfrm flipH="1">
            <a:off x="5230813" y="5229225"/>
            <a:ext cx="12239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0" name="Line 16"/>
          <p:cNvSpPr>
            <a:spLocks noChangeShapeType="1"/>
          </p:cNvSpPr>
          <p:nvPr/>
        </p:nvSpPr>
        <p:spPr bwMode="auto">
          <a:xfrm flipH="1">
            <a:off x="3717926" y="2997201"/>
            <a:ext cx="1081087" cy="3587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1" name="Line 17"/>
          <p:cNvSpPr>
            <a:spLocks noChangeShapeType="1"/>
          </p:cNvSpPr>
          <p:nvPr/>
        </p:nvSpPr>
        <p:spPr bwMode="auto">
          <a:xfrm>
            <a:off x="6886575" y="2997201"/>
            <a:ext cx="1295400" cy="3603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 Box 7"/>
          <p:cNvSpPr txBox="1">
            <a:spLocks noChangeArrowheads="1"/>
          </p:cNvSpPr>
          <p:nvPr/>
        </p:nvSpPr>
        <p:spPr bwMode="auto">
          <a:xfrm>
            <a:off x="9838829" y="6308726"/>
            <a:ext cx="360859"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fld id="{E1438457-33F4-4569-AFAA-08C288D381D0}" type="slidenum">
              <a:rPr lang="mk-MK" sz="1000" b="1">
                <a:solidFill>
                  <a:srgbClr val="CC6600"/>
                </a:solidFill>
                <a:effectLst>
                  <a:outerShdw blurRad="38100" dist="38100" dir="2700000" algn="tl">
                    <a:srgbClr val="C0C0C0"/>
                  </a:outerShdw>
                </a:effectLst>
              </a:rPr>
              <a:pPr algn="ctr">
                <a:spcBef>
                  <a:spcPct val="50000"/>
                </a:spcBef>
              </a:pPr>
              <a:t>19</a:t>
            </a:fld>
            <a:endParaRPr lang="en-GB" sz="1000" b="1" dirty="0">
              <a:solidFill>
                <a:srgbClr val="CC6600"/>
              </a:solidFill>
              <a:effectLst>
                <a:outerShdw blurRad="38100" dist="38100" dir="2700000" algn="tl">
                  <a:srgbClr val="C0C0C0"/>
                </a:outerShdw>
              </a:effectLst>
            </a:endParaRPr>
          </a:p>
        </p:txBody>
      </p:sp>
    </p:spTree>
    <p:extLst>
      <p:ext uri="{BB962C8B-B14F-4D97-AF65-F5344CB8AC3E}">
        <p14:creationId xmlns:p14="http://schemas.microsoft.com/office/powerpoint/2010/main" val="1206850450"/>
      </p:ext>
    </p:extLst>
  </p:cSld>
  <p:clrMapOvr>
    <a:masterClrMapping/>
  </p:clrMapOvr>
  <p:transition spd="med">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E6B1E6-0952-4515-AA11-BBEE10D9486C}"/>
              </a:ext>
            </a:extLst>
          </p:cNvPr>
          <p:cNvSpPr/>
          <p:nvPr/>
        </p:nvSpPr>
        <p:spPr>
          <a:xfrm>
            <a:off x="117748" y="4293096"/>
            <a:ext cx="11449272" cy="1200329"/>
          </a:xfrm>
          <a:prstGeom prst="rect">
            <a:avLst/>
          </a:prstGeom>
          <a:noFill/>
        </p:spPr>
        <p:txBody>
          <a:bodyPr wrap="square">
            <a:spAutoFit/>
          </a:bodyPr>
          <a:lstStyle/>
          <a:p>
            <a:r>
              <a:rPr lang="en-US" b="1" dirty="0" smtClean="0">
                <a:solidFill>
                  <a:srgbClr val="002060"/>
                </a:solidFill>
              </a:rPr>
              <a:t>MSc. Liljana </a:t>
            </a:r>
            <a:r>
              <a:rPr lang="en-US" b="1" dirty="0" err="1" smtClean="0">
                <a:solidFill>
                  <a:srgbClr val="002060"/>
                </a:solidFill>
              </a:rPr>
              <a:t>Hadjievska</a:t>
            </a:r>
            <a:r>
              <a:rPr lang="en-US" b="1" dirty="0" smtClean="0">
                <a:solidFill>
                  <a:srgbClr val="002060"/>
                </a:solidFill>
              </a:rPr>
              <a:t> – </a:t>
            </a:r>
            <a:r>
              <a:rPr lang="en-US" b="1" dirty="0" err="1" smtClean="0">
                <a:solidFill>
                  <a:srgbClr val="002060"/>
                </a:solidFill>
              </a:rPr>
              <a:t>Antovska</a:t>
            </a:r>
            <a:r>
              <a:rPr lang="en-US" dirty="0">
                <a:solidFill>
                  <a:srgbClr val="002060"/>
                </a:solidFill>
              </a:rPr>
              <a:t>, Head of unit for support of the work of technical committees in the area of </a:t>
            </a:r>
            <a:r>
              <a:rPr lang="en-US" dirty="0" err="1">
                <a:solidFill>
                  <a:srgbClr val="002060"/>
                </a:solidFill>
              </a:rPr>
              <a:t>electrotechnical</a:t>
            </a:r>
            <a:r>
              <a:rPr lang="en-US" dirty="0">
                <a:solidFill>
                  <a:srgbClr val="002060"/>
                </a:solidFill>
              </a:rPr>
              <a:t> standards, </a:t>
            </a:r>
            <a:endParaRPr lang="en-US" dirty="0" smtClean="0">
              <a:solidFill>
                <a:srgbClr val="002060"/>
              </a:solidFill>
            </a:endParaRPr>
          </a:p>
          <a:p>
            <a:r>
              <a:rPr lang="en-US" dirty="0" err="1" smtClean="0">
                <a:solidFill>
                  <a:srgbClr val="002060"/>
                </a:solidFill>
              </a:rPr>
              <a:t>Standardisation</a:t>
            </a:r>
            <a:r>
              <a:rPr lang="en-US" dirty="0" smtClean="0">
                <a:solidFill>
                  <a:srgbClr val="002060"/>
                </a:solidFill>
              </a:rPr>
              <a:t> </a:t>
            </a:r>
            <a:r>
              <a:rPr lang="en-US" dirty="0">
                <a:solidFill>
                  <a:srgbClr val="002060"/>
                </a:solidFill>
              </a:rPr>
              <a:t>Department, </a:t>
            </a:r>
            <a:endParaRPr lang="en-US" dirty="0" smtClean="0">
              <a:solidFill>
                <a:srgbClr val="002060"/>
              </a:solidFill>
            </a:endParaRPr>
          </a:p>
          <a:p>
            <a:r>
              <a:rPr lang="en-US" dirty="0" smtClean="0">
                <a:solidFill>
                  <a:srgbClr val="002060"/>
                </a:solidFill>
              </a:rPr>
              <a:t>Standardization </a:t>
            </a:r>
            <a:r>
              <a:rPr lang="en-US" dirty="0">
                <a:solidFill>
                  <a:srgbClr val="002060"/>
                </a:solidFill>
              </a:rPr>
              <a:t>Institute of the </a:t>
            </a:r>
            <a:r>
              <a:rPr lang="en-US" dirty="0" smtClean="0">
                <a:solidFill>
                  <a:srgbClr val="002060"/>
                </a:solidFill>
              </a:rPr>
              <a:t>Republic of N. Macedonia</a:t>
            </a:r>
            <a:endParaRPr lang="en-US" dirty="0">
              <a:solidFill>
                <a:srgbClr val="002060"/>
              </a:solidFill>
            </a:endParaRPr>
          </a:p>
        </p:txBody>
      </p:sp>
      <p:sp>
        <p:nvSpPr>
          <p:cNvPr id="4" name="Title 3"/>
          <p:cNvSpPr>
            <a:spLocks noGrp="1"/>
          </p:cNvSpPr>
          <p:nvPr>
            <p:ph type="ctrTitle"/>
          </p:nvPr>
        </p:nvSpPr>
        <p:spPr>
          <a:xfrm>
            <a:off x="1100243" y="1700808"/>
            <a:ext cx="9484281" cy="1646302"/>
          </a:xfrm>
        </p:spPr>
        <p:txBody>
          <a:bodyPr/>
          <a:lstStyle/>
          <a:p>
            <a:pPr algn="ctr"/>
            <a:r>
              <a:rPr lang="en-US" sz="4800" dirty="0" smtClean="0"/>
              <a:t>NATIONAL STANDARDIZATION</a:t>
            </a:r>
            <a:br>
              <a:rPr lang="en-US" sz="4800" dirty="0" smtClean="0"/>
            </a:br>
            <a:r>
              <a:rPr lang="en-US" sz="4800" dirty="0" smtClean="0"/>
              <a:t>IN ELECTRONIC COMMUNICATIONS</a:t>
            </a:r>
            <a:endParaRPr lang="en-US" sz="4800" dirty="0"/>
          </a:p>
        </p:txBody>
      </p:sp>
    </p:spTree>
    <p:extLst>
      <p:ext uri="{BB962C8B-B14F-4D97-AF65-F5344CB8AC3E}">
        <p14:creationId xmlns:p14="http://schemas.microsoft.com/office/powerpoint/2010/main" val="2329179652"/>
      </p:ext>
    </p:extLst>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E20AAF-E339-4B4B-B361-B315C45F49AA}"/>
              </a:ext>
            </a:extLst>
          </p:cNvPr>
          <p:cNvSpPr/>
          <p:nvPr/>
        </p:nvSpPr>
        <p:spPr>
          <a:xfrm>
            <a:off x="477788" y="1412776"/>
            <a:ext cx="10486900" cy="4170372"/>
          </a:xfrm>
          <a:prstGeom prst="rect">
            <a:avLst/>
          </a:prstGeom>
        </p:spPr>
        <p:txBody>
          <a:bodyPr wrap="square">
            <a:spAutoFit/>
          </a:bodyPr>
          <a:lstStyle/>
          <a:p>
            <a:pPr marL="285750" indent="-285750">
              <a:spcBef>
                <a:spcPts val="600"/>
              </a:spcBef>
              <a:buFont typeface="Wingdings" panose="05000000000000000000" pitchFamily="2" charset="2"/>
              <a:buChar char="v"/>
            </a:pPr>
            <a:r>
              <a:rPr lang="en-US" altLang="en-US" sz="2400" b="1" dirty="0">
                <a:solidFill>
                  <a:srgbClr val="C00000"/>
                </a:solidFill>
                <a:latin typeface="Arial" panose="020B0604020202020204" pitchFamily="34" charset="0"/>
                <a:cs typeface="Arial" panose="020B0604020202020204" pitchFamily="34" charset="0"/>
              </a:rPr>
              <a:t>Discounts</a:t>
            </a:r>
            <a:r>
              <a:rPr lang="en-US" altLang="en-US" sz="2400" b="1" dirty="0">
                <a:solidFill>
                  <a:srgbClr val="000066"/>
                </a:solidFill>
                <a:latin typeface="Arial" panose="020B0604020202020204" pitchFamily="34" charset="0"/>
                <a:cs typeface="Arial" panose="020B0604020202020204" pitchFamily="34" charset="0"/>
              </a:rPr>
              <a:t> for various events (conferences, workshops) or materials</a:t>
            </a:r>
          </a:p>
          <a:p>
            <a:pPr marL="285750" indent="-285750">
              <a:spcBef>
                <a:spcPts val="600"/>
              </a:spcBef>
              <a:buFont typeface="Wingdings" panose="05000000000000000000" pitchFamily="2" charset="2"/>
              <a:buChar char="v"/>
            </a:pPr>
            <a:r>
              <a:rPr lang="en-US" altLang="en-US" sz="2400" b="1" dirty="0">
                <a:solidFill>
                  <a:srgbClr val="C00000"/>
                </a:solidFill>
                <a:latin typeface="Arial" panose="020B0604020202020204" pitchFamily="34" charset="0"/>
                <a:cs typeface="Arial" panose="020B0604020202020204" pitchFamily="34" charset="0"/>
              </a:rPr>
              <a:t>20% Discounts when purchasing standards from the scope of work of the relevant ISRSM TC</a:t>
            </a:r>
          </a:p>
          <a:p>
            <a:pPr marL="285750" indent="-285750">
              <a:spcBef>
                <a:spcPts val="600"/>
              </a:spcBef>
              <a:buFont typeface="Wingdings" panose="05000000000000000000" pitchFamily="2" charset="2"/>
              <a:buChar char="v"/>
            </a:pPr>
            <a:r>
              <a:rPr lang="en-US" altLang="en-US" sz="2400" b="1" dirty="0">
                <a:solidFill>
                  <a:srgbClr val="C00000"/>
                </a:solidFill>
                <a:latin typeface="Arial" panose="020B0604020202020204" pitchFamily="34" charset="0"/>
                <a:cs typeface="Arial" panose="020B0604020202020204" pitchFamily="34" charset="0"/>
              </a:rPr>
              <a:t>Access</a:t>
            </a:r>
            <a:r>
              <a:rPr lang="en-US" altLang="en-US" sz="2400" b="1" dirty="0">
                <a:solidFill>
                  <a:srgbClr val="000066"/>
                </a:solidFill>
                <a:latin typeface="Arial" panose="020B0604020202020204" pitchFamily="34" charset="0"/>
                <a:cs typeface="Arial" panose="020B0604020202020204" pitchFamily="34" charset="0"/>
              </a:rPr>
              <a:t> to the latest information on standards and legislation and thus the opportunity to identify the latest trends</a:t>
            </a:r>
          </a:p>
          <a:p>
            <a:pPr marL="285750" indent="-285750">
              <a:spcBef>
                <a:spcPts val="600"/>
              </a:spcBef>
              <a:buFont typeface="Wingdings" panose="05000000000000000000" pitchFamily="2" charset="2"/>
              <a:buChar char="v"/>
            </a:pPr>
            <a:r>
              <a:rPr lang="en-US" altLang="en-US" sz="2400" b="1" dirty="0">
                <a:solidFill>
                  <a:srgbClr val="C00000"/>
                </a:solidFill>
                <a:latin typeface="Arial" panose="020B0604020202020204" pitchFamily="34" charset="0"/>
                <a:cs typeface="Arial" panose="020B0604020202020204" pitchFamily="34" charset="0"/>
              </a:rPr>
              <a:t>Opportunity to influence and participate </a:t>
            </a:r>
            <a:r>
              <a:rPr lang="en-US" altLang="en-US" sz="2400" b="1" dirty="0">
                <a:solidFill>
                  <a:srgbClr val="000066"/>
                </a:solidFill>
                <a:latin typeface="Arial" panose="020B0604020202020204" pitchFamily="34" charset="0"/>
                <a:cs typeface="Arial" panose="020B0604020202020204" pitchFamily="34" charset="0"/>
              </a:rPr>
              <a:t>in the creation of new standards at the European, international and national level</a:t>
            </a:r>
          </a:p>
          <a:p>
            <a:pPr marL="285750" indent="-285750">
              <a:spcBef>
                <a:spcPts val="600"/>
              </a:spcBef>
              <a:buFont typeface="Wingdings" panose="05000000000000000000" pitchFamily="2" charset="2"/>
              <a:buChar char="v"/>
            </a:pPr>
            <a:r>
              <a:rPr lang="en-US" altLang="en-US" sz="2400" b="1" dirty="0">
                <a:solidFill>
                  <a:srgbClr val="000066"/>
                </a:solidFill>
                <a:latin typeface="Arial" panose="020B0604020202020204" pitchFamily="34" charset="0"/>
                <a:cs typeface="Arial" panose="020B0604020202020204" pitchFamily="34" charset="0"/>
              </a:rPr>
              <a:t>Opportunity to </a:t>
            </a:r>
            <a:r>
              <a:rPr lang="en-US" altLang="en-US" sz="2400" b="1" dirty="0">
                <a:solidFill>
                  <a:srgbClr val="C00000"/>
                </a:solidFill>
                <a:latin typeface="Arial" panose="020B0604020202020204" pitchFamily="34" charset="0"/>
                <a:cs typeface="Arial" panose="020B0604020202020204" pitchFamily="34" charset="0"/>
              </a:rPr>
              <a:t>establish relationships and contacts </a:t>
            </a:r>
            <a:r>
              <a:rPr lang="en-US" altLang="en-US" sz="2400" b="1" dirty="0">
                <a:solidFill>
                  <a:srgbClr val="000066"/>
                </a:solidFill>
                <a:latin typeface="Arial" panose="020B0604020202020204" pitchFamily="34" charset="0"/>
                <a:cs typeface="Arial" panose="020B0604020202020204" pitchFamily="34" charset="0"/>
              </a:rPr>
              <a:t>with experts and companies from the same industry in the country and </a:t>
            </a:r>
            <a:r>
              <a:rPr lang="en-US" altLang="en-US" sz="2400" b="1" dirty="0" smtClean="0">
                <a:solidFill>
                  <a:srgbClr val="000066"/>
                </a:solidFill>
                <a:latin typeface="Arial" panose="020B0604020202020204" pitchFamily="34" charset="0"/>
                <a:cs typeface="Arial" panose="020B0604020202020204" pitchFamily="34" charset="0"/>
              </a:rPr>
              <a:t>abroad</a:t>
            </a:r>
            <a:endParaRPr lang="en-US" altLang="en-US" sz="2400" b="1" dirty="0">
              <a:solidFill>
                <a:srgbClr val="000066"/>
              </a:solidFill>
              <a:latin typeface="Arial" panose="020B0604020202020204" pitchFamily="34" charset="0"/>
              <a:cs typeface="Arial" panose="020B0604020202020204" pitchFamily="34" charset="0"/>
            </a:endParaRPr>
          </a:p>
          <a:p>
            <a:pPr marL="285750" indent="-285750">
              <a:spcBef>
                <a:spcPts val="600"/>
              </a:spcBef>
              <a:buFont typeface="Wingdings" panose="05000000000000000000" pitchFamily="2" charset="2"/>
              <a:buChar char="v"/>
            </a:pPr>
            <a:r>
              <a:rPr lang="en-US" altLang="en-US" sz="2400" b="1" dirty="0">
                <a:solidFill>
                  <a:srgbClr val="000066"/>
                </a:solidFill>
                <a:latin typeface="Arial" panose="020B0604020202020204" pitchFamily="34" charset="0"/>
                <a:cs typeface="Arial" panose="020B0604020202020204" pitchFamily="34" charset="0"/>
              </a:rPr>
              <a:t>Increased corporate image </a:t>
            </a:r>
            <a:r>
              <a:rPr lang="en-US" altLang="en-US" sz="2400" b="1" dirty="0">
                <a:solidFill>
                  <a:srgbClr val="C00000"/>
                </a:solidFill>
                <a:latin typeface="Arial" panose="020B0604020202020204" pitchFamily="34" charset="0"/>
                <a:cs typeface="Arial" panose="020B0604020202020204" pitchFamily="34" charset="0"/>
              </a:rPr>
              <a:t>as a leader </a:t>
            </a:r>
            <a:r>
              <a:rPr lang="en-US" altLang="en-US" sz="2400" b="1" dirty="0">
                <a:solidFill>
                  <a:srgbClr val="000066"/>
                </a:solidFill>
                <a:latin typeface="Arial" panose="020B0604020202020204" pitchFamily="34" charset="0"/>
                <a:cs typeface="Arial" panose="020B0604020202020204" pitchFamily="34" charset="0"/>
              </a:rPr>
              <a:t>in the relevant </a:t>
            </a:r>
            <a:r>
              <a:rPr lang="en-US" altLang="en-US" sz="2400" b="1" dirty="0" smtClean="0">
                <a:solidFill>
                  <a:srgbClr val="000066"/>
                </a:solidFill>
                <a:latin typeface="Arial" panose="020B0604020202020204" pitchFamily="34" charset="0"/>
                <a:cs typeface="Arial" panose="020B0604020202020204" pitchFamily="34" charset="0"/>
              </a:rPr>
              <a:t>industry</a:t>
            </a:r>
            <a:endParaRPr lang="ru-RU" altLang="en-US" sz="2400" b="1" dirty="0">
              <a:solidFill>
                <a:srgbClr val="000066"/>
              </a:solidFill>
              <a:latin typeface="Arial" panose="020B0604020202020204" pitchFamily="34" charset="0"/>
              <a:cs typeface="Arial" panose="020B0604020202020204" pitchFamily="34" charset="0"/>
            </a:endParaRPr>
          </a:p>
        </p:txBody>
      </p:sp>
      <p:sp>
        <p:nvSpPr>
          <p:cNvPr id="5" name="Rectangle 2">
            <a:extLst>
              <a:ext uri="{FF2B5EF4-FFF2-40B4-BE49-F238E27FC236}">
                <a16:creationId xmlns:a16="http://schemas.microsoft.com/office/drawing/2014/main" id="{2053F748-BA2E-4CA5-8232-F38970ABCD5F}"/>
              </a:ext>
            </a:extLst>
          </p:cNvPr>
          <p:cNvSpPr txBox="1">
            <a:spLocks noChangeArrowheads="1"/>
          </p:cNvSpPr>
          <p:nvPr/>
        </p:nvSpPr>
        <p:spPr>
          <a:xfrm>
            <a:off x="835591" y="679043"/>
            <a:ext cx="9144000" cy="504984"/>
          </a:xfrm>
          <a:prstGeom prst="rect">
            <a:avLst/>
          </a:prstGeom>
        </p:spPr>
        <p:txBody>
          <a:bodyPr/>
          <a:lstStyle>
            <a:lvl1pPr algn="l" defTabSz="457063" rtl="0" eaLnBrk="1" latinLnBrk="0" hangingPunct="1">
              <a:spcBef>
                <a:spcPct val="0"/>
              </a:spcBef>
              <a:buNone/>
              <a:defRPr sz="3599" kern="12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400" b="1" cap="all" dirty="0">
                <a:solidFill>
                  <a:srgbClr val="C00000"/>
                </a:solidFill>
                <a:effectLst>
                  <a:outerShdw blurRad="38100" dist="38100" dir="2700000" algn="tl">
                    <a:srgbClr val="000000"/>
                  </a:outerShdw>
                </a:effectLst>
                <a:latin typeface="StobiSans Regular" panose="02000503030000020004" pitchFamily="50" charset="0"/>
                <a:cs typeface="Arial" panose="020B0604020202020204" pitchFamily="34" charset="0"/>
              </a:rPr>
              <a:t>Benefits of participating in the work of ISRSM TC</a:t>
            </a:r>
          </a:p>
        </p:txBody>
      </p:sp>
    </p:spTree>
    <p:extLst>
      <p:ext uri="{BB962C8B-B14F-4D97-AF65-F5344CB8AC3E}">
        <p14:creationId xmlns:p14="http://schemas.microsoft.com/office/powerpoint/2010/main" val="4065373318"/>
      </p:ext>
    </p:extLst>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8"/>
          <p:cNvSpPr txBox="1">
            <a:spLocks noChangeArrowheads="1"/>
          </p:cNvSpPr>
          <p:nvPr/>
        </p:nvSpPr>
        <p:spPr bwMode="auto">
          <a:xfrm>
            <a:off x="2278090" y="760767"/>
            <a:ext cx="8496841"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000" b="1" dirty="0" smtClean="0">
                <a:solidFill>
                  <a:srgbClr val="A50021"/>
                </a:solidFill>
                <a:effectLst>
                  <a:outerShdw blurRad="38100" dist="38100" dir="2700000" algn="tl">
                    <a:srgbClr val="000000">
                      <a:alpha val="43137"/>
                    </a:srgbClr>
                  </a:outerShdw>
                </a:effectLst>
              </a:rPr>
              <a:t>ISRSM </a:t>
            </a:r>
            <a:r>
              <a:rPr lang="en-US" sz="2000" b="1" dirty="0">
                <a:solidFill>
                  <a:srgbClr val="A50021"/>
                </a:solidFill>
                <a:effectLst>
                  <a:outerShdw blurRad="38100" dist="38100" dir="2700000" algn="tl">
                    <a:srgbClr val="000000">
                      <a:alpha val="43137"/>
                    </a:srgbClr>
                  </a:outerShdw>
                </a:effectLst>
              </a:rPr>
              <a:t>HAS BEEN ESTABLISHED TOTALLY </a:t>
            </a:r>
            <a:r>
              <a:rPr lang="en-US" sz="2000" b="1" dirty="0" smtClean="0">
                <a:solidFill>
                  <a:srgbClr val="A50021"/>
                </a:solidFill>
                <a:effectLst>
                  <a:outerShdw blurRad="38100" dist="38100" dir="2700000" algn="tl">
                    <a:srgbClr val="000000">
                      <a:alpha val="43137"/>
                    </a:srgbClr>
                  </a:outerShdw>
                </a:effectLst>
              </a:rPr>
              <a:t>36 </a:t>
            </a:r>
            <a:r>
              <a:rPr lang="en-US" sz="2000" b="1" dirty="0">
                <a:solidFill>
                  <a:srgbClr val="A50021"/>
                </a:solidFill>
                <a:effectLst>
                  <a:outerShdw blurRad="38100" dist="38100" dir="2700000" algn="tl">
                    <a:srgbClr val="000000">
                      <a:alpha val="43137"/>
                    </a:srgbClr>
                  </a:outerShdw>
                </a:effectLst>
              </a:rPr>
              <a:t>ACTIVE TECHNICAL COMMITTEES, OF WHICH 6 ACTIVE TECHNICAL COMMITTEES IN THE ELECTROTECHNICAL AREA AND AREA OF ELECTRONIC COMMUNICATIONS AND ICT</a:t>
            </a:r>
            <a:r>
              <a:rPr lang="mk-MK" sz="2000" b="1" dirty="0" smtClean="0">
                <a:solidFill>
                  <a:srgbClr val="A50021"/>
                </a:solidFill>
                <a:effectLst>
                  <a:outerShdw blurRad="38100" dist="38100" dir="2700000" algn="tl">
                    <a:srgbClr val="000000">
                      <a:alpha val="43137"/>
                    </a:srgbClr>
                  </a:outerShdw>
                </a:effectLst>
              </a:rPr>
              <a:t>:</a:t>
            </a:r>
            <a:endParaRPr lang="en-US" sz="2000" b="1" dirty="0" smtClean="0">
              <a:solidFill>
                <a:srgbClr val="A50021"/>
              </a:solidFill>
              <a:effectLst>
                <a:outerShdw blurRad="38100" dist="38100" dir="2700000" algn="tl">
                  <a:srgbClr val="000000">
                    <a:alpha val="43137"/>
                  </a:srgbClr>
                </a:outerShdw>
              </a:effectLst>
            </a:endParaRPr>
          </a:p>
          <a:p>
            <a:pPr algn="just">
              <a:spcBef>
                <a:spcPct val="50000"/>
              </a:spcBef>
            </a:pPr>
            <a:r>
              <a:rPr lang="en-GB" sz="2000" b="1" dirty="0">
                <a:solidFill>
                  <a:srgbClr val="A50021"/>
                </a:solidFill>
                <a:effectLst>
                  <a:outerShdw blurRad="38100" dist="38100" dir="2700000" algn="tl">
                    <a:srgbClr val="000000">
                      <a:alpha val="43137"/>
                    </a:srgbClr>
                  </a:outerShdw>
                </a:effectLst>
                <a:hlinkClick r:id="rId2"/>
              </a:rPr>
              <a:t>https://</a:t>
            </a:r>
            <a:r>
              <a:rPr lang="en-GB" sz="2000" b="1" dirty="0" smtClean="0">
                <a:solidFill>
                  <a:srgbClr val="A50021"/>
                </a:solidFill>
                <a:effectLst>
                  <a:outerShdw blurRad="38100" dist="38100" dir="2700000" algn="tl">
                    <a:srgbClr val="000000">
                      <a:alpha val="43137"/>
                    </a:srgbClr>
                  </a:outerShdw>
                </a:effectLst>
                <a:hlinkClick r:id="rId2"/>
              </a:rPr>
              <a:t>isrsm.gov.mk/en/committee</a:t>
            </a:r>
            <a:r>
              <a:rPr lang="en-GB" sz="2000" b="1" dirty="0" smtClean="0">
                <a:solidFill>
                  <a:srgbClr val="A50021"/>
                </a:solidFill>
                <a:effectLst>
                  <a:outerShdw blurRad="38100" dist="38100" dir="2700000" algn="tl">
                    <a:srgbClr val="000000">
                      <a:alpha val="43137"/>
                    </a:srgbClr>
                  </a:outerShdw>
                </a:effectLst>
              </a:rPr>
              <a:t> </a:t>
            </a:r>
            <a:endParaRPr lang="en-GB" sz="2000" b="1" dirty="0">
              <a:solidFill>
                <a:srgbClr val="A50021"/>
              </a:solidFill>
              <a:effectLst>
                <a:outerShdw blurRad="38100" dist="38100" dir="2700000" algn="tl">
                  <a:srgbClr val="000000">
                    <a:alpha val="43137"/>
                  </a:srgbClr>
                </a:outerShdw>
              </a:effectLst>
            </a:endParaRPr>
          </a:p>
        </p:txBody>
      </p:sp>
      <p:sp>
        <p:nvSpPr>
          <p:cNvPr id="7" name="Text Box 11"/>
          <p:cNvSpPr txBox="1">
            <a:spLocks noChangeArrowheads="1"/>
          </p:cNvSpPr>
          <p:nvPr/>
        </p:nvSpPr>
        <p:spPr bwMode="auto">
          <a:xfrm>
            <a:off x="2350047" y="2786257"/>
            <a:ext cx="8352928" cy="2708434"/>
          </a:xfrm>
          <a:prstGeom prst="rect">
            <a:avLst/>
          </a:prstGeom>
          <a:noFill/>
          <a:ln w="254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000" b="1" dirty="0" smtClean="0">
                <a:solidFill>
                  <a:srgbClr val="CC3300"/>
                </a:solidFill>
              </a:rPr>
              <a:t>ISRSM </a:t>
            </a:r>
            <a:r>
              <a:rPr lang="en-US" sz="2000" b="1" dirty="0">
                <a:solidFill>
                  <a:srgbClr val="CC3300"/>
                </a:solidFill>
              </a:rPr>
              <a:t>TC 1</a:t>
            </a:r>
            <a:r>
              <a:rPr lang="mk-MK" sz="2000" b="1" dirty="0">
                <a:solidFill>
                  <a:srgbClr val="CC3300"/>
                </a:solidFill>
              </a:rPr>
              <a:t>- </a:t>
            </a:r>
            <a:r>
              <a:rPr lang="en-US" sz="2000" b="1" dirty="0">
                <a:solidFill>
                  <a:srgbClr val="CC3300"/>
                </a:solidFill>
              </a:rPr>
              <a:t>Electrical apparatus for explosive atmospheres</a:t>
            </a:r>
          </a:p>
          <a:p>
            <a:pPr>
              <a:spcBef>
                <a:spcPct val="50000"/>
              </a:spcBef>
            </a:pPr>
            <a:r>
              <a:rPr lang="en-US" sz="2000" b="1" dirty="0" smtClean="0">
                <a:solidFill>
                  <a:srgbClr val="000066"/>
                </a:solidFill>
                <a:effectLst>
                  <a:outerShdw blurRad="38100" dist="38100" dir="2700000" algn="tl">
                    <a:srgbClr val="000000">
                      <a:alpha val="43137"/>
                    </a:srgbClr>
                  </a:outerShdw>
                </a:effectLst>
              </a:rPr>
              <a:t>ISRSM </a:t>
            </a:r>
            <a:r>
              <a:rPr lang="en-US" sz="2000" b="1" dirty="0">
                <a:solidFill>
                  <a:srgbClr val="000066"/>
                </a:solidFill>
                <a:effectLst>
                  <a:outerShdw blurRad="38100" dist="38100" dir="2700000" algn="tl">
                    <a:srgbClr val="000000">
                      <a:alpha val="43137"/>
                    </a:srgbClr>
                  </a:outerShdw>
                </a:effectLst>
              </a:rPr>
              <a:t>TC  2 </a:t>
            </a:r>
            <a:r>
              <a:rPr lang="mk-MK" sz="2000" b="1" dirty="0">
                <a:solidFill>
                  <a:srgbClr val="000066"/>
                </a:solidFill>
                <a:effectLst>
                  <a:outerShdw blurRad="38100" dist="38100" dir="2700000" algn="tl">
                    <a:srgbClr val="000000">
                      <a:alpha val="43137"/>
                    </a:srgbClr>
                  </a:outerShdw>
                </a:effectLst>
              </a:rPr>
              <a:t>– </a:t>
            </a:r>
            <a:r>
              <a:rPr lang="en-US" sz="2000" b="1" dirty="0">
                <a:solidFill>
                  <a:srgbClr val="000066"/>
                </a:solidFill>
                <a:effectLst>
                  <a:outerShdw blurRad="38100" dist="38100" dir="2700000" algn="tl">
                    <a:srgbClr val="000000">
                      <a:alpha val="43137"/>
                    </a:srgbClr>
                  </a:outerShdw>
                </a:effectLst>
              </a:rPr>
              <a:t>Electronic communications</a:t>
            </a:r>
            <a:endParaRPr lang="mk-MK" sz="2000" b="1" dirty="0">
              <a:solidFill>
                <a:srgbClr val="000066"/>
              </a:solidFill>
              <a:effectLst>
                <a:outerShdw blurRad="38100" dist="38100" dir="2700000" algn="tl">
                  <a:srgbClr val="000000">
                    <a:alpha val="43137"/>
                  </a:srgbClr>
                </a:outerShdw>
              </a:effectLst>
            </a:endParaRPr>
          </a:p>
          <a:p>
            <a:pPr>
              <a:spcBef>
                <a:spcPct val="50000"/>
              </a:spcBef>
            </a:pPr>
            <a:r>
              <a:rPr lang="en-US" sz="2000" b="1" dirty="0" smtClean="0">
                <a:solidFill>
                  <a:srgbClr val="CC3300"/>
                </a:solidFill>
              </a:rPr>
              <a:t>ISRSM </a:t>
            </a:r>
            <a:r>
              <a:rPr lang="en-US" sz="2000" b="1" dirty="0">
                <a:solidFill>
                  <a:srgbClr val="CC3300"/>
                </a:solidFill>
              </a:rPr>
              <a:t>TC 21</a:t>
            </a:r>
            <a:r>
              <a:rPr lang="mk-MK" sz="2000" b="1" dirty="0">
                <a:solidFill>
                  <a:srgbClr val="CC3300"/>
                </a:solidFill>
              </a:rPr>
              <a:t>– </a:t>
            </a:r>
            <a:r>
              <a:rPr lang="en-US" sz="2000" b="1" dirty="0">
                <a:solidFill>
                  <a:srgbClr val="CC3300"/>
                </a:solidFill>
              </a:rPr>
              <a:t>Low voltage equipment and electric cables</a:t>
            </a:r>
          </a:p>
          <a:p>
            <a:pPr>
              <a:spcBef>
                <a:spcPct val="50000"/>
              </a:spcBef>
            </a:pPr>
            <a:r>
              <a:rPr lang="en-US" sz="2000" b="1" dirty="0" smtClean="0">
                <a:solidFill>
                  <a:srgbClr val="CC3300"/>
                </a:solidFill>
              </a:rPr>
              <a:t>ISRSM </a:t>
            </a:r>
            <a:r>
              <a:rPr lang="en-US" sz="2000" b="1" dirty="0">
                <a:solidFill>
                  <a:srgbClr val="CC3300"/>
                </a:solidFill>
              </a:rPr>
              <a:t>TC 31</a:t>
            </a:r>
            <a:r>
              <a:rPr lang="mk-MK" sz="2000" b="1" dirty="0">
                <a:solidFill>
                  <a:srgbClr val="CC3300"/>
                </a:solidFill>
              </a:rPr>
              <a:t>– </a:t>
            </a:r>
            <a:r>
              <a:rPr lang="en-US" sz="2000" b="1" dirty="0">
                <a:solidFill>
                  <a:srgbClr val="CC3300"/>
                </a:solidFill>
              </a:rPr>
              <a:t>Electrical lighting</a:t>
            </a:r>
            <a:endParaRPr lang="mk-MK" sz="2000" b="1" dirty="0">
              <a:solidFill>
                <a:srgbClr val="CC3300"/>
              </a:solidFill>
            </a:endParaRPr>
          </a:p>
          <a:p>
            <a:pPr>
              <a:spcBef>
                <a:spcPct val="50000"/>
              </a:spcBef>
            </a:pPr>
            <a:r>
              <a:rPr lang="en-US" sz="2000" b="1" dirty="0" smtClean="0">
                <a:solidFill>
                  <a:srgbClr val="CC3300"/>
                </a:solidFill>
              </a:rPr>
              <a:t>ISRSM </a:t>
            </a:r>
            <a:r>
              <a:rPr lang="en-US" sz="2000" b="1" dirty="0">
                <a:solidFill>
                  <a:srgbClr val="CC3300"/>
                </a:solidFill>
              </a:rPr>
              <a:t>TC 32</a:t>
            </a:r>
            <a:r>
              <a:rPr lang="mk-MK" sz="2000" b="1" dirty="0">
                <a:solidFill>
                  <a:srgbClr val="CC3300"/>
                </a:solidFill>
              </a:rPr>
              <a:t> – </a:t>
            </a:r>
            <a:r>
              <a:rPr lang="en-US" sz="2000" b="1" dirty="0">
                <a:solidFill>
                  <a:srgbClr val="CC3300"/>
                </a:solidFill>
              </a:rPr>
              <a:t>Electric power and </a:t>
            </a:r>
            <a:r>
              <a:rPr lang="en-US" sz="2000" b="1" dirty="0" smtClean="0">
                <a:solidFill>
                  <a:srgbClr val="CC3300"/>
                </a:solidFill>
              </a:rPr>
              <a:t>installations</a:t>
            </a:r>
            <a:endParaRPr lang="en-US" sz="2000" b="1" dirty="0">
              <a:solidFill>
                <a:srgbClr val="CC3300"/>
              </a:solidFill>
            </a:endParaRPr>
          </a:p>
          <a:p>
            <a:pPr>
              <a:spcBef>
                <a:spcPct val="50000"/>
              </a:spcBef>
            </a:pPr>
            <a:r>
              <a:rPr lang="en-US" sz="2000" b="1" u="sng" dirty="0" smtClean="0">
                <a:solidFill>
                  <a:srgbClr val="000066"/>
                </a:solidFill>
                <a:effectLst>
                  <a:outerShdw blurRad="38100" dist="38100" dir="2700000" algn="tl">
                    <a:srgbClr val="000000">
                      <a:alpha val="43137"/>
                    </a:srgbClr>
                  </a:outerShdw>
                </a:effectLst>
              </a:rPr>
              <a:t>ISRSM </a:t>
            </a:r>
            <a:r>
              <a:rPr lang="en-US" sz="2000" b="1" u="sng" dirty="0">
                <a:solidFill>
                  <a:srgbClr val="000066"/>
                </a:solidFill>
                <a:effectLst>
                  <a:outerShdw blurRad="38100" dist="38100" dir="2700000" algn="tl">
                    <a:srgbClr val="000000">
                      <a:alpha val="43137"/>
                    </a:srgbClr>
                  </a:outerShdw>
                </a:effectLst>
              </a:rPr>
              <a:t>TC 34 </a:t>
            </a:r>
            <a:r>
              <a:rPr lang="mk-MK" sz="2000" b="1" u="sng" dirty="0">
                <a:solidFill>
                  <a:srgbClr val="000066"/>
                </a:solidFill>
                <a:effectLst>
                  <a:outerShdw blurRad="38100" dist="38100" dir="2700000" algn="tl">
                    <a:srgbClr val="000000">
                      <a:alpha val="43137"/>
                    </a:srgbClr>
                  </a:outerShdw>
                </a:effectLst>
              </a:rPr>
              <a:t>– </a:t>
            </a:r>
            <a:r>
              <a:rPr lang="en-US" sz="2000" b="1" u="sng" dirty="0">
                <a:solidFill>
                  <a:srgbClr val="000066"/>
                </a:solidFill>
                <a:effectLst>
                  <a:outerShdw blurRad="38100" dist="38100" dir="2700000" algn="tl">
                    <a:srgbClr val="000000">
                      <a:alpha val="43137"/>
                    </a:srgbClr>
                  </a:outerShdw>
                </a:effectLst>
              </a:rPr>
              <a:t>Information and communication technologies</a:t>
            </a:r>
            <a:endParaRPr lang="mk-MK" sz="2000" b="1" u="sng" dirty="0">
              <a:solidFill>
                <a:srgbClr val="000066"/>
              </a:solidFill>
              <a:effectLst>
                <a:outerShdw blurRad="38100" dist="38100" dir="2700000" algn="tl">
                  <a:srgbClr val="000000">
                    <a:alpha val="43137"/>
                  </a:srgbClr>
                </a:outerShdw>
              </a:effectLst>
            </a:endParaRPr>
          </a:p>
        </p:txBody>
      </p:sp>
      <p:grpSp>
        <p:nvGrpSpPr>
          <p:cNvPr id="8" name="Group 7"/>
          <p:cNvGrpSpPr/>
          <p:nvPr/>
        </p:nvGrpSpPr>
        <p:grpSpPr>
          <a:xfrm>
            <a:off x="405780" y="1056511"/>
            <a:ext cx="1596463" cy="4560506"/>
            <a:chOff x="543419" y="1232182"/>
            <a:chExt cx="1596463" cy="4560506"/>
          </a:xfrm>
        </p:grpSpPr>
        <p:pic>
          <p:nvPicPr>
            <p:cNvPr id="9" name="Picture 8" descr="Nuclear.power.plant.Dukovany.jpg"/>
            <p:cNvPicPr>
              <a:picLocks noChangeAspect="1"/>
            </p:cNvPicPr>
            <p:nvPr/>
          </p:nvPicPr>
          <p:blipFill>
            <a:blip r:embed="rId3" cstate="print"/>
            <a:stretch>
              <a:fillRect/>
            </a:stretch>
          </p:blipFill>
          <p:spPr>
            <a:xfrm>
              <a:off x="543420" y="1232182"/>
              <a:ext cx="1591488" cy="1193616"/>
            </a:xfrm>
            <a:prstGeom prst="rect">
              <a:avLst/>
            </a:prstGeom>
          </p:spPr>
        </p:pic>
        <p:pic>
          <p:nvPicPr>
            <p:cNvPr id="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419" y="3475578"/>
              <a:ext cx="1591489" cy="1120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47" y="4599243"/>
              <a:ext cx="1591261" cy="1193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47" y="2420888"/>
              <a:ext cx="1596235" cy="105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71676846"/>
      </p:ext>
    </p:extLst>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AD9C82-CC16-3A06-6648-BA99E47A22E0}"/>
              </a:ext>
            </a:extLst>
          </p:cNvPr>
          <p:cNvSpPr txBox="1"/>
          <p:nvPr/>
        </p:nvSpPr>
        <p:spPr>
          <a:xfrm>
            <a:off x="1773932" y="548680"/>
            <a:ext cx="7992888" cy="587853"/>
          </a:xfrm>
          <a:prstGeom prst="rect">
            <a:avLst/>
          </a:prstGeom>
          <a:noFill/>
        </p:spPr>
        <p:txBody>
          <a:bodyPr wrap="square">
            <a:spAutoFit/>
          </a:bodyPr>
          <a:lstStyle/>
          <a:p>
            <a:pPr marL="457200" algn="ctr">
              <a:lnSpc>
                <a:spcPct val="115000"/>
              </a:lnSpc>
            </a:pPr>
            <a:r>
              <a:rPr lang="en-US" sz="2800" b="1" dirty="0" smtClean="0">
                <a:ln w="6350" cap="flat" cmpd="sng" algn="ctr">
                  <a:solidFill>
                    <a:srgbClr val="054697"/>
                  </a:solidFill>
                  <a:prstDash val="solid"/>
                  <a:round/>
                </a:ln>
                <a:solidFill>
                  <a:srgbClr val="C00000"/>
                </a:solidFill>
                <a:effectLst>
                  <a:outerShdw blurRad="41275" dist="20320" dir="1800000" algn="tl">
                    <a:srgbClr val="000000">
                      <a:alpha val="40000"/>
                    </a:srgbClr>
                  </a:outerShdw>
                </a:effectLst>
                <a:latin typeface="Times New Roman"/>
                <a:ea typeface="Calibri"/>
                <a:cs typeface="Times New Roman"/>
              </a:rPr>
              <a:t>ISRSM TC 2 – Electronic communications</a:t>
            </a:r>
            <a:endParaRPr lang="en-US" sz="2800" b="1" dirty="0">
              <a:ln w="6350" cap="flat" cmpd="sng" algn="ctr">
                <a:solidFill>
                  <a:srgbClr val="054697"/>
                </a:solidFill>
                <a:prstDash val="solid"/>
                <a:round/>
              </a:ln>
              <a:solidFill>
                <a:srgbClr val="C00000"/>
              </a:solidFill>
              <a:effectLst>
                <a:outerShdw blurRad="41275" dist="20320" dir="1800000" algn="tl">
                  <a:srgbClr val="000000">
                    <a:alpha val="40000"/>
                  </a:srgbClr>
                </a:outerShdw>
              </a:effectLst>
              <a:latin typeface="Times New Roman"/>
              <a:ea typeface="Calibri"/>
              <a:cs typeface="Times New Roman"/>
            </a:endParaRPr>
          </a:p>
        </p:txBody>
      </p:sp>
      <p:sp>
        <p:nvSpPr>
          <p:cNvPr id="3" name="TextBox 2">
            <a:extLst>
              <a:ext uri="{FF2B5EF4-FFF2-40B4-BE49-F238E27FC236}">
                <a16:creationId xmlns:a16="http://schemas.microsoft.com/office/drawing/2014/main" id="{0267546C-46CF-EECE-D766-4ACCDFB8D96B}"/>
              </a:ext>
            </a:extLst>
          </p:cNvPr>
          <p:cNvSpPr txBox="1"/>
          <p:nvPr/>
        </p:nvSpPr>
        <p:spPr>
          <a:xfrm>
            <a:off x="333772" y="1228829"/>
            <a:ext cx="8424936" cy="2215991"/>
          </a:xfrm>
          <a:prstGeom prst="rect">
            <a:avLst/>
          </a:prstGeom>
          <a:noFill/>
        </p:spPr>
        <p:txBody>
          <a:bodyPr wrap="square">
            <a:spAutoFit/>
          </a:bodyPr>
          <a:lstStyle/>
          <a:p>
            <a:pPr marL="285750" marR="0" lvl="0" indent="-285750">
              <a:lnSpc>
                <a:spcPct val="115000"/>
              </a:lnSpc>
              <a:spcBef>
                <a:spcPts val="0"/>
              </a:spcBef>
              <a:spcAft>
                <a:spcPts val="0"/>
              </a:spcAft>
              <a:buFont typeface="Wingdings" panose="05000000000000000000" pitchFamily="2" charset="2"/>
              <a:buChar char="v"/>
            </a:pPr>
            <a:r>
              <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rPr>
              <a:t>The Technical Committee was established on </a:t>
            </a:r>
            <a:r>
              <a:rPr lang="en-US"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18.09.2008</a:t>
            </a:r>
            <a:endPar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endParaRPr>
          </a:p>
          <a:p>
            <a:pPr marL="285750" marR="0" lvl="0" indent="-285750">
              <a:lnSpc>
                <a:spcPct val="115000"/>
              </a:lnSpc>
              <a:spcBef>
                <a:spcPts val="0"/>
              </a:spcBef>
              <a:spcAft>
                <a:spcPts val="0"/>
              </a:spcAft>
              <a:buFont typeface="Wingdings" panose="05000000000000000000" pitchFamily="2" charset="2"/>
              <a:buChar char="v"/>
            </a:pPr>
            <a:r>
              <a:rPr lang="en-US"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35 </a:t>
            </a:r>
            <a:r>
              <a:rPr lang="en-US" sz="2000" b="1" dirty="0">
                <a:solidFill>
                  <a:srgbClr val="C00000"/>
                </a:solidFill>
                <a:effectLst>
                  <a:outerShdw blurRad="38100" dist="38100" dir="2700000" algn="tl">
                    <a:srgbClr val="000000">
                      <a:alpha val="43137"/>
                    </a:srgbClr>
                  </a:outerShdw>
                </a:effectLst>
                <a:latin typeface="TimesNewRomanPSMT"/>
                <a:ea typeface="Calibri"/>
                <a:cs typeface="TimesNewRomanPSMT"/>
              </a:rPr>
              <a:t>sessions </a:t>
            </a:r>
            <a:r>
              <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rPr>
              <a:t>held so </a:t>
            </a:r>
            <a:r>
              <a:rPr lang="en-US" sz="2000" b="1" dirty="0" smtClean="0">
                <a:solidFill>
                  <a:srgbClr val="000066"/>
                </a:solidFill>
                <a:effectLst>
                  <a:outerShdw blurRad="38100" dist="38100" dir="2700000" algn="tl">
                    <a:srgbClr val="000000">
                      <a:alpha val="43137"/>
                    </a:srgbClr>
                  </a:outerShdw>
                </a:effectLst>
                <a:latin typeface="TimesNewRomanPSMT"/>
                <a:ea typeface="Calibri"/>
                <a:cs typeface="TimesNewRomanPSMT"/>
              </a:rPr>
              <a:t>far</a:t>
            </a:r>
            <a:endPar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endParaRPr>
          </a:p>
          <a:p>
            <a:pPr marL="285750" marR="0" lvl="0" indent="-285750">
              <a:lnSpc>
                <a:spcPct val="115000"/>
              </a:lnSpc>
              <a:spcBef>
                <a:spcPts val="0"/>
              </a:spcBef>
              <a:spcAft>
                <a:spcPts val="0"/>
              </a:spcAft>
              <a:buFont typeface="Wingdings" panose="05000000000000000000" pitchFamily="2" charset="2"/>
              <a:buChar char="v"/>
            </a:pPr>
            <a:r>
              <a:rPr lang="en-US" sz="2000" b="1" dirty="0" smtClean="0">
                <a:solidFill>
                  <a:srgbClr val="000066"/>
                </a:solidFill>
                <a:effectLst>
                  <a:outerShdw blurRad="38100" dist="38100" dir="2700000" algn="tl">
                    <a:srgbClr val="000000">
                      <a:alpha val="43137"/>
                    </a:srgbClr>
                  </a:outerShdw>
                </a:effectLst>
                <a:latin typeface="TimesNewRomanPSMT"/>
                <a:ea typeface="Calibri"/>
                <a:cs typeface="TimesNewRomanPSMT"/>
              </a:rPr>
              <a:t>Chairman </a:t>
            </a:r>
            <a:r>
              <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rPr>
              <a:t>of TC 31 – </a:t>
            </a:r>
            <a:r>
              <a:rPr lang="en-US" sz="2000" b="1" dirty="0">
                <a:solidFill>
                  <a:srgbClr val="C00000"/>
                </a:solidFill>
                <a:effectLst>
                  <a:outerShdw blurRad="38100" dist="38100" dir="2700000" algn="tl">
                    <a:srgbClr val="000000">
                      <a:alpha val="43137"/>
                    </a:srgbClr>
                  </a:outerShdw>
                </a:effectLst>
                <a:latin typeface="TimesNewRomanPSMT"/>
                <a:ea typeface="Calibri"/>
                <a:cs typeface="TimesNewRomanPSMT"/>
              </a:rPr>
              <a:t>Prof. Dr. </a:t>
            </a:r>
            <a:r>
              <a:rPr lang="en-US"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Venceslav Kafedziski</a:t>
            </a:r>
            <a:endPar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endParaRPr>
          </a:p>
          <a:p>
            <a:pPr marL="285750" marR="0" lvl="0" indent="-285750">
              <a:lnSpc>
                <a:spcPct val="115000"/>
              </a:lnSpc>
              <a:spcBef>
                <a:spcPts val="0"/>
              </a:spcBef>
              <a:spcAft>
                <a:spcPts val="0"/>
              </a:spcAft>
              <a:buFont typeface="Wingdings" panose="05000000000000000000" pitchFamily="2" charset="2"/>
              <a:buChar char="v"/>
            </a:pPr>
            <a:r>
              <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rPr>
              <a:t>Technical Secretary – </a:t>
            </a:r>
            <a:r>
              <a:rPr lang="en-US"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M.Sc. Liljana </a:t>
            </a:r>
            <a:r>
              <a:rPr lang="en-US" sz="2000" b="1" dirty="0" err="1" smtClean="0">
                <a:solidFill>
                  <a:srgbClr val="C00000"/>
                </a:solidFill>
                <a:effectLst>
                  <a:outerShdw blurRad="38100" dist="38100" dir="2700000" algn="tl">
                    <a:srgbClr val="000000">
                      <a:alpha val="43137"/>
                    </a:srgbClr>
                  </a:outerShdw>
                </a:effectLst>
                <a:latin typeface="TimesNewRomanPSMT"/>
                <a:ea typeface="Calibri"/>
                <a:cs typeface="TimesNewRomanPSMT"/>
              </a:rPr>
              <a:t>Hadzjevska</a:t>
            </a:r>
            <a:r>
              <a:rPr lang="en-US"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 - </a:t>
            </a:r>
            <a:r>
              <a:rPr lang="en-US" sz="2000" b="1" dirty="0" err="1" smtClean="0">
                <a:solidFill>
                  <a:srgbClr val="C00000"/>
                </a:solidFill>
                <a:effectLst>
                  <a:outerShdw blurRad="38100" dist="38100" dir="2700000" algn="tl">
                    <a:srgbClr val="000000">
                      <a:alpha val="43137"/>
                    </a:srgbClr>
                  </a:outerShdw>
                </a:effectLst>
                <a:latin typeface="TimesNewRomanPSMT"/>
                <a:ea typeface="Calibri"/>
                <a:cs typeface="TimesNewRomanPSMT"/>
              </a:rPr>
              <a:t>Antovska</a:t>
            </a:r>
            <a:endParaRPr lang="en-US"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endParaRPr>
          </a:p>
          <a:p>
            <a:pPr marL="285750" marR="0" lvl="0" indent="-285750">
              <a:lnSpc>
                <a:spcPct val="115000"/>
              </a:lnSpc>
              <a:spcBef>
                <a:spcPts val="0"/>
              </a:spcBef>
              <a:spcAft>
                <a:spcPts val="0"/>
              </a:spcAft>
              <a:buFont typeface="Wingdings" panose="05000000000000000000" pitchFamily="2" charset="2"/>
              <a:buChar char="v"/>
            </a:pPr>
            <a:r>
              <a:rPr lang="en-US" sz="2000" b="1" dirty="0" smtClean="0">
                <a:solidFill>
                  <a:srgbClr val="000066"/>
                </a:solidFill>
                <a:effectLst>
                  <a:outerShdw blurRad="38100" dist="38100" dir="2700000" algn="tl">
                    <a:srgbClr val="000000">
                      <a:alpha val="43137"/>
                    </a:srgbClr>
                  </a:outerShdw>
                </a:effectLst>
                <a:latin typeface="TimesNewRomanPSMT"/>
                <a:ea typeface="Calibri"/>
                <a:cs typeface="TimesNewRomanPSMT"/>
              </a:rPr>
              <a:t>Number of members with </a:t>
            </a:r>
            <a:r>
              <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rPr>
              <a:t>their nominated </a:t>
            </a:r>
            <a:r>
              <a:rPr lang="en-US" sz="2000" b="1" dirty="0" smtClean="0">
                <a:solidFill>
                  <a:srgbClr val="000066"/>
                </a:solidFill>
                <a:effectLst>
                  <a:outerShdw blurRad="38100" dist="38100" dir="2700000" algn="tl">
                    <a:srgbClr val="000000">
                      <a:alpha val="43137"/>
                    </a:srgbClr>
                  </a:outerShdw>
                </a:effectLst>
                <a:latin typeface="TimesNewRomanPSMT"/>
                <a:ea typeface="Calibri"/>
                <a:cs typeface="TimesNewRomanPSMT"/>
              </a:rPr>
              <a:t>representatives - </a:t>
            </a:r>
            <a:r>
              <a:rPr lang="en-US"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12</a:t>
            </a:r>
            <a:endParaRPr lang="en-US" sz="2000" b="1" dirty="0">
              <a:solidFill>
                <a:srgbClr val="C00000"/>
              </a:solidFill>
              <a:effectLst>
                <a:outerShdw blurRad="38100" dist="38100" dir="2700000" algn="tl">
                  <a:srgbClr val="000000">
                    <a:alpha val="43137"/>
                  </a:srgbClr>
                </a:outerShdw>
              </a:effectLst>
              <a:latin typeface="TimesNewRomanPSMT"/>
              <a:ea typeface="Calibri"/>
              <a:cs typeface="TimesNewRomanPSMT"/>
            </a:endParaRPr>
          </a:p>
          <a:p>
            <a:pPr marL="285750" marR="0" lvl="0" indent="-285750">
              <a:lnSpc>
                <a:spcPct val="115000"/>
              </a:lnSpc>
              <a:spcBef>
                <a:spcPts val="0"/>
              </a:spcBef>
              <a:spcAft>
                <a:spcPts val="0"/>
              </a:spcAft>
              <a:buFont typeface="Wingdings" panose="05000000000000000000" pitchFamily="2" charset="2"/>
              <a:buChar char="v"/>
            </a:pPr>
            <a:endParaRPr lang="mk-MK" sz="2000" b="1" dirty="0">
              <a:solidFill>
                <a:srgbClr val="C00000"/>
              </a:solidFill>
              <a:effectLst>
                <a:outerShdw blurRad="38100" dist="38100" dir="2700000" algn="tl">
                  <a:srgbClr val="000000">
                    <a:alpha val="43137"/>
                  </a:srgbClr>
                </a:outerShdw>
              </a:effectLst>
              <a:latin typeface="TimesNewRomanPSMT"/>
              <a:ea typeface="Calibri"/>
              <a:cs typeface="TimesNewRomanPSMT"/>
            </a:endParaRPr>
          </a:p>
        </p:txBody>
      </p:sp>
      <p:sp>
        <p:nvSpPr>
          <p:cNvPr id="4" name="TextBox 3">
            <a:extLst>
              <a:ext uri="{FF2B5EF4-FFF2-40B4-BE49-F238E27FC236}">
                <a16:creationId xmlns:a16="http://schemas.microsoft.com/office/drawing/2014/main" id="{A4B4A589-9149-CBE8-02D8-C50A3831C609}"/>
              </a:ext>
            </a:extLst>
          </p:cNvPr>
          <p:cNvSpPr txBox="1"/>
          <p:nvPr/>
        </p:nvSpPr>
        <p:spPr>
          <a:xfrm>
            <a:off x="1341884" y="3573016"/>
            <a:ext cx="8136904" cy="2246769"/>
          </a:xfrm>
          <a:prstGeom prst="rect">
            <a:avLst/>
          </a:prstGeom>
          <a:noFill/>
        </p:spPr>
        <p:txBody>
          <a:bodyPr wrap="square">
            <a:spAutoFit/>
          </a:bodyPr>
          <a:lstStyle/>
          <a:p>
            <a:pPr marL="342900" indent="-342900" algn="ctr">
              <a:lnSpc>
                <a:spcPct val="115000"/>
              </a:lnSpc>
              <a:spcAft>
                <a:spcPts val="1000"/>
              </a:spcAft>
              <a:buFont typeface="Wingdings" panose="05000000000000000000" pitchFamily="2" charset="2"/>
              <a:buChar char="v"/>
            </a:pPr>
            <a:r>
              <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rPr>
              <a:t>Total number of standards covered – </a:t>
            </a:r>
            <a:r>
              <a:rPr lang="mk-MK"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1102 (</a:t>
            </a:r>
            <a:r>
              <a:rPr lang="en-US"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ISRSM/ETSI database in progress)</a:t>
            </a:r>
            <a:endParaRPr lang="en-US" sz="2000" b="1" dirty="0">
              <a:solidFill>
                <a:srgbClr val="C00000"/>
              </a:solidFill>
              <a:effectLst>
                <a:outerShdw blurRad="38100" dist="38100" dir="2700000" algn="tl">
                  <a:srgbClr val="000000">
                    <a:alpha val="43137"/>
                  </a:srgbClr>
                </a:outerShdw>
              </a:effectLst>
              <a:latin typeface="TimesNewRomanPSMT"/>
              <a:ea typeface="Calibri"/>
              <a:cs typeface="TimesNewRomanPSMT"/>
            </a:endParaRPr>
          </a:p>
          <a:p>
            <a:pPr marL="342900" indent="-342900" algn="ctr">
              <a:lnSpc>
                <a:spcPct val="115000"/>
              </a:lnSpc>
              <a:spcAft>
                <a:spcPts val="1000"/>
              </a:spcAft>
              <a:buFont typeface="Wingdings" panose="05000000000000000000" pitchFamily="2" charset="2"/>
              <a:buChar char="v"/>
            </a:pPr>
            <a:r>
              <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rPr>
              <a:t>Number of projects currently being worked on – </a:t>
            </a:r>
            <a:r>
              <a:rPr lang="en-US" sz="2000" b="1" dirty="0">
                <a:solidFill>
                  <a:srgbClr val="C00000"/>
                </a:solidFill>
                <a:effectLst>
                  <a:outerShdw blurRad="38100" dist="38100" dir="2700000" algn="tl">
                    <a:srgbClr val="000000">
                      <a:alpha val="43137"/>
                    </a:srgbClr>
                  </a:outerShdw>
                </a:effectLst>
                <a:latin typeface="TimesNewRomanPSMT"/>
                <a:ea typeface="Calibri"/>
                <a:cs typeface="TimesNewRomanPSMT"/>
              </a:rPr>
              <a:t>continuously</a:t>
            </a:r>
          </a:p>
          <a:p>
            <a:pPr marL="342900" indent="-342900" algn="ctr">
              <a:lnSpc>
                <a:spcPct val="115000"/>
              </a:lnSpc>
              <a:spcAft>
                <a:spcPts val="1000"/>
              </a:spcAft>
              <a:buFont typeface="Wingdings" panose="05000000000000000000" pitchFamily="2" charset="2"/>
              <a:buChar char="v"/>
            </a:pPr>
            <a:r>
              <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rPr>
              <a:t>Total number of published (adopted) standards – </a:t>
            </a:r>
            <a:r>
              <a:rPr lang="mk-MK"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891</a:t>
            </a:r>
            <a:endParaRPr lang="en-US" sz="2000" b="1" dirty="0">
              <a:solidFill>
                <a:srgbClr val="C00000"/>
              </a:solidFill>
              <a:effectLst>
                <a:outerShdw blurRad="38100" dist="38100" dir="2700000" algn="tl">
                  <a:srgbClr val="000000">
                    <a:alpha val="43137"/>
                  </a:srgbClr>
                </a:outerShdw>
              </a:effectLst>
              <a:latin typeface="TimesNewRomanPSMT"/>
              <a:ea typeface="Calibri"/>
              <a:cs typeface="TimesNewRomanPSMT"/>
            </a:endParaRPr>
          </a:p>
          <a:p>
            <a:pPr marL="342900" indent="-342900" algn="ctr">
              <a:lnSpc>
                <a:spcPct val="115000"/>
              </a:lnSpc>
              <a:spcAft>
                <a:spcPts val="1000"/>
              </a:spcAft>
              <a:buFont typeface="Wingdings" panose="05000000000000000000" pitchFamily="2" charset="2"/>
              <a:buChar char="v"/>
            </a:pPr>
            <a:r>
              <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rPr>
              <a:t>Total number of withdrawn standards - </a:t>
            </a:r>
            <a:r>
              <a:rPr lang="mk-MK"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211</a:t>
            </a:r>
            <a:endParaRPr lang="en-US" dirty="0">
              <a:solidFill>
                <a:srgbClr val="C00000"/>
              </a:solidFill>
            </a:endParaRPr>
          </a:p>
        </p:txBody>
      </p:sp>
    </p:spTree>
    <p:extLst>
      <p:ext uri="{BB962C8B-B14F-4D97-AF65-F5344CB8AC3E}">
        <p14:creationId xmlns:p14="http://schemas.microsoft.com/office/powerpoint/2010/main" val="3837463087"/>
      </p:ext>
    </p:extLst>
  </p:cSld>
  <p:clrMapOvr>
    <a:masterClrMapping/>
  </p:clrMapOvr>
  <p:transition spd="slow">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0691BE4-D50F-4F4F-AC2B-69B4808DC9C4}"/>
              </a:ext>
            </a:extLst>
          </p:cNvPr>
          <p:cNvSpPr txBox="1">
            <a:spLocks noChangeArrowheads="1"/>
          </p:cNvSpPr>
          <p:nvPr/>
        </p:nvSpPr>
        <p:spPr>
          <a:xfrm>
            <a:off x="648770" y="620688"/>
            <a:ext cx="10379396" cy="517605"/>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defRPr/>
            </a:pPr>
            <a:r>
              <a:rPr kumimoji="0" lang="en-US" sz="2800" b="1" i="0" u="none" strike="noStrike" kern="1200" cap="all" spc="0" normalizeH="0" baseline="0" noProof="0" dirty="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en-US" sz="2800" b="1" i="0" u="none" strike="noStrike" kern="1200" cap="all" spc="0" normalizeH="0" baseline="0" noProof="0" dirty="0" err="1"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isrsm</a:t>
            </a:r>
            <a:r>
              <a:rPr kumimoji="0" lang="en-US"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en-US" sz="2800" b="1" i="0" u="none" strike="noStrike" kern="1200" cap="all" spc="0" normalizeH="0" baseline="0" noProof="0" dirty="0" err="1"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tc</a:t>
            </a:r>
            <a:r>
              <a:rPr kumimoji="0" lang="en-US"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 2 </a:t>
            </a:r>
            <a:r>
              <a:rPr kumimoji="0" lang="mk-MK"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lang="en-US" sz="2800" b="1" dirty="0" smtClean="0">
                <a:solidFill>
                  <a:srgbClr val="A50021"/>
                </a:solidFill>
                <a:effectLst>
                  <a:outerShdw blurRad="38100" dist="38100" dir="2700000" algn="tl">
                    <a:srgbClr val="000000"/>
                  </a:outerShdw>
                </a:effectLst>
                <a:latin typeface="Arial" panose="020B0604020202020204" pitchFamily="34" charset="0"/>
                <a:cs typeface="Arial" panose="020B0604020202020204" pitchFamily="34" charset="0"/>
              </a:rPr>
              <a:t>scope of work </a:t>
            </a:r>
            <a:r>
              <a:rPr kumimoji="0" lang="en-US"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a:t>
            </a:r>
            <a:r>
              <a:rPr kumimoji="0" lang="en-US" sz="2800" b="1" i="0" u="none" strike="noStrike" kern="1200" cap="all" spc="0" normalizeH="0" baseline="0" noProof="0" dirty="0" err="1"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etsi</a:t>
            </a:r>
            <a:r>
              <a:rPr kumimoji="0" lang="mk-MK"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a:t>
            </a:r>
            <a:endParaRPr kumimoji="0" lang="mk-MK" sz="2800" b="1" i="0" u="none" strike="noStrike" kern="1200" cap="all" spc="0" normalizeH="0" baseline="0" noProof="0" dirty="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3" name="Rectangle 2"/>
          <p:cNvSpPr/>
          <p:nvPr/>
        </p:nvSpPr>
        <p:spPr>
          <a:xfrm>
            <a:off x="5715829" y="4001794"/>
            <a:ext cx="5313762" cy="369332"/>
          </a:xfrm>
          <a:prstGeom prst="rect">
            <a:avLst/>
          </a:prstGeom>
        </p:spPr>
        <p:txBody>
          <a:bodyPr wrap="none">
            <a:spAutoFit/>
          </a:bodyPr>
          <a:lstStyle/>
          <a:p>
            <a:r>
              <a:rPr lang="en-US" dirty="0">
                <a:hlinkClick r:id="rId2"/>
              </a:rPr>
              <a:t>https://</a:t>
            </a:r>
            <a:r>
              <a:rPr lang="en-US" dirty="0" smtClean="0">
                <a:hlinkClick r:id="rId2"/>
              </a:rPr>
              <a:t>isrsm.gov.mk/en/committee/show/9241</a:t>
            </a:r>
            <a:r>
              <a:rPr lang="en-US" dirty="0" smtClean="0"/>
              <a:t> </a:t>
            </a:r>
            <a:endParaRPr lang="en-US" dirty="0"/>
          </a:p>
        </p:txBody>
      </p:sp>
      <p:sp>
        <p:nvSpPr>
          <p:cNvPr id="5" name="Rectangle 4"/>
          <p:cNvSpPr/>
          <p:nvPr/>
        </p:nvSpPr>
        <p:spPr>
          <a:xfrm>
            <a:off x="577517" y="1243765"/>
            <a:ext cx="11233248" cy="4801314"/>
          </a:xfrm>
          <a:prstGeom prst="rect">
            <a:avLst/>
          </a:prstGeom>
        </p:spPr>
        <p:txBody>
          <a:bodyPr wrap="square">
            <a:spAutoFit/>
          </a:bodyPr>
          <a:lstStyle/>
          <a:p>
            <a:r>
              <a:rPr lang="en-US" b="1" dirty="0">
                <a:solidFill>
                  <a:srgbClr val="000066"/>
                </a:solidFill>
                <a:latin typeface="Times New Roman" panose="02020603050405020304" pitchFamily="18" charset="0"/>
                <a:ea typeface="Aptos"/>
              </a:rPr>
              <a:t>ATTM - </a:t>
            </a:r>
            <a:r>
              <a:rPr lang="en-US" dirty="0">
                <a:solidFill>
                  <a:srgbClr val="000066"/>
                </a:solidFill>
                <a:latin typeface="Times New Roman" panose="02020603050405020304" pitchFamily="18" charset="0"/>
                <a:ea typeface="Aptos"/>
              </a:rPr>
              <a:t>Access, Terminals, Transmission and Multiplexing</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BRAN </a:t>
            </a:r>
            <a:r>
              <a:rPr lang="en-US" dirty="0">
                <a:solidFill>
                  <a:srgbClr val="000066"/>
                </a:solidFill>
                <a:latin typeface="Times New Roman" panose="02020603050405020304" pitchFamily="18" charset="0"/>
                <a:ea typeface="Aptos"/>
              </a:rPr>
              <a:t>- Broadband Radio Access Networks</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BROADCAST - </a:t>
            </a:r>
            <a:r>
              <a:rPr lang="en-US" dirty="0">
                <a:solidFill>
                  <a:srgbClr val="000066"/>
                </a:solidFill>
                <a:latin typeface="Times New Roman" panose="02020603050405020304" pitchFamily="18" charset="0"/>
                <a:ea typeface="Aptos"/>
              </a:rPr>
              <a:t>EBU/CENELEC/ETSI on Broadcasting</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CABLE </a:t>
            </a:r>
            <a:r>
              <a:rPr lang="en-US" dirty="0">
                <a:solidFill>
                  <a:srgbClr val="000066"/>
                </a:solidFill>
                <a:latin typeface="Times New Roman" panose="02020603050405020304" pitchFamily="18" charset="0"/>
                <a:ea typeface="Aptos"/>
              </a:rPr>
              <a:t>- Integrated broadband cable telecommunication networks</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CYBER </a:t>
            </a:r>
            <a:r>
              <a:rPr lang="en-US" dirty="0">
                <a:solidFill>
                  <a:srgbClr val="000066"/>
                </a:solidFill>
                <a:latin typeface="Times New Roman" panose="02020603050405020304" pitchFamily="18" charset="0"/>
                <a:ea typeface="Aptos"/>
              </a:rPr>
              <a:t>- Cyber Security</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DATA</a:t>
            </a:r>
            <a:r>
              <a:rPr lang="en-US" dirty="0">
                <a:solidFill>
                  <a:srgbClr val="000066"/>
                </a:solidFill>
                <a:latin typeface="Times New Roman" panose="02020603050405020304" pitchFamily="18" charset="0"/>
                <a:ea typeface="Aptos"/>
              </a:rPr>
              <a:t> – Data Solutions</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DECT </a:t>
            </a:r>
            <a:r>
              <a:rPr lang="en-US" dirty="0">
                <a:solidFill>
                  <a:srgbClr val="000066"/>
                </a:solidFill>
                <a:latin typeface="Times New Roman" panose="02020603050405020304" pitchFamily="18" charset="0"/>
                <a:ea typeface="Aptos"/>
              </a:rPr>
              <a:t>- Digital Enhanced Cordless Telecommunications (DECT)</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EE </a:t>
            </a:r>
            <a:r>
              <a:rPr lang="en-US" dirty="0">
                <a:solidFill>
                  <a:srgbClr val="000066"/>
                </a:solidFill>
                <a:latin typeface="Times New Roman" panose="02020603050405020304" pitchFamily="18" charset="0"/>
                <a:ea typeface="Aptos"/>
              </a:rPr>
              <a:t>- Environmental Engineering</a:t>
            </a:r>
            <a:endParaRPr lang="en-US" dirty="0">
              <a:solidFill>
                <a:srgbClr val="000066"/>
              </a:solidFill>
              <a:latin typeface="Times New Roman" panose="02020603050405020304" pitchFamily="18" charset="0"/>
              <a:ea typeface="Times New Roman" panose="02020603050405020304" pitchFamily="18" charset="0"/>
            </a:endParaRPr>
          </a:p>
          <a:p>
            <a:r>
              <a:rPr lang="en-US" b="1" dirty="0" err="1">
                <a:solidFill>
                  <a:srgbClr val="000066"/>
                </a:solidFill>
                <a:latin typeface="Times New Roman" panose="02020603050405020304" pitchFamily="18" charset="0"/>
                <a:ea typeface="Aptos"/>
              </a:rPr>
              <a:t>eHEALTH</a:t>
            </a:r>
            <a:r>
              <a:rPr lang="en-US" b="1" dirty="0">
                <a:solidFill>
                  <a:srgbClr val="000066"/>
                </a:solidFill>
                <a:latin typeface="Times New Roman" panose="02020603050405020304" pitchFamily="18" charset="0"/>
                <a:ea typeface="Aptos"/>
              </a:rPr>
              <a:t> - </a:t>
            </a:r>
            <a:r>
              <a:rPr lang="en-US" dirty="0" err="1">
                <a:solidFill>
                  <a:srgbClr val="000066"/>
                </a:solidFill>
                <a:latin typeface="Times New Roman" panose="02020603050405020304" pitchFamily="18" charset="0"/>
                <a:ea typeface="Aptos"/>
              </a:rPr>
              <a:t>eHEALTH</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EMTEL - </a:t>
            </a:r>
            <a:r>
              <a:rPr lang="en-US" dirty="0">
                <a:solidFill>
                  <a:srgbClr val="000066"/>
                </a:solidFill>
                <a:latin typeface="Times New Roman" panose="02020603050405020304" pitchFamily="18" charset="0"/>
                <a:ea typeface="Aptos"/>
              </a:rPr>
              <a:t>Emergency Communications</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ERM - </a:t>
            </a:r>
            <a:r>
              <a:rPr lang="en-US" dirty="0">
                <a:solidFill>
                  <a:srgbClr val="000066"/>
                </a:solidFill>
                <a:latin typeface="Times New Roman" panose="02020603050405020304" pitchFamily="18" charset="0"/>
                <a:ea typeface="Aptos"/>
              </a:rPr>
              <a:t>EMC and Radio Spectrum Matters</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ESI - </a:t>
            </a:r>
            <a:r>
              <a:rPr lang="en-US" dirty="0">
                <a:solidFill>
                  <a:srgbClr val="000066"/>
                </a:solidFill>
                <a:latin typeface="Times New Roman" panose="02020603050405020304" pitchFamily="18" charset="0"/>
                <a:ea typeface="Aptos"/>
              </a:rPr>
              <a:t>Electronic Signatures and Trust Infrastructures</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HF - </a:t>
            </a:r>
            <a:r>
              <a:rPr lang="en-US" dirty="0">
                <a:solidFill>
                  <a:srgbClr val="000066"/>
                </a:solidFill>
                <a:latin typeface="Times New Roman" panose="02020603050405020304" pitchFamily="18" charset="0"/>
                <a:ea typeface="Aptos"/>
              </a:rPr>
              <a:t>Human Factors</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INT - </a:t>
            </a:r>
            <a:r>
              <a:rPr lang="en-US" dirty="0">
                <a:solidFill>
                  <a:srgbClr val="000066"/>
                </a:solidFill>
                <a:latin typeface="Times New Roman" panose="02020603050405020304" pitchFamily="18" charset="0"/>
                <a:ea typeface="Aptos"/>
              </a:rPr>
              <a:t>Core Network and Interoperability Testing</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ITS - </a:t>
            </a:r>
            <a:r>
              <a:rPr lang="en-US" dirty="0">
                <a:solidFill>
                  <a:srgbClr val="000066"/>
                </a:solidFill>
                <a:latin typeface="Times New Roman" panose="02020603050405020304" pitchFamily="18" charset="0"/>
                <a:ea typeface="Aptos"/>
              </a:rPr>
              <a:t>Intelligent Transport Systems</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LI </a:t>
            </a:r>
            <a:r>
              <a:rPr lang="en-US" dirty="0">
                <a:solidFill>
                  <a:srgbClr val="000066"/>
                </a:solidFill>
                <a:latin typeface="Times New Roman" panose="02020603050405020304" pitchFamily="18" charset="0"/>
                <a:ea typeface="Aptos"/>
              </a:rPr>
              <a:t>- Lawful Interception</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MSG - </a:t>
            </a:r>
            <a:r>
              <a:rPr lang="en-US" dirty="0">
                <a:solidFill>
                  <a:srgbClr val="000066"/>
                </a:solidFill>
                <a:latin typeface="Times New Roman" panose="02020603050405020304" pitchFamily="18" charset="0"/>
                <a:ea typeface="Aptos"/>
              </a:rPr>
              <a:t>Mobile Standards </a:t>
            </a:r>
            <a:r>
              <a:rPr lang="en-US" dirty="0" smtClean="0">
                <a:solidFill>
                  <a:srgbClr val="000066"/>
                </a:solidFill>
                <a:latin typeface="Times New Roman" panose="02020603050405020304" pitchFamily="18" charset="0"/>
                <a:ea typeface="Aptos"/>
              </a:rPr>
              <a:t>Group</a:t>
            </a:r>
            <a:endParaRPr lang="en-US" dirty="0">
              <a:solidFill>
                <a:srgbClr val="000066"/>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3201965"/>
      </p:ext>
    </p:extLst>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0691BE4-D50F-4F4F-AC2B-69B4808DC9C4}"/>
              </a:ext>
            </a:extLst>
          </p:cNvPr>
          <p:cNvSpPr txBox="1">
            <a:spLocks noChangeArrowheads="1"/>
          </p:cNvSpPr>
          <p:nvPr/>
        </p:nvSpPr>
        <p:spPr>
          <a:xfrm>
            <a:off x="621804" y="633102"/>
            <a:ext cx="10379396" cy="517605"/>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defRPr/>
            </a:pPr>
            <a:r>
              <a:rPr kumimoji="0" lang="en-US" sz="2800" b="1" i="0" u="none" strike="noStrike" kern="1200" cap="all" spc="0" normalizeH="0" baseline="0" noProof="0" dirty="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en-US" sz="2800" b="1" i="0" u="none" strike="noStrike" kern="1200" cap="all" spc="0" normalizeH="0" baseline="0" noProof="0" dirty="0" err="1"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isrsm</a:t>
            </a:r>
            <a:r>
              <a:rPr kumimoji="0" lang="en-US"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en-US" sz="2800" b="1" i="0" u="none" strike="noStrike" kern="1200" cap="all" spc="0" normalizeH="0" baseline="0" noProof="0" dirty="0" err="1"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tc</a:t>
            </a:r>
            <a:r>
              <a:rPr kumimoji="0" lang="en-US"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 2 </a:t>
            </a:r>
            <a:r>
              <a:rPr kumimoji="0" lang="mk-MK"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lang="en-US" sz="2800" b="1" dirty="0" smtClean="0">
                <a:solidFill>
                  <a:srgbClr val="A50021"/>
                </a:solidFill>
                <a:effectLst>
                  <a:outerShdw blurRad="38100" dist="38100" dir="2700000" algn="tl">
                    <a:srgbClr val="000000"/>
                  </a:outerShdw>
                </a:effectLst>
                <a:latin typeface="Arial" panose="020B0604020202020204" pitchFamily="34" charset="0"/>
                <a:cs typeface="Arial" panose="020B0604020202020204" pitchFamily="34" charset="0"/>
              </a:rPr>
              <a:t>scope of work </a:t>
            </a:r>
            <a:r>
              <a:rPr kumimoji="0" lang="en-US"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a:t>
            </a:r>
            <a:r>
              <a:rPr kumimoji="0" lang="en-US" sz="2800" b="1" i="0" u="none" strike="noStrike" kern="1200" cap="all" spc="0" normalizeH="0" baseline="0" noProof="0" dirty="0" err="1"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etsi</a:t>
            </a:r>
            <a:r>
              <a:rPr kumimoji="0" lang="mk-MK"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a:t>
            </a:r>
            <a:endParaRPr kumimoji="0" lang="mk-MK" sz="2800" b="1" i="0" u="none" strike="noStrike" kern="1200" cap="all" spc="0" normalizeH="0" baseline="0" noProof="0" dirty="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3" name="Rectangle 2"/>
          <p:cNvSpPr/>
          <p:nvPr/>
        </p:nvSpPr>
        <p:spPr>
          <a:xfrm>
            <a:off x="5607872" y="3140968"/>
            <a:ext cx="5313762" cy="369332"/>
          </a:xfrm>
          <a:prstGeom prst="rect">
            <a:avLst/>
          </a:prstGeom>
        </p:spPr>
        <p:txBody>
          <a:bodyPr wrap="none">
            <a:spAutoFit/>
          </a:bodyPr>
          <a:lstStyle/>
          <a:p>
            <a:r>
              <a:rPr lang="en-US" dirty="0">
                <a:hlinkClick r:id="rId2"/>
              </a:rPr>
              <a:t>https://</a:t>
            </a:r>
            <a:r>
              <a:rPr lang="en-US" dirty="0" smtClean="0">
                <a:hlinkClick r:id="rId2"/>
              </a:rPr>
              <a:t>isrsm.gov.mk/en/committee/show/9241</a:t>
            </a:r>
            <a:r>
              <a:rPr lang="en-US" dirty="0" smtClean="0"/>
              <a:t> </a:t>
            </a:r>
            <a:endParaRPr lang="en-US" dirty="0"/>
          </a:p>
        </p:txBody>
      </p:sp>
      <p:sp>
        <p:nvSpPr>
          <p:cNvPr id="5" name="Rectangle 4"/>
          <p:cNvSpPr/>
          <p:nvPr/>
        </p:nvSpPr>
        <p:spPr>
          <a:xfrm>
            <a:off x="542238" y="1210301"/>
            <a:ext cx="11233248" cy="4801314"/>
          </a:xfrm>
          <a:prstGeom prst="rect">
            <a:avLst/>
          </a:prstGeom>
        </p:spPr>
        <p:txBody>
          <a:bodyPr wrap="square">
            <a:spAutoFit/>
          </a:bodyPr>
          <a:lstStyle/>
          <a:p>
            <a:r>
              <a:rPr lang="en-US" b="1" dirty="0">
                <a:solidFill>
                  <a:srgbClr val="000066"/>
                </a:solidFill>
                <a:latin typeface="Times New Roman" panose="02020603050405020304" pitchFamily="18" charset="0"/>
                <a:ea typeface="Aptos"/>
              </a:rPr>
              <a:t>MTS - </a:t>
            </a:r>
            <a:r>
              <a:rPr lang="en-US" dirty="0">
                <a:solidFill>
                  <a:srgbClr val="000066"/>
                </a:solidFill>
                <a:latin typeface="Times New Roman" panose="02020603050405020304" pitchFamily="18" charset="0"/>
                <a:ea typeface="Aptos"/>
              </a:rPr>
              <a:t>Methods for Testing &amp; Specification</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QT</a:t>
            </a:r>
            <a:r>
              <a:rPr lang="en-US" dirty="0">
                <a:solidFill>
                  <a:srgbClr val="000066"/>
                </a:solidFill>
                <a:latin typeface="Times New Roman" panose="02020603050405020304" pitchFamily="18" charset="0"/>
                <a:ea typeface="Aptos"/>
              </a:rPr>
              <a:t> – Quantum Technologies</a:t>
            </a:r>
            <a:endParaRPr lang="en-US" dirty="0">
              <a:solidFill>
                <a:srgbClr val="000066"/>
              </a:solidFill>
              <a:latin typeface="Times New Roman" panose="02020603050405020304" pitchFamily="18" charset="0"/>
              <a:ea typeface="Times New Roman" panose="02020603050405020304" pitchFamily="18" charset="0"/>
            </a:endParaRPr>
          </a:p>
          <a:p>
            <a:r>
              <a:rPr lang="en-US" b="1" dirty="0" smtClean="0">
                <a:solidFill>
                  <a:srgbClr val="000066"/>
                </a:solidFill>
                <a:latin typeface="Times New Roman" panose="02020603050405020304" pitchFamily="18" charset="0"/>
                <a:ea typeface="Aptos"/>
              </a:rPr>
              <a:t>RRS </a:t>
            </a:r>
            <a:r>
              <a:rPr lang="en-US" b="1" dirty="0">
                <a:solidFill>
                  <a:srgbClr val="000066"/>
                </a:solidFill>
                <a:latin typeface="Times New Roman" panose="02020603050405020304" pitchFamily="18" charset="0"/>
                <a:ea typeface="Aptos"/>
              </a:rPr>
              <a:t>- </a:t>
            </a:r>
            <a:r>
              <a:rPr lang="en-US" dirty="0">
                <a:solidFill>
                  <a:srgbClr val="000066"/>
                </a:solidFill>
                <a:latin typeface="Times New Roman" panose="02020603050405020304" pitchFamily="18" charset="0"/>
                <a:ea typeface="Aptos"/>
              </a:rPr>
              <a:t>Reconfigurable Radio Systems</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RT - </a:t>
            </a:r>
            <a:r>
              <a:rPr lang="en-US" dirty="0">
                <a:solidFill>
                  <a:srgbClr val="000066"/>
                </a:solidFill>
                <a:latin typeface="Times New Roman" panose="02020603050405020304" pitchFamily="18" charset="0"/>
                <a:ea typeface="Aptos"/>
              </a:rPr>
              <a:t>Railway telecommunications</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SAFETY - </a:t>
            </a:r>
            <a:r>
              <a:rPr lang="en-US" dirty="0">
                <a:solidFill>
                  <a:srgbClr val="000066"/>
                </a:solidFill>
                <a:latin typeface="Times New Roman" panose="02020603050405020304" pitchFamily="18" charset="0"/>
                <a:ea typeface="Aptos"/>
              </a:rPr>
              <a:t>Safety</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SAI - </a:t>
            </a:r>
            <a:r>
              <a:rPr lang="en-US" dirty="0">
                <a:solidFill>
                  <a:srgbClr val="000066"/>
                </a:solidFill>
                <a:latin typeface="Times New Roman" panose="02020603050405020304" pitchFamily="18" charset="0"/>
                <a:ea typeface="Aptos"/>
              </a:rPr>
              <a:t>Securing Artificial Intelligence</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SES - </a:t>
            </a:r>
            <a:r>
              <a:rPr lang="en-US" dirty="0">
                <a:solidFill>
                  <a:srgbClr val="000066"/>
                </a:solidFill>
                <a:latin typeface="Times New Roman" panose="02020603050405020304" pitchFamily="18" charset="0"/>
                <a:ea typeface="Aptos"/>
              </a:rPr>
              <a:t>Satellite Earth Stations &amp; Systems</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SET -</a:t>
            </a:r>
            <a:r>
              <a:rPr lang="en-US" dirty="0">
                <a:solidFill>
                  <a:srgbClr val="000066"/>
                </a:solidFill>
                <a:latin typeface="Times New Roman" panose="02020603050405020304" pitchFamily="18" charset="0"/>
                <a:ea typeface="Aptos"/>
              </a:rPr>
              <a:t> Secure Element Technologies</a:t>
            </a:r>
            <a:endParaRPr lang="en-US" dirty="0">
              <a:solidFill>
                <a:srgbClr val="000066"/>
              </a:solidFill>
              <a:latin typeface="Times New Roman" panose="02020603050405020304" pitchFamily="18" charset="0"/>
              <a:ea typeface="Times New Roman" panose="02020603050405020304" pitchFamily="18" charset="0"/>
            </a:endParaRPr>
          </a:p>
          <a:p>
            <a:r>
              <a:rPr lang="en-US" b="1" dirty="0" err="1">
                <a:solidFill>
                  <a:srgbClr val="000066"/>
                </a:solidFill>
                <a:latin typeface="Times New Roman" panose="02020603050405020304" pitchFamily="18" charset="0"/>
                <a:ea typeface="Aptos"/>
              </a:rPr>
              <a:t>SmartBAN</a:t>
            </a:r>
            <a:r>
              <a:rPr lang="en-US" b="1" dirty="0">
                <a:solidFill>
                  <a:srgbClr val="000066"/>
                </a:solidFill>
                <a:latin typeface="Times New Roman" panose="02020603050405020304" pitchFamily="18" charset="0"/>
                <a:ea typeface="Aptos"/>
              </a:rPr>
              <a:t> - </a:t>
            </a:r>
            <a:r>
              <a:rPr lang="en-US" dirty="0">
                <a:solidFill>
                  <a:srgbClr val="000066"/>
                </a:solidFill>
                <a:latin typeface="Times New Roman" panose="02020603050405020304" pitchFamily="18" charset="0"/>
                <a:ea typeface="Aptos"/>
              </a:rPr>
              <a:t>Smart Body Area Network</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SmartM2M </a:t>
            </a:r>
            <a:r>
              <a:rPr lang="en-US" dirty="0">
                <a:solidFill>
                  <a:srgbClr val="000066"/>
                </a:solidFill>
                <a:latin typeface="Times New Roman" panose="02020603050405020304" pitchFamily="18" charset="0"/>
                <a:ea typeface="Aptos"/>
              </a:rPr>
              <a:t>- Smart M2M</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STQ - </a:t>
            </a:r>
            <a:r>
              <a:rPr lang="en-US" dirty="0">
                <a:solidFill>
                  <a:srgbClr val="000066"/>
                </a:solidFill>
                <a:latin typeface="Times New Roman" panose="02020603050405020304" pitchFamily="18" charset="0"/>
                <a:ea typeface="Aptos"/>
              </a:rPr>
              <a:t>Speech and Multimedia Transmission Quality</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TCCE - </a:t>
            </a:r>
            <a:r>
              <a:rPr lang="en-US" dirty="0">
                <a:solidFill>
                  <a:srgbClr val="000066"/>
                </a:solidFill>
                <a:latin typeface="Times New Roman" panose="02020603050405020304" pitchFamily="18" charset="0"/>
                <a:ea typeface="Aptos"/>
              </a:rPr>
              <a:t>TETRA and Critical Communications Evolution</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USER - </a:t>
            </a:r>
            <a:r>
              <a:rPr lang="en-US" dirty="0">
                <a:solidFill>
                  <a:srgbClr val="000066"/>
                </a:solidFill>
                <a:latin typeface="Times New Roman" panose="02020603050405020304" pitchFamily="18" charset="0"/>
                <a:ea typeface="Aptos"/>
              </a:rPr>
              <a:t>User Group</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3GPP RAN </a:t>
            </a:r>
            <a:r>
              <a:rPr lang="en-US" dirty="0">
                <a:solidFill>
                  <a:srgbClr val="000066"/>
                </a:solidFill>
                <a:latin typeface="Times New Roman" panose="02020603050405020304" pitchFamily="18" charset="0"/>
                <a:ea typeface="Aptos"/>
              </a:rPr>
              <a:t>- Technical Specification Group - Radio Access Network</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3GPP SA - </a:t>
            </a:r>
            <a:r>
              <a:rPr lang="en-US" dirty="0">
                <a:solidFill>
                  <a:srgbClr val="000066"/>
                </a:solidFill>
                <a:latin typeface="Times New Roman" panose="02020603050405020304" pitchFamily="18" charset="0"/>
                <a:ea typeface="Aptos"/>
              </a:rPr>
              <a:t>Technical Specification Group - Services and System Aspects</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3GPP CT </a:t>
            </a:r>
            <a:r>
              <a:rPr lang="en-US" dirty="0">
                <a:solidFill>
                  <a:srgbClr val="000066"/>
                </a:solidFill>
                <a:latin typeface="Times New Roman" panose="02020603050405020304" pitchFamily="18" charset="0"/>
                <a:ea typeface="Aptos"/>
              </a:rPr>
              <a:t>- Technical Specification Group - Core Network &amp; Terminals</a:t>
            </a:r>
            <a:endParaRPr lang="en-US" dirty="0">
              <a:solidFill>
                <a:srgbClr val="000066"/>
              </a:solidFill>
              <a:latin typeface="Times New Roman" panose="02020603050405020304" pitchFamily="18" charset="0"/>
              <a:ea typeface="Times New Roman" panose="02020603050405020304" pitchFamily="18" charset="0"/>
            </a:endParaRPr>
          </a:p>
          <a:p>
            <a:r>
              <a:rPr lang="en-US" b="1" dirty="0">
                <a:solidFill>
                  <a:srgbClr val="000066"/>
                </a:solidFill>
                <a:latin typeface="Times New Roman" panose="02020603050405020304" pitchFamily="18" charset="0"/>
                <a:ea typeface="Aptos"/>
              </a:rPr>
              <a:t>oneM2M </a:t>
            </a:r>
            <a:r>
              <a:rPr lang="en-US" dirty="0">
                <a:solidFill>
                  <a:srgbClr val="000066"/>
                </a:solidFill>
                <a:latin typeface="Times New Roman" panose="02020603050405020304" pitchFamily="18" charset="0"/>
                <a:ea typeface="Aptos"/>
              </a:rPr>
              <a:t>- oneM2M</a:t>
            </a:r>
            <a:endParaRPr lang="en-US" dirty="0">
              <a:solidFill>
                <a:srgbClr val="000066"/>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1788995"/>
      </p:ext>
    </p:extLst>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AD9C82-CC16-3A06-6648-BA99E47A22E0}"/>
              </a:ext>
            </a:extLst>
          </p:cNvPr>
          <p:cNvSpPr txBox="1"/>
          <p:nvPr/>
        </p:nvSpPr>
        <p:spPr>
          <a:xfrm>
            <a:off x="220854" y="476672"/>
            <a:ext cx="10441160" cy="587853"/>
          </a:xfrm>
          <a:prstGeom prst="rect">
            <a:avLst/>
          </a:prstGeom>
          <a:noFill/>
        </p:spPr>
        <p:txBody>
          <a:bodyPr wrap="square">
            <a:spAutoFit/>
          </a:bodyPr>
          <a:lstStyle/>
          <a:p>
            <a:pPr marL="457200" algn="ctr">
              <a:lnSpc>
                <a:spcPct val="115000"/>
              </a:lnSpc>
            </a:pPr>
            <a:r>
              <a:rPr lang="en-US" sz="2800" b="1" dirty="0" smtClean="0">
                <a:ln w="6350" cap="flat" cmpd="sng" algn="ctr">
                  <a:solidFill>
                    <a:srgbClr val="054697"/>
                  </a:solidFill>
                  <a:prstDash val="solid"/>
                  <a:round/>
                </a:ln>
                <a:solidFill>
                  <a:srgbClr val="C00000"/>
                </a:solidFill>
                <a:effectLst>
                  <a:outerShdw blurRad="41275" dist="20320" dir="1800000" algn="tl">
                    <a:srgbClr val="000000">
                      <a:alpha val="40000"/>
                    </a:srgbClr>
                  </a:outerShdw>
                </a:effectLst>
                <a:latin typeface="Times New Roman"/>
                <a:ea typeface="Calibri"/>
                <a:cs typeface="Times New Roman"/>
              </a:rPr>
              <a:t>ISRSM TC 34 – Information and communication technologies</a:t>
            </a:r>
            <a:endParaRPr lang="en-US" sz="2800" b="1" dirty="0">
              <a:ln w="6350" cap="flat" cmpd="sng" algn="ctr">
                <a:solidFill>
                  <a:srgbClr val="054697"/>
                </a:solidFill>
                <a:prstDash val="solid"/>
                <a:round/>
              </a:ln>
              <a:solidFill>
                <a:srgbClr val="C00000"/>
              </a:solidFill>
              <a:effectLst>
                <a:outerShdw blurRad="41275" dist="20320" dir="1800000" algn="tl">
                  <a:srgbClr val="000000">
                    <a:alpha val="40000"/>
                  </a:srgbClr>
                </a:outerShdw>
              </a:effectLst>
              <a:latin typeface="Times New Roman"/>
              <a:ea typeface="Calibri"/>
              <a:cs typeface="Times New Roman"/>
            </a:endParaRPr>
          </a:p>
        </p:txBody>
      </p:sp>
      <p:sp>
        <p:nvSpPr>
          <p:cNvPr id="3" name="TextBox 2">
            <a:extLst>
              <a:ext uri="{FF2B5EF4-FFF2-40B4-BE49-F238E27FC236}">
                <a16:creationId xmlns:a16="http://schemas.microsoft.com/office/drawing/2014/main" id="{0267546C-46CF-EECE-D766-4ACCDFB8D96B}"/>
              </a:ext>
            </a:extLst>
          </p:cNvPr>
          <p:cNvSpPr txBox="1"/>
          <p:nvPr/>
        </p:nvSpPr>
        <p:spPr>
          <a:xfrm>
            <a:off x="477788" y="1208424"/>
            <a:ext cx="8424936" cy="2215991"/>
          </a:xfrm>
          <a:prstGeom prst="rect">
            <a:avLst/>
          </a:prstGeom>
          <a:noFill/>
        </p:spPr>
        <p:txBody>
          <a:bodyPr wrap="square">
            <a:spAutoFit/>
          </a:bodyPr>
          <a:lstStyle/>
          <a:p>
            <a:pPr marL="285750" marR="0" lvl="0" indent="-285750">
              <a:lnSpc>
                <a:spcPct val="115000"/>
              </a:lnSpc>
              <a:spcBef>
                <a:spcPts val="0"/>
              </a:spcBef>
              <a:spcAft>
                <a:spcPts val="0"/>
              </a:spcAft>
              <a:buFont typeface="Wingdings" panose="05000000000000000000" pitchFamily="2" charset="2"/>
              <a:buChar char="v"/>
            </a:pPr>
            <a:r>
              <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rPr>
              <a:t>The Technical Committee was established on </a:t>
            </a:r>
            <a:r>
              <a:rPr lang="en-US"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21.12.2009</a:t>
            </a:r>
            <a:endPar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endParaRPr>
          </a:p>
          <a:p>
            <a:pPr marL="285750" marR="0" lvl="0" indent="-285750">
              <a:lnSpc>
                <a:spcPct val="115000"/>
              </a:lnSpc>
              <a:spcBef>
                <a:spcPts val="0"/>
              </a:spcBef>
              <a:spcAft>
                <a:spcPts val="0"/>
              </a:spcAft>
              <a:buFont typeface="Wingdings" panose="05000000000000000000" pitchFamily="2" charset="2"/>
              <a:buChar char="v"/>
            </a:pPr>
            <a:r>
              <a:rPr lang="en-US"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35 </a:t>
            </a:r>
            <a:r>
              <a:rPr lang="en-US" sz="2000" b="1" dirty="0">
                <a:solidFill>
                  <a:srgbClr val="C00000"/>
                </a:solidFill>
                <a:effectLst>
                  <a:outerShdw blurRad="38100" dist="38100" dir="2700000" algn="tl">
                    <a:srgbClr val="000000">
                      <a:alpha val="43137"/>
                    </a:srgbClr>
                  </a:outerShdw>
                </a:effectLst>
                <a:latin typeface="TimesNewRomanPSMT"/>
                <a:ea typeface="Calibri"/>
                <a:cs typeface="TimesNewRomanPSMT"/>
              </a:rPr>
              <a:t>sessions </a:t>
            </a:r>
            <a:r>
              <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rPr>
              <a:t>held so </a:t>
            </a:r>
            <a:r>
              <a:rPr lang="en-US" sz="2000" b="1" dirty="0" smtClean="0">
                <a:solidFill>
                  <a:srgbClr val="000066"/>
                </a:solidFill>
                <a:effectLst>
                  <a:outerShdw blurRad="38100" dist="38100" dir="2700000" algn="tl">
                    <a:srgbClr val="000000">
                      <a:alpha val="43137"/>
                    </a:srgbClr>
                  </a:outerShdw>
                </a:effectLst>
                <a:latin typeface="TimesNewRomanPSMT"/>
                <a:ea typeface="Calibri"/>
                <a:cs typeface="TimesNewRomanPSMT"/>
              </a:rPr>
              <a:t>far</a:t>
            </a:r>
            <a:endPar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endParaRPr>
          </a:p>
          <a:p>
            <a:pPr marL="285750" marR="0" lvl="0" indent="-285750">
              <a:lnSpc>
                <a:spcPct val="115000"/>
              </a:lnSpc>
              <a:spcBef>
                <a:spcPts val="0"/>
              </a:spcBef>
              <a:spcAft>
                <a:spcPts val="0"/>
              </a:spcAft>
              <a:buFont typeface="Wingdings" panose="05000000000000000000" pitchFamily="2" charset="2"/>
              <a:buChar char="v"/>
            </a:pPr>
            <a:r>
              <a:rPr lang="en-US" sz="2000" b="1" dirty="0" smtClean="0">
                <a:solidFill>
                  <a:srgbClr val="000066"/>
                </a:solidFill>
                <a:effectLst>
                  <a:outerShdw blurRad="38100" dist="38100" dir="2700000" algn="tl">
                    <a:srgbClr val="000000">
                      <a:alpha val="43137"/>
                    </a:srgbClr>
                  </a:outerShdw>
                </a:effectLst>
                <a:latin typeface="TimesNewRomanPSMT"/>
                <a:ea typeface="Calibri"/>
                <a:cs typeface="TimesNewRomanPSMT"/>
              </a:rPr>
              <a:t>Chairman </a:t>
            </a:r>
            <a:r>
              <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rPr>
              <a:t>of TC </a:t>
            </a:r>
            <a:r>
              <a:rPr lang="en-US" sz="2000" b="1" dirty="0" smtClean="0">
                <a:solidFill>
                  <a:srgbClr val="000066"/>
                </a:solidFill>
                <a:effectLst>
                  <a:outerShdw blurRad="38100" dist="38100" dir="2700000" algn="tl">
                    <a:srgbClr val="000000">
                      <a:alpha val="43137"/>
                    </a:srgbClr>
                  </a:outerShdw>
                </a:effectLst>
                <a:latin typeface="TimesNewRomanPSMT"/>
                <a:ea typeface="Calibri"/>
                <a:cs typeface="TimesNewRomanPSMT"/>
              </a:rPr>
              <a:t>3</a:t>
            </a:r>
            <a:r>
              <a:rPr lang="mk-MK" sz="2000" b="1" dirty="0" smtClean="0">
                <a:solidFill>
                  <a:srgbClr val="000066"/>
                </a:solidFill>
                <a:effectLst>
                  <a:outerShdw blurRad="38100" dist="38100" dir="2700000" algn="tl">
                    <a:srgbClr val="000000">
                      <a:alpha val="43137"/>
                    </a:srgbClr>
                  </a:outerShdw>
                </a:effectLst>
                <a:latin typeface="TimesNewRomanPSMT"/>
                <a:ea typeface="Calibri"/>
                <a:cs typeface="TimesNewRomanPSMT"/>
              </a:rPr>
              <a:t>4</a:t>
            </a:r>
            <a:r>
              <a:rPr lang="en-US" sz="2000" b="1" dirty="0" smtClean="0">
                <a:solidFill>
                  <a:srgbClr val="000066"/>
                </a:solidFill>
                <a:effectLst>
                  <a:outerShdw blurRad="38100" dist="38100" dir="2700000" algn="tl">
                    <a:srgbClr val="000000">
                      <a:alpha val="43137"/>
                    </a:srgbClr>
                  </a:outerShdw>
                </a:effectLst>
                <a:latin typeface="TimesNewRomanPSMT"/>
                <a:ea typeface="Calibri"/>
                <a:cs typeface="TimesNewRomanPSMT"/>
              </a:rPr>
              <a:t> </a:t>
            </a:r>
            <a:r>
              <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rPr>
              <a:t>– </a:t>
            </a:r>
            <a:r>
              <a:rPr lang="en-US" sz="2000" b="1" dirty="0">
                <a:solidFill>
                  <a:srgbClr val="C00000"/>
                </a:solidFill>
                <a:effectLst>
                  <a:outerShdw blurRad="38100" dist="38100" dir="2700000" algn="tl">
                    <a:srgbClr val="000000">
                      <a:alpha val="43137"/>
                    </a:srgbClr>
                  </a:outerShdw>
                </a:effectLst>
                <a:latin typeface="TimesNewRomanPSMT"/>
                <a:ea typeface="Calibri"/>
                <a:cs typeface="TimesNewRomanPSMT"/>
              </a:rPr>
              <a:t>Prof. Dr. </a:t>
            </a:r>
            <a:r>
              <a:rPr lang="en-US"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Ljupcho Antovski</a:t>
            </a:r>
            <a:endPar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endParaRPr>
          </a:p>
          <a:p>
            <a:pPr marL="285750" marR="0" lvl="0" indent="-285750">
              <a:lnSpc>
                <a:spcPct val="115000"/>
              </a:lnSpc>
              <a:spcBef>
                <a:spcPts val="0"/>
              </a:spcBef>
              <a:spcAft>
                <a:spcPts val="0"/>
              </a:spcAft>
              <a:buFont typeface="Wingdings" panose="05000000000000000000" pitchFamily="2" charset="2"/>
              <a:buChar char="v"/>
            </a:pPr>
            <a:r>
              <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rPr>
              <a:t>Technical Secretary – </a:t>
            </a:r>
            <a:r>
              <a:rPr lang="en-US"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M.Sc. Liljana </a:t>
            </a:r>
            <a:r>
              <a:rPr lang="en-US" sz="2000" b="1" dirty="0" err="1" smtClean="0">
                <a:solidFill>
                  <a:srgbClr val="C00000"/>
                </a:solidFill>
                <a:effectLst>
                  <a:outerShdw blurRad="38100" dist="38100" dir="2700000" algn="tl">
                    <a:srgbClr val="000000">
                      <a:alpha val="43137"/>
                    </a:srgbClr>
                  </a:outerShdw>
                </a:effectLst>
                <a:latin typeface="TimesNewRomanPSMT"/>
                <a:ea typeface="Calibri"/>
                <a:cs typeface="TimesNewRomanPSMT"/>
              </a:rPr>
              <a:t>Hadzjevska</a:t>
            </a:r>
            <a:r>
              <a:rPr lang="en-US"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 - </a:t>
            </a:r>
            <a:r>
              <a:rPr lang="en-US" sz="2000" b="1" dirty="0" err="1" smtClean="0">
                <a:solidFill>
                  <a:srgbClr val="C00000"/>
                </a:solidFill>
                <a:effectLst>
                  <a:outerShdw blurRad="38100" dist="38100" dir="2700000" algn="tl">
                    <a:srgbClr val="000000">
                      <a:alpha val="43137"/>
                    </a:srgbClr>
                  </a:outerShdw>
                </a:effectLst>
                <a:latin typeface="TimesNewRomanPSMT"/>
                <a:ea typeface="Calibri"/>
                <a:cs typeface="TimesNewRomanPSMT"/>
              </a:rPr>
              <a:t>Antovska</a:t>
            </a:r>
            <a:endParaRPr lang="en-US"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endParaRPr>
          </a:p>
          <a:p>
            <a:pPr marL="285750" marR="0" lvl="0" indent="-285750">
              <a:lnSpc>
                <a:spcPct val="115000"/>
              </a:lnSpc>
              <a:spcBef>
                <a:spcPts val="0"/>
              </a:spcBef>
              <a:spcAft>
                <a:spcPts val="0"/>
              </a:spcAft>
              <a:buFont typeface="Wingdings" panose="05000000000000000000" pitchFamily="2" charset="2"/>
              <a:buChar char="v"/>
            </a:pPr>
            <a:r>
              <a:rPr lang="en-US" sz="2000" b="1" dirty="0" smtClean="0">
                <a:solidFill>
                  <a:srgbClr val="000066"/>
                </a:solidFill>
                <a:effectLst>
                  <a:outerShdw blurRad="38100" dist="38100" dir="2700000" algn="tl">
                    <a:srgbClr val="000000">
                      <a:alpha val="43137"/>
                    </a:srgbClr>
                  </a:outerShdw>
                </a:effectLst>
                <a:latin typeface="TimesNewRomanPSMT"/>
                <a:ea typeface="Calibri"/>
                <a:cs typeface="TimesNewRomanPSMT"/>
              </a:rPr>
              <a:t>Number of members with </a:t>
            </a:r>
            <a:r>
              <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rPr>
              <a:t>their nominated </a:t>
            </a:r>
            <a:r>
              <a:rPr lang="en-US" sz="2000" b="1" dirty="0" smtClean="0">
                <a:solidFill>
                  <a:srgbClr val="000066"/>
                </a:solidFill>
                <a:effectLst>
                  <a:outerShdw blurRad="38100" dist="38100" dir="2700000" algn="tl">
                    <a:srgbClr val="000000">
                      <a:alpha val="43137"/>
                    </a:srgbClr>
                  </a:outerShdw>
                </a:effectLst>
                <a:latin typeface="TimesNewRomanPSMT"/>
                <a:ea typeface="Calibri"/>
                <a:cs typeface="TimesNewRomanPSMT"/>
              </a:rPr>
              <a:t>representatives - </a:t>
            </a:r>
            <a:r>
              <a:rPr lang="en-US"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15</a:t>
            </a:r>
            <a:endParaRPr lang="en-US" sz="2000" b="1" dirty="0">
              <a:solidFill>
                <a:srgbClr val="C00000"/>
              </a:solidFill>
              <a:effectLst>
                <a:outerShdw blurRad="38100" dist="38100" dir="2700000" algn="tl">
                  <a:srgbClr val="000000">
                    <a:alpha val="43137"/>
                  </a:srgbClr>
                </a:outerShdw>
              </a:effectLst>
              <a:latin typeface="TimesNewRomanPSMT"/>
              <a:ea typeface="Calibri"/>
              <a:cs typeface="TimesNewRomanPSMT"/>
            </a:endParaRPr>
          </a:p>
          <a:p>
            <a:pPr marL="285750" marR="0" lvl="0" indent="-285750">
              <a:lnSpc>
                <a:spcPct val="115000"/>
              </a:lnSpc>
              <a:spcBef>
                <a:spcPts val="0"/>
              </a:spcBef>
              <a:spcAft>
                <a:spcPts val="0"/>
              </a:spcAft>
              <a:buFont typeface="Wingdings" panose="05000000000000000000" pitchFamily="2" charset="2"/>
              <a:buChar char="v"/>
            </a:pPr>
            <a:endParaRPr lang="mk-MK" sz="2000" b="1" dirty="0">
              <a:solidFill>
                <a:srgbClr val="C00000"/>
              </a:solidFill>
              <a:effectLst>
                <a:outerShdw blurRad="38100" dist="38100" dir="2700000" algn="tl">
                  <a:srgbClr val="000000">
                    <a:alpha val="43137"/>
                  </a:srgbClr>
                </a:outerShdw>
              </a:effectLst>
              <a:latin typeface="TimesNewRomanPSMT"/>
              <a:ea typeface="Calibri"/>
              <a:cs typeface="TimesNewRomanPSMT"/>
            </a:endParaRPr>
          </a:p>
        </p:txBody>
      </p:sp>
      <p:sp>
        <p:nvSpPr>
          <p:cNvPr id="4" name="TextBox 3">
            <a:extLst>
              <a:ext uri="{FF2B5EF4-FFF2-40B4-BE49-F238E27FC236}">
                <a16:creationId xmlns:a16="http://schemas.microsoft.com/office/drawing/2014/main" id="{A4B4A589-9149-CBE8-02D8-C50A3831C609}"/>
              </a:ext>
            </a:extLst>
          </p:cNvPr>
          <p:cNvSpPr txBox="1"/>
          <p:nvPr/>
        </p:nvSpPr>
        <p:spPr>
          <a:xfrm>
            <a:off x="1372982" y="3778358"/>
            <a:ext cx="8136904" cy="1892826"/>
          </a:xfrm>
          <a:prstGeom prst="rect">
            <a:avLst/>
          </a:prstGeom>
          <a:noFill/>
        </p:spPr>
        <p:txBody>
          <a:bodyPr wrap="square">
            <a:spAutoFit/>
          </a:bodyPr>
          <a:lstStyle/>
          <a:p>
            <a:pPr marL="342900" indent="-342900" algn="ctr">
              <a:lnSpc>
                <a:spcPct val="115000"/>
              </a:lnSpc>
              <a:spcAft>
                <a:spcPts val="1000"/>
              </a:spcAft>
              <a:buFont typeface="Wingdings" panose="05000000000000000000" pitchFamily="2" charset="2"/>
              <a:buChar char="v"/>
            </a:pPr>
            <a:r>
              <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rPr>
              <a:t>Total number of standards covered – </a:t>
            </a:r>
            <a:r>
              <a:rPr lang="mk-MK"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1325</a:t>
            </a:r>
            <a:endParaRPr lang="en-US" sz="2000" b="1" dirty="0">
              <a:solidFill>
                <a:srgbClr val="C00000"/>
              </a:solidFill>
              <a:effectLst>
                <a:outerShdw blurRad="38100" dist="38100" dir="2700000" algn="tl">
                  <a:srgbClr val="000000">
                    <a:alpha val="43137"/>
                  </a:srgbClr>
                </a:outerShdw>
              </a:effectLst>
              <a:latin typeface="TimesNewRomanPSMT"/>
              <a:ea typeface="Calibri"/>
              <a:cs typeface="TimesNewRomanPSMT"/>
            </a:endParaRPr>
          </a:p>
          <a:p>
            <a:pPr marL="342900" indent="-342900" algn="ctr">
              <a:lnSpc>
                <a:spcPct val="115000"/>
              </a:lnSpc>
              <a:spcAft>
                <a:spcPts val="1000"/>
              </a:spcAft>
              <a:buFont typeface="Wingdings" panose="05000000000000000000" pitchFamily="2" charset="2"/>
              <a:buChar char="v"/>
            </a:pPr>
            <a:r>
              <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rPr>
              <a:t>Number of projects currently being worked on – </a:t>
            </a:r>
            <a:r>
              <a:rPr lang="mk-MK"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85</a:t>
            </a:r>
            <a:endParaRPr lang="en-US" sz="2000" b="1" dirty="0">
              <a:solidFill>
                <a:srgbClr val="C00000"/>
              </a:solidFill>
              <a:effectLst>
                <a:outerShdw blurRad="38100" dist="38100" dir="2700000" algn="tl">
                  <a:srgbClr val="000000">
                    <a:alpha val="43137"/>
                  </a:srgbClr>
                </a:outerShdw>
              </a:effectLst>
              <a:latin typeface="TimesNewRomanPSMT"/>
              <a:ea typeface="Calibri"/>
              <a:cs typeface="TimesNewRomanPSMT"/>
            </a:endParaRPr>
          </a:p>
          <a:p>
            <a:pPr marL="342900" indent="-342900" algn="ctr">
              <a:lnSpc>
                <a:spcPct val="115000"/>
              </a:lnSpc>
              <a:spcAft>
                <a:spcPts val="1000"/>
              </a:spcAft>
              <a:buFont typeface="Wingdings" panose="05000000000000000000" pitchFamily="2" charset="2"/>
              <a:buChar char="v"/>
            </a:pPr>
            <a:r>
              <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rPr>
              <a:t>Total number of published (adopted) standards – </a:t>
            </a:r>
            <a:r>
              <a:rPr lang="mk-MK"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629</a:t>
            </a:r>
            <a:endParaRPr lang="en-US" sz="2000" b="1" dirty="0">
              <a:solidFill>
                <a:srgbClr val="C00000"/>
              </a:solidFill>
              <a:effectLst>
                <a:outerShdw blurRad="38100" dist="38100" dir="2700000" algn="tl">
                  <a:srgbClr val="000000">
                    <a:alpha val="43137"/>
                  </a:srgbClr>
                </a:outerShdw>
              </a:effectLst>
              <a:latin typeface="TimesNewRomanPSMT"/>
              <a:ea typeface="Calibri"/>
              <a:cs typeface="TimesNewRomanPSMT"/>
            </a:endParaRPr>
          </a:p>
          <a:p>
            <a:pPr marL="342900" indent="-342900" algn="ctr">
              <a:lnSpc>
                <a:spcPct val="115000"/>
              </a:lnSpc>
              <a:spcAft>
                <a:spcPts val="1000"/>
              </a:spcAft>
              <a:buFont typeface="Wingdings" panose="05000000000000000000" pitchFamily="2" charset="2"/>
              <a:buChar char="v"/>
            </a:pPr>
            <a:r>
              <a:rPr lang="en-US" sz="2000" b="1" dirty="0">
                <a:solidFill>
                  <a:srgbClr val="000066"/>
                </a:solidFill>
                <a:effectLst>
                  <a:outerShdw blurRad="38100" dist="38100" dir="2700000" algn="tl">
                    <a:srgbClr val="000000">
                      <a:alpha val="43137"/>
                    </a:srgbClr>
                  </a:outerShdw>
                </a:effectLst>
                <a:latin typeface="TimesNewRomanPSMT"/>
                <a:ea typeface="Calibri"/>
                <a:cs typeface="TimesNewRomanPSMT"/>
              </a:rPr>
              <a:t>Total number of withdrawn standards - </a:t>
            </a:r>
            <a:r>
              <a:rPr lang="mk-MK" sz="2000" b="1" dirty="0" smtClean="0">
                <a:solidFill>
                  <a:srgbClr val="C00000"/>
                </a:solidFill>
                <a:effectLst>
                  <a:outerShdw blurRad="38100" dist="38100" dir="2700000" algn="tl">
                    <a:srgbClr val="000000">
                      <a:alpha val="43137"/>
                    </a:srgbClr>
                  </a:outerShdw>
                </a:effectLst>
                <a:latin typeface="TimesNewRomanPSMT"/>
                <a:ea typeface="Calibri"/>
                <a:cs typeface="TimesNewRomanPSMT"/>
              </a:rPr>
              <a:t>611</a:t>
            </a:r>
            <a:endParaRPr lang="en-US" dirty="0">
              <a:solidFill>
                <a:srgbClr val="C00000"/>
              </a:solidFill>
            </a:endParaRPr>
          </a:p>
        </p:txBody>
      </p:sp>
    </p:spTree>
    <p:extLst>
      <p:ext uri="{BB962C8B-B14F-4D97-AF65-F5344CB8AC3E}">
        <p14:creationId xmlns:p14="http://schemas.microsoft.com/office/powerpoint/2010/main" val="2282962585"/>
      </p:ext>
    </p:extLst>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0691BE4-D50F-4F4F-AC2B-69B4808DC9C4}"/>
              </a:ext>
            </a:extLst>
          </p:cNvPr>
          <p:cNvSpPr txBox="1">
            <a:spLocks noChangeArrowheads="1"/>
          </p:cNvSpPr>
          <p:nvPr/>
        </p:nvSpPr>
        <p:spPr>
          <a:xfrm>
            <a:off x="261764" y="692696"/>
            <a:ext cx="10659870" cy="517605"/>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defRPr/>
            </a:pPr>
            <a:r>
              <a:rPr kumimoji="0" lang="en-US" sz="2800" b="1" i="0" u="none" strike="noStrike" kern="1200" cap="all" spc="0" normalizeH="0" baseline="0" noProof="0" dirty="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en-US" sz="2800" b="1" i="0" u="none" strike="noStrike" kern="1200" cap="all" spc="0" normalizeH="0" baseline="0" noProof="0" dirty="0" err="1"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isrsm</a:t>
            </a:r>
            <a:r>
              <a:rPr kumimoji="0" lang="en-US"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en-US" sz="2800" b="1" i="0" u="none" strike="noStrike" kern="1200" cap="all" spc="0" normalizeH="0" baseline="0" noProof="0" dirty="0" err="1"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tc</a:t>
            </a:r>
            <a:r>
              <a:rPr kumimoji="0" lang="en-US"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 34 </a:t>
            </a:r>
            <a:r>
              <a:rPr kumimoji="0" lang="mk-MK"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lang="en-US" sz="2800" b="1" dirty="0" smtClean="0">
                <a:solidFill>
                  <a:srgbClr val="A50021"/>
                </a:solidFill>
                <a:effectLst>
                  <a:outerShdw blurRad="38100" dist="38100" dir="2700000" algn="tl">
                    <a:srgbClr val="000000"/>
                  </a:outerShdw>
                </a:effectLst>
                <a:latin typeface="Arial" panose="020B0604020202020204" pitchFamily="34" charset="0"/>
                <a:cs typeface="Arial" panose="020B0604020202020204" pitchFamily="34" charset="0"/>
              </a:rPr>
              <a:t>scope of work </a:t>
            </a:r>
            <a:r>
              <a:rPr kumimoji="0" lang="en-US"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(CEN, CENELEC, ISO, IEC</a:t>
            </a:r>
            <a:r>
              <a:rPr kumimoji="0" lang="mk-MK"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a:t>
            </a:r>
            <a:endParaRPr kumimoji="0" lang="mk-MK" sz="2800" b="1" i="0" u="none" strike="noStrike" kern="1200" cap="all" spc="0" normalizeH="0" baseline="0" noProof="0" dirty="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77016129"/>
              </p:ext>
            </p:extLst>
          </p:nvPr>
        </p:nvGraphicFramePr>
        <p:xfrm>
          <a:off x="292779" y="1568213"/>
          <a:ext cx="10695022" cy="5112567"/>
        </p:xfrm>
        <a:graphic>
          <a:graphicData uri="http://schemas.openxmlformats.org/drawingml/2006/table">
            <a:tbl>
              <a:tblPr>
                <a:tableStyleId>{5C22544A-7EE6-4342-B048-85BDC9FD1C3A}</a:tableStyleId>
              </a:tblPr>
              <a:tblGrid>
                <a:gridCol w="1821704">
                  <a:extLst>
                    <a:ext uri="{9D8B030D-6E8A-4147-A177-3AD203B41FA5}">
                      <a16:colId xmlns:a16="http://schemas.microsoft.com/office/drawing/2014/main" val="20000"/>
                    </a:ext>
                  </a:extLst>
                </a:gridCol>
                <a:gridCol w="3519393">
                  <a:extLst>
                    <a:ext uri="{9D8B030D-6E8A-4147-A177-3AD203B41FA5}">
                      <a16:colId xmlns:a16="http://schemas.microsoft.com/office/drawing/2014/main" val="20001"/>
                    </a:ext>
                  </a:extLst>
                </a:gridCol>
                <a:gridCol w="2051554">
                  <a:extLst>
                    <a:ext uri="{9D8B030D-6E8A-4147-A177-3AD203B41FA5}">
                      <a16:colId xmlns:a16="http://schemas.microsoft.com/office/drawing/2014/main" val="20002"/>
                    </a:ext>
                  </a:extLst>
                </a:gridCol>
                <a:gridCol w="3302371">
                  <a:extLst>
                    <a:ext uri="{9D8B030D-6E8A-4147-A177-3AD203B41FA5}">
                      <a16:colId xmlns:a16="http://schemas.microsoft.com/office/drawing/2014/main" val="20003"/>
                    </a:ext>
                  </a:extLst>
                </a:gridCol>
              </a:tblGrid>
              <a:tr h="444368">
                <a:tc>
                  <a:txBody>
                    <a:bodyPr/>
                    <a:lstStyle/>
                    <a:p>
                      <a:pPr marL="0" marR="0">
                        <a:spcBef>
                          <a:spcPts val="0"/>
                        </a:spcBef>
                        <a:spcAft>
                          <a:spcPts val="0"/>
                        </a:spcAft>
                      </a:pPr>
                      <a:r>
                        <a:rPr lang="en-US" sz="1000" dirty="0">
                          <a:solidFill>
                            <a:srgbClr val="000066"/>
                          </a:solidFill>
                          <a:effectLst/>
                        </a:rPr>
                        <a:t>CLC/TC 57</a:t>
                      </a:r>
                      <a:endParaRPr lang="en-US" sz="1100" dirty="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Power systems management and associated information exchange</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ISO JTC 1/SC 2</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Coded character sets</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extLst>
                  <a:ext uri="{0D108BD9-81ED-4DB2-BD59-A6C34878D82A}">
                    <a16:rowId xmlns:a16="http://schemas.microsoft.com/office/drawing/2014/main" val="10000"/>
                  </a:ext>
                </a:extLst>
              </a:tr>
              <a:tr h="444368">
                <a:tc>
                  <a:txBody>
                    <a:bodyPr/>
                    <a:lstStyle/>
                    <a:p>
                      <a:pPr marL="0" marR="0">
                        <a:spcBef>
                          <a:spcPts val="0"/>
                        </a:spcBef>
                        <a:spcAft>
                          <a:spcPts val="0"/>
                        </a:spcAft>
                      </a:pPr>
                      <a:r>
                        <a:rPr lang="en-US" sz="1000">
                          <a:solidFill>
                            <a:srgbClr val="000066"/>
                          </a:solidFill>
                          <a:effectLst/>
                        </a:rPr>
                        <a:t>CEN/SS F12</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Information Processing Systems</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ISO JTC 1/SC 6  </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Telecommunications and information exchange between systems</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extLst>
                  <a:ext uri="{0D108BD9-81ED-4DB2-BD59-A6C34878D82A}">
                    <a16:rowId xmlns:a16="http://schemas.microsoft.com/office/drawing/2014/main" val="10001"/>
                  </a:ext>
                </a:extLst>
              </a:tr>
              <a:tr h="888736">
                <a:tc>
                  <a:txBody>
                    <a:bodyPr/>
                    <a:lstStyle/>
                    <a:p>
                      <a:pPr marL="0" marR="0">
                        <a:spcBef>
                          <a:spcPts val="0"/>
                        </a:spcBef>
                        <a:spcAft>
                          <a:spcPts val="0"/>
                        </a:spcAft>
                      </a:pPr>
                      <a:r>
                        <a:rPr lang="en-US" sz="1000">
                          <a:solidFill>
                            <a:srgbClr val="000066"/>
                          </a:solidFill>
                          <a:effectLst/>
                        </a:rPr>
                        <a:t>CEN/TC 224</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dirty="0">
                          <a:solidFill>
                            <a:srgbClr val="000066"/>
                          </a:solidFill>
                          <a:effectLst/>
                        </a:rPr>
                        <a:t>Personal identification and related personal devices with secure element, systems, operations and privacy in a multi sectorial environment</a:t>
                      </a:r>
                      <a:endParaRPr lang="en-US" sz="1100" dirty="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ISO JTC 1/SC 7   </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Software and systems engineering</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extLst>
                  <a:ext uri="{0D108BD9-81ED-4DB2-BD59-A6C34878D82A}">
                    <a16:rowId xmlns:a16="http://schemas.microsoft.com/office/drawing/2014/main" val="10002"/>
                  </a:ext>
                </a:extLst>
              </a:tr>
              <a:tr h="411625">
                <a:tc>
                  <a:txBody>
                    <a:bodyPr/>
                    <a:lstStyle/>
                    <a:p>
                      <a:pPr marL="0" marR="0">
                        <a:spcBef>
                          <a:spcPts val="0"/>
                        </a:spcBef>
                        <a:spcAft>
                          <a:spcPts val="0"/>
                        </a:spcAft>
                      </a:pPr>
                      <a:r>
                        <a:rPr lang="en-US" sz="1000">
                          <a:solidFill>
                            <a:srgbClr val="000066"/>
                          </a:solidFill>
                          <a:effectLst/>
                        </a:rPr>
                        <a:t>CEN/TC 225</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AIDC technologies</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ISO JTC 1/SC 17</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Cards and security devices for personal identification </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extLst>
                  <a:ext uri="{0D108BD9-81ED-4DB2-BD59-A6C34878D82A}">
                    <a16:rowId xmlns:a16="http://schemas.microsoft.com/office/drawing/2014/main" val="10003"/>
                  </a:ext>
                </a:extLst>
              </a:tr>
              <a:tr h="783490">
                <a:tc>
                  <a:txBody>
                    <a:bodyPr/>
                    <a:lstStyle/>
                    <a:p>
                      <a:pPr marL="0" marR="0">
                        <a:spcBef>
                          <a:spcPts val="0"/>
                        </a:spcBef>
                        <a:spcAft>
                          <a:spcPts val="0"/>
                        </a:spcAft>
                      </a:pPr>
                      <a:r>
                        <a:rPr lang="en-US" sz="1000">
                          <a:solidFill>
                            <a:srgbClr val="000066"/>
                          </a:solidFill>
                          <a:effectLst/>
                        </a:rPr>
                        <a:t>CEN/TC 251</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Health informatics</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ISO JTC 1/SC 22  </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Programming languages, their environments and system software interfaces</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extLst>
                  <a:ext uri="{0D108BD9-81ED-4DB2-BD59-A6C34878D82A}">
                    <a16:rowId xmlns:a16="http://schemas.microsoft.com/office/drawing/2014/main" val="10004"/>
                  </a:ext>
                </a:extLst>
              </a:tr>
              <a:tr h="631469">
                <a:tc>
                  <a:txBody>
                    <a:bodyPr/>
                    <a:lstStyle/>
                    <a:p>
                      <a:pPr marL="0" marR="0">
                        <a:spcBef>
                          <a:spcPts val="0"/>
                        </a:spcBef>
                        <a:spcAft>
                          <a:spcPts val="0"/>
                        </a:spcAft>
                      </a:pPr>
                      <a:r>
                        <a:rPr lang="en-US" sz="1000">
                          <a:solidFill>
                            <a:srgbClr val="000066"/>
                          </a:solidFill>
                          <a:effectLst/>
                        </a:rPr>
                        <a:t>CEN/TC 287</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Geographic information</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ISO JTC 1/SC 23  </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Digitally Recorded Media for Information Interchange and Storage</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extLst>
                  <a:ext uri="{0D108BD9-81ED-4DB2-BD59-A6C34878D82A}">
                    <a16:rowId xmlns:a16="http://schemas.microsoft.com/office/drawing/2014/main" val="10005"/>
                  </a:ext>
                </a:extLst>
              </a:tr>
              <a:tr h="666551">
                <a:tc>
                  <a:txBody>
                    <a:bodyPr/>
                    <a:lstStyle/>
                    <a:p>
                      <a:pPr marL="0" marR="0">
                        <a:spcBef>
                          <a:spcPts val="0"/>
                        </a:spcBef>
                        <a:spcAft>
                          <a:spcPts val="0"/>
                        </a:spcAft>
                      </a:pPr>
                      <a:r>
                        <a:rPr lang="en-US" sz="1000">
                          <a:solidFill>
                            <a:srgbClr val="000066"/>
                          </a:solidFill>
                          <a:effectLst/>
                        </a:rPr>
                        <a:t>CEN/TC 294</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Communication systems for meters</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ISO JTC 1/SC 24 </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Computer graphics, image processing and environmental data representation</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extLst>
                  <a:ext uri="{0D108BD9-81ED-4DB2-BD59-A6C34878D82A}">
                    <a16:rowId xmlns:a16="http://schemas.microsoft.com/office/drawing/2014/main" val="10006"/>
                  </a:ext>
                </a:extLst>
              </a:tr>
              <a:tr h="444368">
                <a:tc>
                  <a:txBody>
                    <a:bodyPr/>
                    <a:lstStyle/>
                    <a:p>
                      <a:pPr marL="0" marR="0">
                        <a:spcBef>
                          <a:spcPts val="0"/>
                        </a:spcBef>
                        <a:spcAft>
                          <a:spcPts val="0"/>
                        </a:spcAft>
                      </a:pPr>
                      <a:r>
                        <a:rPr lang="en-US" sz="1000">
                          <a:solidFill>
                            <a:srgbClr val="000066"/>
                          </a:solidFill>
                          <a:effectLst/>
                        </a:rPr>
                        <a:t>CEN/TC 310</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Advanced automation technologies and their applications</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ISO JTC 1/SC 25  </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Interconnection of information technology equipment</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extLst>
                  <a:ext uri="{0D108BD9-81ED-4DB2-BD59-A6C34878D82A}">
                    <a16:rowId xmlns:a16="http://schemas.microsoft.com/office/drawing/2014/main" val="10007"/>
                  </a:ext>
                </a:extLst>
              </a:tr>
              <a:tr h="397592">
                <a:tc>
                  <a:txBody>
                    <a:bodyPr/>
                    <a:lstStyle/>
                    <a:p>
                      <a:pPr marL="0" marR="0">
                        <a:spcBef>
                          <a:spcPts val="0"/>
                        </a:spcBef>
                        <a:spcAft>
                          <a:spcPts val="0"/>
                        </a:spcAft>
                      </a:pPr>
                      <a:r>
                        <a:rPr lang="en-US" sz="1000">
                          <a:solidFill>
                            <a:srgbClr val="000066"/>
                          </a:solidFill>
                          <a:effectLst/>
                        </a:rPr>
                        <a:t>CEN/TC 365</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dirty="0">
                          <a:solidFill>
                            <a:srgbClr val="000066"/>
                          </a:solidFill>
                          <a:effectLst/>
                        </a:rPr>
                        <a:t>Internet Filtering</a:t>
                      </a:r>
                      <a:endParaRPr lang="en-US" sz="1100" dirty="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a:solidFill>
                            <a:srgbClr val="000066"/>
                          </a:solidFill>
                          <a:effectLst/>
                        </a:rPr>
                        <a:t>ISO JTC JTC 1/SC 27</a:t>
                      </a:r>
                      <a:endParaRPr lang="en-US" sz="110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tc>
                  <a:txBody>
                    <a:bodyPr/>
                    <a:lstStyle/>
                    <a:p>
                      <a:pPr marL="0" marR="0">
                        <a:spcBef>
                          <a:spcPts val="0"/>
                        </a:spcBef>
                        <a:spcAft>
                          <a:spcPts val="0"/>
                        </a:spcAft>
                      </a:pPr>
                      <a:r>
                        <a:rPr lang="en-US" sz="1000" dirty="0">
                          <a:solidFill>
                            <a:srgbClr val="000066"/>
                          </a:solidFill>
                          <a:effectLst/>
                        </a:rPr>
                        <a:t>IT Security techniques</a:t>
                      </a:r>
                      <a:endParaRPr lang="en-US" sz="1100" dirty="0">
                        <a:solidFill>
                          <a:srgbClr val="000066"/>
                        </a:solidFill>
                        <a:effectLst/>
                        <a:latin typeface="Times New Roman" panose="02020603050405020304" pitchFamily="18" charset="0"/>
                        <a:ea typeface="Times New Roman" panose="02020603050405020304" pitchFamily="18" charset="0"/>
                      </a:endParaRPr>
                    </a:p>
                  </a:txBody>
                  <a:tcPr marL="63921" marR="63921" marT="0" marB="0" anchor="ctr"/>
                </a:tc>
                <a:extLst>
                  <a:ext uri="{0D108BD9-81ED-4DB2-BD59-A6C34878D82A}">
                    <a16:rowId xmlns:a16="http://schemas.microsoft.com/office/drawing/2014/main" val="10008"/>
                  </a:ext>
                </a:extLst>
              </a:tr>
            </a:tbl>
          </a:graphicData>
        </a:graphic>
      </p:graphicFrame>
      <p:sp>
        <p:nvSpPr>
          <p:cNvPr id="7" name="Rectangle 6"/>
          <p:cNvSpPr/>
          <p:nvPr/>
        </p:nvSpPr>
        <p:spPr>
          <a:xfrm>
            <a:off x="3075055" y="1198881"/>
            <a:ext cx="5313762" cy="369332"/>
          </a:xfrm>
          <a:prstGeom prst="rect">
            <a:avLst/>
          </a:prstGeom>
        </p:spPr>
        <p:txBody>
          <a:bodyPr wrap="none">
            <a:spAutoFit/>
          </a:bodyPr>
          <a:lstStyle/>
          <a:p>
            <a:r>
              <a:rPr lang="en-US" dirty="0">
                <a:hlinkClick r:id="rId2"/>
              </a:rPr>
              <a:t>https://</a:t>
            </a:r>
            <a:r>
              <a:rPr lang="en-US" dirty="0" smtClean="0">
                <a:hlinkClick r:id="rId2"/>
              </a:rPr>
              <a:t>isrsm.gov.mk/en/committee/show/9248</a:t>
            </a:r>
            <a:r>
              <a:rPr lang="en-US" dirty="0" smtClean="0"/>
              <a:t> </a:t>
            </a:r>
            <a:endParaRPr lang="en-US" dirty="0"/>
          </a:p>
        </p:txBody>
      </p:sp>
    </p:spTree>
    <p:extLst>
      <p:ext uri="{BB962C8B-B14F-4D97-AF65-F5344CB8AC3E}">
        <p14:creationId xmlns:p14="http://schemas.microsoft.com/office/powerpoint/2010/main" val="3940262459"/>
      </p:ext>
    </p:extLst>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0691BE4-D50F-4F4F-AC2B-69B4808DC9C4}"/>
              </a:ext>
            </a:extLst>
          </p:cNvPr>
          <p:cNvSpPr txBox="1">
            <a:spLocks noChangeArrowheads="1"/>
          </p:cNvSpPr>
          <p:nvPr/>
        </p:nvSpPr>
        <p:spPr>
          <a:xfrm>
            <a:off x="261764" y="692696"/>
            <a:ext cx="10659870" cy="517605"/>
          </a:xfrm>
          <a:prstGeom prst="rect">
            <a:avLst/>
          </a:prstGeom>
        </p:spPr>
        <p:txBody>
          <a:bodyPr vert="horz" anchor="ctr">
            <a:noAutofit/>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pPr algn="ctr" defTabSz="914400">
              <a:defRPr/>
            </a:pPr>
            <a:r>
              <a:rPr kumimoji="0" lang="en-US" sz="2800" b="1" i="0" u="none" strike="noStrike" kern="1200" cap="all" spc="0" normalizeH="0" baseline="0" noProof="0" dirty="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en-US" sz="2800" b="1" i="0" u="none" strike="noStrike" kern="1200" cap="all" spc="0" normalizeH="0" baseline="0" noProof="0" dirty="0" err="1"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isrsm</a:t>
            </a:r>
            <a:r>
              <a:rPr kumimoji="0" lang="en-US"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en-US" sz="2800" b="1" i="0" u="none" strike="noStrike" kern="1200" cap="all" spc="0" normalizeH="0" baseline="0" noProof="0" dirty="0" err="1"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tc</a:t>
            </a:r>
            <a:r>
              <a:rPr kumimoji="0" lang="en-US"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 34 </a:t>
            </a:r>
            <a:r>
              <a:rPr kumimoji="0" lang="mk-MK"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lang="en-US" sz="2800" b="1" dirty="0" smtClean="0">
                <a:solidFill>
                  <a:srgbClr val="A50021"/>
                </a:solidFill>
                <a:effectLst>
                  <a:outerShdw blurRad="38100" dist="38100" dir="2700000" algn="tl">
                    <a:srgbClr val="000000"/>
                  </a:outerShdw>
                </a:effectLst>
                <a:latin typeface="Arial" panose="020B0604020202020204" pitchFamily="34" charset="0"/>
                <a:cs typeface="Arial" panose="020B0604020202020204" pitchFamily="34" charset="0"/>
              </a:rPr>
              <a:t>scope of work </a:t>
            </a:r>
            <a:r>
              <a:rPr kumimoji="0" lang="en-US"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(CEN, CENELEC, ISO, IEC</a:t>
            </a:r>
            <a:r>
              <a:rPr kumimoji="0" lang="mk-MK" sz="2800" b="1" i="0" u="none" strike="noStrike" kern="1200" cap="all" spc="0" normalizeH="0" baseline="0" noProof="0" dirty="0" smtClean="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rPr>
              <a:t>)</a:t>
            </a:r>
            <a:endParaRPr kumimoji="0" lang="mk-MK" sz="2800" b="1" i="0" u="none" strike="noStrike" kern="1200" cap="all" spc="0" normalizeH="0" baseline="0" noProof="0" dirty="0">
              <a:ln>
                <a:noFill/>
              </a:ln>
              <a:solidFill>
                <a:srgbClr val="A50021"/>
              </a:solidFill>
              <a:effectLst>
                <a:outerShdw blurRad="38100" dist="38100" dir="2700000" algn="tl">
                  <a:srgbClr val="000000"/>
                </a:outerShdw>
              </a:effectLst>
              <a:uLnTx/>
              <a:uFillTx/>
              <a:latin typeface="Arial" panose="020B0604020202020204" pitchFamily="34" charset="0"/>
              <a:cs typeface="Arial" panose="020B0604020202020204" pitchFamily="34" charset="0"/>
            </a:endParaRPr>
          </a:p>
        </p:txBody>
      </p:sp>
      <p:sp>
        <p:nvSpPr>
          <p:cNvPr id="7" name="Rectangle 6"/>
          <p:cNvSpPr/>
          <p:nvPr/>
        </p:nvSpPr>
        <p:spPr>
          <a:xfrm>
            <a:off x="3075055" y="1198881"/>
            <a:ext cx="5313762" cy="369332"/>
          </a:xfrm>
          <a:prstGeom prst="rect">
            <a:avLst/>
          </a:prstGeom>
        </p:spPr>
        <p:txBody>
          <a:bodyPr wrap="none">
            <a:spAutoFit/>
          </a:bodyPr>
          <a:lstStyle/>
          <a:p>
            <a:r>
              <a:rPr lang="en-US" dirty="0">
                <a:hlinkClick r:id="rId2"/>
              </a:rPr>
              <a:t>https://</a:t>
            </a:r>
            <a:r>
              <a:rPr lang="en-US" dirty="0" smtClean="0">
                <a:hlinkClick r:id="rId2"/>
              </a:rPr>
              <a:t>isrsm.gov.mk/en/committee/show/9248</a:t>
            </a:r>
            <a:r>
              <a:rPr lang="en-US" dirty="0" smtClean="0"/>
              <a:t>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515027954"/>
              </p:ext>
            </p:extLst>
          </p:nvPr>
        </p:nvGraphicFramePr>
        <p:xfrm>
          <a:off x="261764" y="1580000"/>
          <a:ext cx="11449272" cy="5094735"/>
        </p:xfrm>
        <a:graphic>
          <a:graphicData uri="http://schemas.openxmlformats.org/drawingml/2006/table">
            <a:tbl>
              <a:tblPr>
                <a:tableStyleId>{5C22544A-7EE6-4342-B048-85BDC9FD1C3A}</a:tableStyleId>
              </a:tblPr>
              <a:tblGrid>
                <a:gridCol w="1950176">
                  <a:extLst>
                    <a:ext uri="{9D8B030D-6E8A-4147-A177-3AD203B41FA5}">
                      <a16:colId xmlns:a16="http://schemas.microsoft.com/office/drawing/2014/main" val="20000"/>
                    </a:ext>
                  </a:extLst>
                </a:gridCol>
                <a:gridCol w="3767593">
                  <a:extLst>
                    <a:ext uri="{9D8B030D-6E8A-4147-A177-3AD203B41FA5}">
                      <a16:colId xmlns:a16="http://schemas.microsoft.com/office/drawing/2014/main" val="20001"/>
                    </a:ext>
                  </a:extLst>
                </a:gridCol>
                <a:gridCol w="2196237">
                  <a:extLst>
                    <a:ext uri="{9D8B030D-6E8A-4147-A177-3AD203B41FA5}">
                      <a16:colId xmlns:a16="http://schemas.microsoft.com/office/drawing/2014/main" val="20002"/>
                    </a:ext>
                  </a:extLst>
                </a:gridCol>
                <a:gridCol w="3535266">
                  <a:extLst>
                    <a:ext uri="{9D8B030D-6E8A-4147-A177-3AD203B41FA5}">
                      <a16:colId xmlns:a16="http://schemas.microsoft.com/office/drawing/2014/main" val="20003"/>
                    </a:ext>
                  </a:extLst>
                </a:gridCol>
              </a:tblGrid>
              <a:tr h="526316">
                <a:tc>
                  <a:txBody>
                    <a:bodyPr/>
                    <a:lstStyle/>
                    <a:p>
                      <a:pPr marL="0" marR="0">
                        <a:spcBef>
                          <a:spcPts val="0"/>
                        </a:spcBef>
                        <a:spcAft>
                          <a:spcPts val="0"/>
                        </a:spcAft>
                      </a:pPr>
                      <a:r>
                        <a:rPr lang="en-US" sz="900" dirty="0">
                          <a:solidFill>
                            <a:srgbClr val="000066"/>
                          </a:solidFill>
                          <a:effectLst/>
                        </a:rPr>
                        <a:t>CEN/WS ICT</a:t>
                      </a:r>
                      <a:endParaRPr lang="en-US" sz="1000" dirty="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ICT/SKILLS Workshop (IT profiles and curricula)</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ISO JTC 1/SC 29 </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Coding of audio, picture, multimedia and hypermedia information</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extLst>
                  <a:ext uri="{0D108BD9-81ED-4DB2-BD59-A6C34878D82A}">
                    <a16:rowId xmlns:a16="http://schemas.microsoft.com/office/drawing/2014/main" val="10000"/>
                  </a:ext>
                </a:extLst>
              </a:tr>
              <a:tr h="547368">
                <a:tc>
                  <a:txBody>
                    <a:bodyPr/>
                    <a:lstStyle/>
                    <a:p>
                      <a:pPr marL="0" marR="0">
                        <a:spcBef>
                          <a:spcPts val="0"/>
                        </a:spcBef>
                        <a:spcAft>
                          <a:spcPts val="0"/>
                        </a:spcAft>
                      </a:pPr>
                      <a:r>
                        <a:rPr lang="en-US" sz="900">
                          <a:solidFill>
                            <a:srgbClr val="000066"/>
                          </a:solidFill>
                          <a:effectLst/>
                        </a:rPr>
                        <a:t>CEN/WS JXF</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XFS for the Java Platform</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ISO JTC 1/SC 31</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Automatic identification and data capture techniques</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extLst>
                  <a:ext uri="{0D108BD9-81ED-4DB2-BD59-A6C34878D82A}">
                    <a16:rowId xmlns:a16="http://schemas.microsoft.com/office/drawing/2014/main" val="10001"/>
                  </a:ext>
                </a:extLst>
              </a:tr>
              <a:tr h="463157">
                <a:tc>
                  <a:txBody>
                    <a:bodyPr/>
                    <a:lstStyle/>
                    <a:p>
                      <a:pPr marL="0" marR="0">
                        <a:spcBef>
                          <a:spcPts val="0"/>
                        </a:spcBef>
                        <a:spcAft>
                          <a:spcPts val="0"/>
                        </a:spcAft>
                      </a:pPr>
                      <a:r>
                        <a:rPr lang="en-US" sz="900" dirty="0">
                          <a:solidFill>
                            <a:srgbClr val="000066"/>
                          </a:solidFill>
                          <a:effectLst/>
                        </a:rPr>
                        <a:t>CEN/WS LTS</a:t>
                      </a:r>
                      <a:endParaRPr lang="en-US" sz="1000" dirty="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Learning Technologies</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ISO JTC 1/SC 32 </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Data management and interchange </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extLst>
                  <a:ext uri="{0D108BD9-81ED-4DB2-BD59-A6C34878D82A}">
                    <a16:rowId xmlns:a16="http://schemas.microsoft.com/office/drawing/2014/main" val="10002"/>
                  </a:ext>
                </a:extLst>
              </a:tr>
              <a:tr h="547368">
                <a:tc>
                  <a:txBody>
                    <a:bodyPr/>
                    <a:lstStyle/>
                    <a:p>
                      <a:pPr marL="0" marR="0">
                        <a:spcBef>
                          <a:spcPts val="0"/>
                        </a:spcBef>
                        <a:spcAft>
                          <a:spcPts val="0"/>
                        </a:spcAft>
                      </a:pPr>
                      <a:r>
                        <a:rPr lang="en-US" sz="900">
                          <a:solidFill>
                            <a:srgbClr val="000066"/>
                          </a:solidFill>
                          <a:effectLst/>
                        </a:rPr>
                        <a:t>CEN/CLC/JTC 13</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Cybersecurity and Data Protection</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ISO JTC 1/SC 34  </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Document description and processing languages</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extLst>
                  <a:ext uri="{0D108BD9-81ED-4DB2-BD59-A6C34878D82A}">
                    <a16:rowId xmlns:a16="http://schemas.microsoft.com/office/drawing/2014/main" val="10003"/>
                  </a:ext>
                </a:extLst>
              </a:tr>
              <a:tr h="526316">
                <a:tc>
                  <a:txBody>
                    <a:bodyPr/>
                    <a:lstStyle/>
                    <a:p>
                      <a:pPr marL="0" marR="0">
                        <a:spcBef>
                          <a:spcPts val="0"/>
                        </a:spcBef>
                        <a:spcAft>
                          <a:spcPts val="0"/>
                        </a:spcAft>
                      </a:pPr>
                      <a:r>
                        <a:rPr lang="en-US" sz="900">
                          <a:solidFill>
                            <a:srgbClr val="000066"/>
                          </a:solidFill>
                          <a:effectLst/>
                        </a:rPr>
                        <a:t>CLC/TC 215</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Electrotechnical aspects of telecommunication equipment</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ISO JTC 1/SC 35 </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User interfaces</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extLst>
                  <a:ext uri="{0D108BD9-81ED-4DB2-BD59-A6C34878D82A}">
                    <a16:rowId xmlns:a16="http://schemas.microsoft.com/office/drawing/2014/main" val="10004"/>
                  </a:ext>
                </a:extLst>
              </a:tr>
              <a:tr h="484211">
                <a:tc>
                  <a:txBody>
                    <a:bodyPr/>
                    <a:lstStyle/>
                    <a:p>
                      <a:pPr marL="0" marR="0">
                        <a:spcBef>
                          <a:spcPts val="0"/>
                        </a:spcBef>
                        <a:spcAft>
                          <a:spcPts val="0"/>
                        </a:spcAft>
                      </a:pPr>
                      <a:r>
                        <a:rPr lang="en-US" sz="900">
                          <a:solidFill>
                            <a:srgbClr val="000066"/>
                          </a:solidFill>
                          <a:effectLst/>
                        </a:rPr>
                        <a:t>CEN/CLC/JTC 21</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Artificial Intelligence</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ISO JTC 1/SC 36 </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Information technology for learning, education and training</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extLst>
                  <a:ext uri="{0D108BD9-81ED-4DB2-BD59-A6C34878D82A}">
                    <a16:rowId xmlns:a16="http://schemas.microsoft.com/office/drawing/2014/main" val="10005"/>
                  </a:ext>
                </a:extLst>
              </a:tr>
              <a:tr h="484211">
                <a:tc>
                  <a:txBody>
                    <a:bodyPr/>
                    <a:lstStyle/>
                    <a:p>
                      <a:pPr marL="0" marR="0">
                        <a:spcBef>
                          <a:spcPts val="0"/>
                        </a:spcBef>
                        <a:spcAft>
                          <a:spcPts val="0"/>
                        </a:spcAft>
                      </a:pPr>
                      <a:r>
                        <a:rPr lang="en-US" sz="900">
                          <a:solidFill>
                            <a:srgbClr val="000066"/>
                          </a:solidFill>
                          <a:effectLst/>
                        </a:rPr>
                        <a:t> </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 </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dirty="0">
                          <a:solidFill>
                            <a:srgbClr val="000066"/>
                          </a:solidFill>
                          <a:effectLst/>
                        </a:rPr>
                        <a:t>ISO/IEC JTC 1/SC 42</a:t>
                      </a:r>
                      <a:endParaRPr lang="en-US" sz="1000" dirty="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Artificial Intelligence</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extLst>
                  <a:ext uri="{0D108BD9-81ED-4DB2-BD59-A6C34878D82A}">
                    <a16:rowId xmlns:a16="http://schemas.microsoft.com/office/drawing/2014/main" val="10006"/>
                  </a:ext>
                </a:extLst>
              </a:tr>
              <a:tr h="357894">
                <a:tc>
                  <a:txBody>
                    <a:bodyPr/>
                    <a:lstStyle/>
                    <a:p>
                      <a:pPr marL="0" marR="0">
                        <a:spcBef>
                          <a:spcPts val="0"/>
                        </a:spcBef>
                        <a:spcAft>
                          <a:spcPts val="0"/>
                        </a:spcAft>
                      </a:pPr>
                      <a:r>
                        <a:rPr lang="en-US" sz="900">
                          <a:solidFill>
                            <a:srgbClr val="000066"/>
                          </a:solidFill>
                          <a:effectLst/>
                        </a:rPr>
                        <a:t> </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 </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ISO JTC 1/SC 37</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Biometrics</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extLst>
                  <a:ext uri="{0D108BD9-81ED-4DB2-BD59-A6C34878D82A}">
                    <a16:rowId xmlns:a16="http://schemas.microsoft.com/office/drawing/2014/main" val="10007"/>
                  </a:ext>
                </a:extLst>
              </a:tr>
              <a:tr h="357894">
                <a:tc>
                  <a:txBody>
                    <a:bodyPr/>
                    <a:lstStyle/>
                    <a:p>
                      <a:pPr marL="0" marR="0">
                        <a:spcBef>
                          <a:spcPts val="0"/>
                        </a:spcBef>
                        <a:spcAft>
                          <a:spcPts val="0"/>
                        </a:spcAft>
                      </a:pPr>
                      <a:r>
                        <a:rPr lang="en-US" sz="900">
                          <a:solidFill>
                            <a:srgbClr val="000066"/>
                          </a:solidFill>
                          <a:effectLst/>
                        </a:rPr>
                        <a:t> </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 </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ISO TC 215  </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Health informatics</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extLst>
                  <a:ext uri="{0D108BD9-81ED-4DB2-BD59-A6C34878D82A}">
                    <a16:rowId xmlns:a16="http://schemas.microsoft.com/office/drawing/2014/main" val="10008"/>
                  </a:ext>
                </a:extLst>
              </a:tr>
              <a:tr h="800000">
                <a:tc>
                  <a:txBody>
                    <a:bodyPr/>
                    <a:lstStyle/>
                    <a:p>
                      <a:pPr marL="0" marR="0">
                        <a:spcBef>
                          <a:spcPts val="0"/>
                        </a:spcBef>
                        <a:spcAft>
                          <a:spcPts val="0"/>
                        </a:spcAft>
                      </a:pPr>
                      <a:r>
                        <a:rPr lang="en-US" sz="900">
                          <a:solidFill>
                            <a:srgbClr val="000066"/>
                          </a:solidFill>
                          <a:effectLst/>
                        </a:rPr>
                        <a:t> </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 </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a:solidFill>
                            <a:srgbClr val="000066"/>
                          </a:solidFill>
                          <a:effectLst/>
                        </a:rPr>
                        <a:t>IEC TC 57 </a:t>
                      </a:r>
                      <a:endParaRPr lang="en-US" sz="100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tc>
                  <a:txBody>
                    <a:bodyPr/>
                    <a:lstStyle/>
                    <a:p>
                      <a:pPr marL="0" marR="0">
                        <a:spcBef>
                          <a:spcPts val="0"/>
                        </a:spcBef>
                        <a:spcAft>
                          <a:spcPts val="0"/>
                        </a:spcAft>
                      </a:pPr>
                      <a:r>
                        <a:rPr lang="en-US" sz="900" dirty="0">
                          <a:solidFill>
                            <a:srgbClr val="000066"/>
                          </a:solidFill>
                          <a:effectLst/>
                        </a:rPr>
                        <a:t>Power systems management and associated information exchange</a:t>
                      </a:r>
                      <a:endParaRPr lang="en-US" sz="1000" dirty="0">
                        <a:solidFill>
                          <a:srgbClr val="000066"/>
                        </a:solidFill>
                        <a:effectLst/>
                        <a:latin typeface="Times New Roman" panose="02020603050405020304" pitchFamily="18" charset="0"/>
                        <a:ea typeface="Times New Roman" panose="02020603050405020304" pitchFamily="18" charset="0"/>
                      </a:endParaRPr>
                    </a:p>
                  </a:txBody>
                  <a:tcPr marL="57740" marR="5774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723334443"/>
      </p:ext>
    </p:extLst>
  </p:cSld>
  <p:clrMapOvr>
    <a:masterClrMapping/>
  </p:clrMapOvr>
  <p:transition spd="slow">
    <p:circl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6D5C-2A3D-41E7-B409-EB29C0B61F7A}"/>
              </a:ext>
            </a:extLst>
          </p:cNvPr>
          <p:cNvSpPr>
            <a:spLocks noGrp="1"/>
          </p:cNvSpPr>
          <p:nvPr>
            <p:ph type="title"/>
          </p:nvPr>
        </p:nvSpPr>
        <p:spPr>
          <a:xfrm>
            <a:off x="909836" y="980728"/>
            <a:ext cx="3492685" cy="670177"/>
          </a:xfrm>
        </p:spPr>
        <p:txBody>
          <a:bodyPr/>
          <a:lstStyle/>
          <a:p>
            <a:r>
              <a:rPr lang="en-US" dirty="0"/>
              <a:t>Useful links</a:t>
            </a:r>
            <a:endParaRPr lang="mk-MK" dirty="0"/>
          </a:p>
        </p:txBody>
      </p:sp>
      <p:sp>
        <p:nvSpPr>
          <p:cNvPr id="7" name="Content Placeholder 2">
            <a:extLst>
              <a:ext uri="{FF2B5EF4-FFF2-40B4-BE49-F238E27FC236}">
                <a16:creationId xmlns:a16="http://schemas.microsoft.com/office/drawing/2014/main" id="{243DABA5-D7F7-CB6D-60BC-BE6F9BC4B616}"/>
              </a:ext>
            </a:extLst>
          </p:cNvPr>
          <p:cNvSpPr txBox="1">
            <a:spLocks/>
          </p:cNvSpPr>
          <p:nvPr/>
        </p:nvSpPr>
        <p:spPr>
          <a:xfrm>
            <a:off x="621804" y="2204864"/>
            <a:ext cx="10297144" cy="3456384"/>
          </a:xfrm>
          <a:prstGeom prst="rect">
            <a:avLst/>
          </a:prstGeom>
        </p:spPr>
        <p:txBody>
          <a:bodyPr>
            <a:normAutofit/>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rgbClr val="002060"/>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rgbClr val="002060"/>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rgbClr val="002060"/>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rgbClr val="002060"/>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rgbClr val="002060"/>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hlinkClick r:id="rId2"/>
              </a:rPr>
              <a:t>https://isrsm.gov.mk/en/</a:t>
            </a:r>
            <a:r>
              <a:rPr lang="mk-MK" dirty="0"/>
              <a:t> - </a:t>
            </a:r>
            <a:r>
              <a:rPr lang="en-US" dirty="0"/>
              <a:t>ISRSM web site</a:t>
            </a:r>
            <a:endParaRPr lang="mk-MK" dirty="0"/>
          </a:p>
          <a:p>
            <a:r>
              <a:rPr lang="en-US" u="sng" dirty="0">
                <a:solidFill>
                  <a:schemeClr val="accent1"/>
                </a:solidFill>
                <a:hlinkClick r:id="rId3"/>
              </a:rPr>
              <a:t>https://isrsm.gov.mk/en/committee</a:t>
            </a:r>
            <a:r>
              <a:rPr lang="en-US" dirty="0">
                <a:solidFill>
                  <a:schemeClr val="accent1"/>
                </a:solidFill>
              </a:rPr>
              <a:t> </a:t>
            </a:r>
            <a:r>
              <a:rPr lang="mk-MK" dirty="0"/>
              <a:t>- </a:t>
            </a:r>
            <a:r>
              <a:rPr lang="en-US" dirty="0"/>
              <a:t>ISRSM</a:t>
            </a:r>
            <a:r>
              <a:rPr lang="mk-MK" dirty="0"/>
              <a:t> </a:t>
            </a:r>
            <a:r>
              <a:rPr lang="en-US" dirty="0"/>
              <a:t>TC</a:t>
            </a:r>
            <a:endParaRPr lang="mk-MK" dirty="0"/>
          </a:p>
          <a:p>
            <a:r>
              <a:rPr lang="en-US" dirty="0">
                <a:hlinkClick r:id="rId4"/>
              </a:rPr>
              <a:t>https://isrsm.gov.mk/en/announcement-paper_c123</a:t>
            </a:r>
            <a:r>
              <a:rPr lang="mk-MK" dirty="0"/>
              <a:t> – </a:t>
            </a:r>
            <a:r>
              <a:rPr lang="en-US" dirty="0"/>
              <a:t>ISRSM announcement paper</a:t>
            </a:r>
          </a:p>
          <a:p>
            <a:r>
              <a:rPr lang="en-US" dirty="0">
                <a:hlinkClick r:id="rId5"/>
              </a:rPr>
              <a:t>https://isrsm.gov.mk/en/chlenstvo-vo-isrsm-isrsm-tk_p20.html</a:t>
            </a:r>
            <a:r>
              <a:rPr lang="en-US" dirty="0"/>
              <a:t> </a:t>
            </a:r>
            <a:r>
              <a:rPr lang="mk-MK" dirty="0"/>
              <a:t>- </a:t>
            </a:r>
            <a:r>
              <a:rPr lang="en-US" dirty="0"/>
              <a:t>How to become a member</a:t>
            </a:r>
          </a:p>
          <a:p>
            <a:r>
              <a:rPr lang="en-US" dirty="0">
                <a:hlinkClick r:id="rId6"/>
              </a:rPr>
              <a:t>https://isrsm.gov.mk/en/small-and-medium-size-enterprises_p1117.html</a:t>
            </a:r>
            <a:r>
              <a:rPr lang="en-US" dirty="0"/>
              <a:t> - SME’s portal </a:t>
            </a:r>
            <a:endParaRPr lang="mk-MK" dirty="0"/>
          </a:p>
          <a:p>
            <a:r>
              <a:rPr lang="en-US" dirty="0">
                <a:hlinkClick r:id="rId7"/>
              </a:rPr>
              <a:t>https://isrsm.gov.mk/en/sales-of-standards_p10.html</a:t>
            </a:r>
            <a:r>
              <a:rPr lang="en-US" dirty="0"/>
              <a:t> </a:t>
            </a:r>
            <a:r>
              <a:rPr lang="mk-MK" dirty="0"/>
              <a:t>– </a:t>
            </a:r>
            <a:r>
              <a:rPr lang="en-US" dirty="0"/>
              <a:t>Sale of standards</a:t>
            </a:r>
            <a:endParaRPr lang="mk-MK" dirty="0"/>
          </a:p>
          <a:p>
            <a:r>
              <a:rPr lang="en-US" dirty="0">
                <a:hlinkClick r:id="rId8"/>
              </a:rPr>
              <a:t>https://isrsm.gov.mk/en/overview-of-trainings_p10012.html</a:t>
            </a:r>
            <a:r>
              <a:rPr lang="mk-MK" dirty="0"/>
              <a:t> - </a:t>
            </a:r>
            <a:r>
              <a:rPr lang="en-US" dirty="0"/>
              <a:t>Trainings</a:t>
            </a:r>
            <a:endParaRPr lang="mk-MK" dirty="0"/>
          </a:p>
          <a:p>
            <a:r>
              <a:rPr lang="en-US" dirty="0">
                <a:hlinkClick r:id="rId9"/>
              </a:rPr>
              <a:t>https://isrsm.gov.mk/en/contact_p10001.html</a:t>
            </a:r>
            <a:r>
              <a:rPr lang="mk-MK" dirty="0"/>
              <a:t> </a:t>
            </a:r>
            <a:r>
              <a:rPr lang="en-US" dirty="0"/>
              <a:t>-</a:t>
            </a:r>
            <a:r>
              <a:rPr lang="mk-MK" dirty="0"/>
              <a:t> </a:t>
            </a:r>
            <a:r>
              <a:rPr lang="en-US" dirty="0"/>
              <a:t>Contact</a:t>
            </a:r>
            <a:endParaRPr lang="mk-MK" dirty="0"/>
          </a:p>
          <a:p>
            <a:pPr marL="0" indent="0">
              <a:buNone/>
            </a:pPr>
            <a:endParaRPr lang="mk-MK" dirty="0"/>
          </a:p>
        </p:txBody>
      </p:sp>
    </p:spTree>
    <p:extLst>
      <p:ext uri="{BB962C8B-B14F-4D97-AF65-F5344CB8AC3E}">
        <p14:creationId xmlns:p14="http://schemas.microsoft.com/office/powerpoint/2010/main" val="1999647661"/>
      </p:ext>
    </p:extLst>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04F4B3-4D16-4F59-9ADD-99F636C5E757}"/>
              </a:ext>
            </a:extLst>
          </p:cNvPr>
          <p:cNvSpPr/>
          <p:nvPr/>
        </p:nvSpPr>
        <p:spPr>
          <a:xfrm>
            <a:off x="768297" y="2708920"/>
            <a:ext cx="9505056" cy="2708434"/>
          </a:xfrm>
          <a:prstGeom prst="rect">
            <a:avLst/>
          </a:prstGeom>
        </p:spPr>
        <p:txBody>
          <a:bodyPr wrap="square">
            <a:spAutoFit/>
          </a:bodyPr>
          <a:lstStyle/>
          <a:p>
            <a:pPr lvl="0" algn="just">
              <a:spcBef>
                <a:spcPts val="600"/>
              </a:spcBef>
              <a:spcAft>
                <a:spcPts val="0"/>
              </a:spcAft>
            </a:pPr>
            <a:r>
              <a:rPr lang="en-US" sz="2000" b="1" dirty="0">
                <a:solidFill>
                  <a:srgbClr val="002060"/>
                </a:solidFill>
                <a:latin typeface="Arial" panose="020B0604020202020204" pitchFamily="34" charset="0"/>
                <a:ea typeface="Times New Roman" panose="02020603050405020304" pitchFamily="18" charset="0"/>
                <a:cs typeface="Arial" panose="020B0604020202020204" pitchFamily="34" charset="0"/>
              </a:rPr>
              <a:t>Contact:</a:t>
            </a:r>
          </a:p>
          <a:p>
            <a:pPr lvl="0" algn="just">
              <a:spcBef>
                <a:spcPts val="600"/>
              </a:spcBef>
              <a:spcAft>
                <a:spcPts val="0"/>
              </a:spcAft>
            </a:pPr>
            <a:r>
              <a:rPr lang="en-US" sz="20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Standardization </a:t>
            </a:r>
            <a:r>
              <a:rPr lang="en-US" sz="2000" b="1" dirty="0">
                <a:solidFill>
                  <a:srgbClr val="002060"/>
                </a:solidFill>
                <a:latin typeface="Arial" panose="020B0604020202020204" pitchFamily="34" charset="0"/>
                <a:ea typeface="Times New Roman" panose="02020603050405020304" pitchFamily="18" charset="0"/>
                <a:cs typeface="Arial" panose="020B0604020202020204" pitchFamily="34" charset="0"/>
              </a:rPr>
              <a:t>Institute of the Republic of North Macedonia</a:t>
            </a:r>
          </a:p>
          <a:p>
            <a:pPr lvl="0" algn="just">
              <a:spcBef>
                <a:spcPts val="600"/>
              </a:spcBef>
              <a:spcAft>
                <a:spcPts val="0"/>
              </a:spcAft>
            </a:pPr>
            <a:r>
              <a:rPr lang="en-US" sz="20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Str. </a:t>
            </a:r>
            <a:r>
              <a:rPr lang="en-US" sz="2000" b="1" dirty="0">
                <a:solidFill>
                  <a:srgbClr val="002060"/>
                </a:solidFill>
                <a:latin typeface="Arial" panose="020B0604020202020204" pitchFamily="34" charset="0"/>
                <a:ea typeface="Times New Roman" panose="02020603050405020304" pitchFamily="18" charset="0"/>
                <a:cs typeface="Arial" panose="020B0604020202020204" pitchFamily="34" charset="0"/>
              </a:rPr>
              <a:t>Jurij Gagarin No. </a:t>
            </a:r>
            <a:r>
              <a:rPr lang="en-US" sz="20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15, 3</a:t>
            </a:r>
            <a:r>
              <a:rPr lang="en-US" sz="2000" b="1" baseline="30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rd</a:t>
            </a:r>
            <a:r>
              <a:rPr lang="en-US" sz="2000" b="1"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floor, </a:t>
            </a:r>
            <a:r>
              <a:rPr lang="en-US" sz="2000" b="1" dirty="0">
                <a:solidFill>
                  <a:srgbClr val="002060"/>
                </a:solidFill>
                <a:latin typeface="Arial" panose="020B0604020202020204" pitchFamily="34" charset="0"/>
                <a:ea typeface="Times New Roman" panose="02020603050405020304" pitchFamily="18" charset="0"/>
                <a:cs typeface="Arial" panose="020B0604020202020204" pitchFamily="34" charset="0"/>
              </a:rPr>
              <a:t>Skopje </a:t>
            </a:r>
          </a:p>
          <a:p>
            <a:pPr lvl="0" algn="just">
              <a:spcBef>
                <a:spcPts val="600"/>
              </a:spcBef>
              <a:spcAft>
                <a:spcPts val="0"/>
              </a:spcAft>
            </a:pPr>
            <a:r>
              <a:rPr lang="en-US" sz="2000" b="1" dirty="0">
                <a:solidFill>
                  <a:srgbClr val="002060"/>
                </a:solidFill>
                <a:latin typeface="Arial" panose="020B0604020202020204" pitchFamily="34" charset="0"/>
                <a:ea typeface="Times New Roman" panose="02020603050405020304" pitchFamily="18" charset="0"/>
                <a:cs typeface="Arial" panose="020B0604020202020204" pitchFamily="34" charset="0"/>
              </a:rPr>
              <a:t>(Building of the Ministry of Economy and Labor)</a:t>
            </a:r>
          </a:p>
          <a:p>
            <a:pPr lvl="0" algn="just">
              <a:spcBef>
                <a:spcPts val="600"/>
              </a:spcBef>
              <a:spcAft>
                <a:spcPts val="0"/>
              </a:spcAft>
            </a:pPr>
            <a:r>
              <a:rPr lang="en-US" sz="2000" b="1"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tel</a:t>
            </a:r>
            <a:r>
              <a:rPr lang="en-US" sz="2000" b="1" dirty="0">
                <a:solidFill>
                  <a:srgbClr val="002060"/>
                </a:solidFill>
                <a:latin typeface="Arial" panose="020B0604020202020204" pitchFamily="34" charset="0"/>
                <a:ea typeface="Times New Roman" panose="02020603050405020304" pitchFamily="18" charset="0"/>
                <a:cs typeface="Arial" panose="020B0604020202020204" pitchFamily="34" charset="0"/>
              </a:rPr>
              <a:t>: +359 2 32 47 150</a:t>
            </a:r>
          </a:p>
          <a:p>
            <a:pPr lvl="0" algn="just">
              <a:spcBef>
                <a:spcPts val="600"/>
              </a:spcBef>
              <a:spcAft>
                <a:spcPts val="0"/>
              </a:spcAft>
            </a:pPr>
            <a:r>
              <a:rPr lang="en-US" sz="2000" b="1" dirty="0" smtClean="0">
                <a:solidFill>
                  <a:srgbClr val="002060"/>
                </a:solidFill>
                <a:latin typeface="StobiSans Regular" panose="02000503030000020004" pitchFamily="50" charset="0"/>
                <a:ea typeface="Times New Roman" panose="02020603050405020304" pitchFamily="18" charset="0"/>
                <a:cs typeface="Arial" panose="020B0604020202020204" pitchFamily="34" charset="0"/>
              </a:rPr>
              <a:t>web site</a:t>
            </a:r>
            <a:r>
              <a:rPr lang="mk-MK" sz="2000" b="1" dirty="0" smtClean="0">
                <a:solidFill>
                  <a:srgbClr val="002060"/>
                </a:solidFill>
                <a:latin typeface="StobiSans Regular" panose="02000503030000020004" pitchFamily="50" charset="0"/>
                <a:ea typeface="Times New Roman" panose="02020603050405020304" pitchFamily="18" charset="0"/>
                <a:cs typeface="Arial" panose="020B0604020202020204" pitchFamily="34" charset="0"/>
              </a:rPr>
              <a:t>: </a:t>
            </a:r>
            <a:r>
              <a:rPr lang="en-US" sz="2000" b="1" dirty="0">
                <a:solidFill>
                  <a:srgbClr val="002060"/>
                </a:solidFill>
                <a:latin typeface="StobiSans Regular" panose="02000503030000020004" pitchFamily="50" charset="0"/>
                <a:ea typeface="Times New Roman" panose="02020603050405020304" pitchFamily="18" charset="0"/>
                <a:cs typeface="Arial" panose="020B0604020202020204" pitchFamily="34" charset="0"/>
                <a:hlinkClick r:id="rId2"/>
              </a:rPr>
              <a:t>https://isrsm.gov.mk</a:t>
            </a:r>
            <a:endParaRPr lang="mk-MK" sz="2000" b="1" dirty="0">
              <a:solidFill>
                <a:srgbClr val="002060"/>
              </a:solidFill>
              <a:latin typeface="StobiSans Regular" panose="02000503030000020004" pitchFamily="50" charset="0"/>
              <a:ea typeface="Times New Roman" panose="02020603050405020304" pitchFamily="18" charset="0"/>
              <a:cs typeface="Arial" panose="020B0604020202020204" pitchFamily="34" charset="0"/>
            </a:endParaRPr>
          </a:p>
          <a:p>
            <a:pPr lvl="0" algn="just">
              <a:spcBef>
                <a:spcPts val="600"/>
              </a:spcBef>
              <a:spcAft>
                <a:spcPts val="0"/>
              </a:spcAft>
            </a:pPr>
            <a:r>
              <a:rPr lang="en-US" sz="2000" b="1" dirty="0" smtClean="0">
                <a:solidFill>
                  <a:srgbClr val="002060"/>
                </a:solidFill>
                <a:latin typeface="StobiSans Regular" panose="02000503030000020004" pitchFamily="50" charset="0"/>
                <a:ea typeface="Times New Roman" panose="02020603050405020304" pitchFamily="18" charset="0"/>
                <a:cs typeface="Arial" panose="020B0604020202020204" pitchFamily="34" charset="0"/>
              </a:rPr>
              <a:t>e-mail</a:t>
            </a:r>
            <a:r>
              <a:rPr lang="mk-MK" sz="2000" b="1" dirty="0" smtClean="0">
                <a:solidFill>
                  <a:srgbClr val="002060"/>
                </a:solidFill>
                <a:latin typeface="StobiSans Regular" panose="02000503030000020004" pitchFamily="50" charset="0"/>
                <a:ea typeface="Times New Roman" panose="02020603050405020304" pitchFamily="18" charset="0"/>
                <a:cs typeface="Arial" panose="020B0604020202020204" pitchFamily="34" charset="0"/>
              </a:rPr>
              <a:t>:</a:t>
            </a:r>
            <a:r>
              <a:rPr lang="en-US" sz="2000" b="1" dirty="0" smtClean="0">
                <a:solidFill>
                  <a:srgbClr val="002060"/>
                </a:solidFill>
                <a:latin typeface="StobiSans Regular" panose="02000503030000020004" pitchFamily="50" charset="0"/>
                <a:ea typeface="Times New Roman" panose="02020603050405020304" pitchFamily="18" charset="0"/>
                <a:cs typeface="Arial" panose="020B0604020202020204" pitchFamily="34" charset="0"/>
              </a:rPr>
              <a:t> </a:t>
            </a:r>
            <a:r>
              <a:rPr lang="en-US" sz="2000" b="1" dirty="0" smtClean="0">
                <a:solidFill>
                  <a:srgbClr val="002060"/>
                </a:solidFill>
                <a:latin typeface="StobiSans Regular" panose="02000503030000020004" pitchFamily="50" charset="0"/>
                <a:ea typeface="Times New Roman" panose="02020603050405020304" pitchFamily="18" charset="0"/>
                <a:cs typeface="Arial" panose="020B0604020202020204" pitchFamily="34" charset="0"/>
                <a:hlinkClick r:id="rId3"/>
              </a:rPr>
              <a:t>hadzievska.Liljana@isrsm.gov.mk</a:t>
            </a:r>
            <a:r>
              <a:rPr lang="en-US" sz="2000" b="1" dirty="0" smtClean="0">
                <a:solidFill>
                  <a:srgbClr val="002060"/>
                </a:solidFill>
                <a:latin typeface="StobiSans Regular" panose="02000503030000020004" pitchFamily="50" charset="0"/>
                <a:ea typeface="Times New Roman" panose="02020603050405020304" pitchFamily="18" charset="0"/>
                <a:cs typeface="Arial" panose="020B0604020202020204" pitchFamily="34" charset="0"/>
              </a:rPr>
              <a:t>  </a:t>
            </a:r>
            <a:endParaRPr lang="mk-MK" sz="2000" b="1" dirty="0">
              <a:solidFill>
                <a:srgbClr val="002060"/>
              </a:solidFill>
              <a:latin typeface="StobiSans Regular" panose="02000503030000020004" pitchFamily="50" charset="0"/>
              <a:ea typeface="Times New Roman" panose="02020603050405020304" pitchFamily="18" charset="0"/>
              <a:cs typeface="Arial" panose="020B0604020202020204" pitchFamily="34" charset="0"/>
            </a:endParaRPr>
          </a:p>
        </p:txBody>
      </p:sp>
      <p:sp>
        <p:nvSpPr>
          <p:cNvPr id="4" name="Rectangle 3">
            <a:extLst>
              <a:ext uri="{FF2B5EF4-FFF2-40B4-BE49-F238E27FC236}">
                <a16:creationId xmlns:a16="http://schemas.microsoft.com/office/drawing/2014/main" id="{02C8B6B8-702E-4441-81F6-F1328C29C61B}"/>
              </a:ext>
            </a:extLst>
          </p:cNvPr>
          <p:cNvSpPr/>
          <p:nvPr/>
        </p:nvSpPr>
        <p:spPr>
          <a:xfrm>
            <a:off x="732293" y="1556792"/>
            <a:ext cx="9577064" cy="707886"/>
          </a:xfrm>
          <a:prstGeom prst="rect">
            <a:avLst/>
          </a:prstGeom>
          <a:noFill/>
        </p:spPr>
        <p:txBody>
          <a:bodyPr wrap="square" lIns="91440" tIns="45720" rIns="91440" bIns="45720">
            <a:spAutoFit/>
          </a:bodyPr>
          <a:lstStyle/>
          <a:p>
            <a:pPr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Narrow" panose="020B0606020202030204" pitchFamily="34" charset="0"/>
                <a:cs typeface="Arial" panose="020B0604020202020204" pitchFamily="34" charset="0"/>
              </a:rPr>
              <a:t>THANK YOU FOR YOUR ATTENTION</a:t>
            </a: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422058638"/>
      </p:ext>
    </p:extLst>
  </p:cSld>
  <p:clrMapOvr>
    <a:masterClrMapping/>
  </p:clrMapOvr>
  <p:transition spd="slow">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25860" y="2359828"/>
            <a:ext cx="7991811" cy="2536127"/>
          </a:xfrm>
          <a:prstGeom prst="rect">
            <a:avLst/>
          </a:prstGeom>
        </p:spPr>
      </p:pic>
      <p:sp>
        <p:nvSpPr>
          <p:cNvPr id="8" name="Text Box 18"/>
          <p:cNvSpPr txBox="1">
            <a:spLocks noChangeArrowheads="1"/>
          </p:cNvSpPr>
          <p:nvPr/>
        </p:nvSpPr>
        <p:spPr bwMode="auto">
          <a:xfrm>
            <a:off x="496380" y="4950733"/>
            <a:ext cx="30972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b="1" dirty="0" err="1" smtClean="0">
                <a:solidFill>
                  <a:srgbClr val="CC3300"/>
                </a:solidFill>
                <a:effectLst>
                  <a:outerShdw blurRad="38100" dist="38100" dir="2700000" algn="tl">
                    <a:srgbClr val="C0C0C0"/>
                  </a:outerShdw>
                </a:effectLst>
              </a:rPr>
              <a:t>Hercule’s</a:t>
            </a:r>
            <a:r>
              <a:rPr lang="en-US" b="1" dirty="0" smtClean="0">
                <a:solidFill>
                  <a:srgbClr val="CC3300"/>
                </a:solidFill>
                <a:effectLst>
                  <a:outerShdw blurRad="38100" dist="38100" dir="2700000" algn="tl">
                    <a:srgbClr val="C0C0C0"/>
                  </a:outerShdw>
                </a:effectLst>
              </a:rPr>
              <a:t> foot </a:t>
            </a:r>
            <a:r>
              <a:rPr lang="mk-MK" b="1" dirty="0" smtClean="0">
                <a:solidFill>
                  <a:srgbClr val="CC3300"/>
                </a:solidFill>
                <a:effectLst>
                  <a:outerShdw blurRad="38100" dist="38100" dir="2700000" algn="tl">
                    <a:srgbClr val="C0C0C0"/>
                  </a:outerShdw>
                </a:effectLst>
              </a:rPr>
              <a:t>= </a:t>
            </a:r>
            <a:endParaRPr lang="mk-MK" b="1" dirty="0">
              <a:solidFill>
                <a:srgbClr val="CC3300"/>
              </a:solidFill>
              <a:effectLst>
                <a:outerShdw blurRad="38100" dist="38100" dir="2700000" algn="tl">
                  <a:srgbClr val="C0C0C0"/>
                </a:outerShdw>
              </a:effectLst>
            </a:endParaRPr>
          </a:p>
          <a:p>
            <a:pPr algn="ctr"/>
            <a:r>
              <a:rPr lang="mk-MK" b="1" dirty="0">
                <a:solidFill>
                  <a:srgbClr val="CC3300"/>
                </a:solidFill>
                <a:effectLst>
                  <a:outerShdw blurRad="38100" dist="38100" dir="2700000" algn="tl">
                    <a:srgbClr val="C0C0C0"/>
                  </a:outerShdw>
                </a:effectLst>
              </a:rPr>
              <a:t>1 </a:t>
            </a:r>
            <a:r>
              <a:rPr lang="en-US" b="1" dirty="0" smtClean="0">
                <a:solidFill>
                  <a:srgbClr val="CC3300"/>
                </a:solidFill>
                <a:effectLst>
                  <a:outerShdw blurRad="38100" dist="38100" dir="2700000" algn="tl">
                    <a:srgbClr val="C0C0C0"/>
                  </a:outerShdw>
                </a:effectLst>
              </a:rPr>
              <a:t>big</a:t>
            </a:r>
            <a:r>
              <a:rPr lang="mk-MK" b="1" dirty="0" smtClean="0">
                <a:solidFill>
                  <a:srgbClr val="CC3300"/>
                </a:solidFill>
                <a:effectLst>
                  <a:outerShdw blurRad="38100" dist="38100" dir="2700000" algn="tl">
                    <a:srgbClr val="C0C0C0"/>
                  </a:outerShdw>
                </a:effectLst>
              </a:rPr>
              <a:t> </a:t>
            </a:r>
            <a:r>
              <a:rPr lang="en-US" b="1" dirty="0" smtClean="0">
                <a:solidFill>
                  <a:srgbClr val="CC3300"/>
                </a:solidFill>
                <a:effectLst>
                  <a:outerShdw blurRad="38100" dist="38100" dir="2700000" algn="tl">
                    <a:srgbClr val="C0C0C0"/>
                  </a:outerShdw>
                </a:effectLst>
              </a:rPr>
              <a:t>foot</a:t>
            </a:r>
            <a:endParaRPr lang="en-GB" b="1" dirty="0">
              <a:solidFill>
                <a:srgbClr val="CC3300"/>
              </a:solidFill>
              <a:effectLst>
                <a:outerShdw blurRad="38100" dist="38100" dir="2700000" algn="tl">
                  <a:srgbClr val="C0C0C0"/>
                </a:outerShdw>
              </a:effectLst>
            </a:endParaRPr>
          </a:p>
        </p:txBody>
      </p:sp>
      <p:sp>
        <p:nvSpPr>
          <p:cNvPr id="9" name="Text Box 23"/>
          <p:cNvSpPr txBox="1">
            <a:spLocks noChangeArrowheads="1"/>
          </p:cNvSpPr>
          <p:nvPr/>
        </p:nvSpPr>
        <p:spPr bwMode="auto">
          <a:xfrm>
            <a:off x="3594703" y="5025950"/>
            <a:ext cx="36798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a:solidFill>
                  <a:srgbClr val="CC3300"/>
                </a:solidFill>
                <a:effectLst>
                  <a:outerShdw blurRad="38100" dist="38100" dir="2700000" algn="tl">
                    <a:srgbClr val="C0C0C0"/>
                  </a:outerShdw>
                </a:effectLst>
              </a:rPr>
              <a:t>Distance between the tip of King Henry I's nose and the tip of his index </a:t>
            </a:r>
            <a:r>
              <a:rPr lang="en-US" b="1" dirty="0" smtClean="0">
                <a:solidFill>
                  <a:srgbClr val="CC3300"/>
                </a:solidFill>
                <a:effectLst>
                  <a:outerShdw blurRad="38100" dist="38100" dir="2700000" algn="tl">
                    <a:srgbClr val="C0C0C0"/>
                  </a:outerShdw>
                </a:effectLst>
              </a:rPr>
              <a:t>finger </a:t>
            </a:r>
            <a:r>
              <a:rPr lang="ru-RU" b="1" dirty="0" smtClean="0">
                <a:solidFill>
                  <a:srgbClr val="CC3300"/>
                </a:solidFill>
                <a:effectLst>
                  <a:outerShdw blurRad="38100" dist="38100" dir="2700000" algn="tl">
                    <a:srgbClr val="C0C0C0"/>
                  </a:outerShdw>
                </a:effectLst>
              </a:rPr>
              <a:t>= </a:t>
            </a:r>
            <a:r>
              <a:rPr lang="mk-MK" b="1" dirty="0">
                <a:solidFill>
                  <a:srgbClr val="CC3300"/>
                </a:solidFill>
                <a:effectLst>
                  <a:outerShdw blurRad="38100" dist="38100" dir="2700000" algn="tl">
                    <a:srgbClr val="C0C0C0"/>
                  </a:outerShdw>
                </a:effectLst>
              </a:rPr>
              <a:t>1 </a:t>
            </a:r>
            <a:r>
              <a:rPr lang="en-US" b="1" dirty="0" smtClean="0">
                <a:solidFill>
                  <a:srgbClr val="CC3300"/>
                </a:solidFill>
                <a:effectLst>
                  <a:outerShdw blurRad="38100" dist="38100" dir="2700000" algn="tl">
                    <a:srgbClr val="C0C0C0"/>
                  </a:outerShdw>
                </a:effectLst>
              </a:rPr>
              <a:t>yard</a:t>
            </a:r>
            <a:endParaRPr lang="en-GB" b="1" dirty="0">
              <a:solidFill>
                <a:srgbClr val="CC3300"/>
              </a:solidFill>
              <a:effectLst>
                <a:outerShdw blurRad="38100" dist="38100" dir="2700000" algn="tl">
                  <a:srgbClr val="C0C0C0"/>
                </a:outerShdw>
              </a:effectLst>
            </a:endParaRPr>
          </a:p>
        </p:txBody>
      </p:sp>
      <p:sp>
        <p:nvSpPr>
          <p:cNvPr id="10" name="Text Box 24"/>
          <p:cNvSpPr txBox="1">
            <a:spLocks noChangeArrowheads="1"/>
          </p:cNvSpPr>
          <p:nvPr/>
        </p:nvSpPr>
        <p:spPr bwMode="auto">
          <a:xfrm>
            <a:off x="7277522" y="5025950"/>
            <a:ext cx="2482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dirty="0">
                <a:solidFill>
                  <a:srgbClr val="CC3300"/>
                </a:solidFill>
                <a:effectLst>
                  <a:outerShdw blurRad="38100" dist="38100" dir="2700000" algn="tl">
                    <a:srgbClr val="C0C0C0"/>
                  </a:outerShdw>
                </a:effectLst>
              </a:rPr>
              <a:t>Daniel Fahrenheit's </a:t>
            </a:r>
            <a:r>
              <a:rPr lang="en-US" b="1" dirty="0" smtClean="0">
                <a:solidFill>
                  <a:srgbClr val="CC3300"/>
                </a:solidFill>
                <a:effectLst>
                  <a:outerShdw blurRad="38100" dist="38100" dir="2700000" algn="tl">
                    <a:srgbClr val="C0C0C0"/>
                  </a:outerShdw>
                </a:effectLst>
              </a:rPr>
              <a:t>armpit </a:t>
            </a:r>
            <a:r>
              <a:rPr lang="mk-MK" b="1" dirty="0" smtClean="0">
                <a:solidFill>
                  <a:srgbClr val="CC3300"/>
                </a:solidFill>
                <a:effectLst>
                  <a:outerShdw blurRad="38100" dist="38100" dir="2700000" algn="tl">
                    <a:srgbClr val="C0C0C0"/>
                  </a:outerShdw>
                </a:effectLst>
              </a:rPr>
              <a:t>= </a:t>
            </a:r>
            <a:r>
              <a:rPr lang="mk-MK" b="1" dirty="0">
                <a:solidFill>
                  <a:srgbClr val="CC3300"/>
                </a:solidFill>
                <a:effectLst>
                  <a:outerShdw blurRad="38100" dist="38100" dir="2700000" algn="tl">
                    <a:srgbClr val="C0C0C0"/>
                  </a:outerShdw>
                </a:effectLst>
              </a:rPr>
              <a:t>96°</a:t>
            </a:r>
            <a:r>
              <a:rPr lang="en-US" b="1" dirty="0">
                <a:solidFill>
                  <a:srgbClr val="CC3300"/>
                </a:solidFill>
                <a:effectLst>
                  <a:outerShdw blurRad="38100" dist="38100" dir="2700000" algn="tl">
                    <a:srgbClr val="C0C0C0"/>
                  </a:outerShdw>
                </a:effectLst>
              </a:rPr>
              <a:t>F</a:t>
            </a:r>
            <a:endParaRPr lang="en-GB" b="1" dirty="0">
              <a:solidFill>
                <a:srgbClr val="CC3300"/>
              </a:solidFill>
              <a:effectLst>
                <a:outerShdw blurRad="38100" dist="38100" dir="2700000" algn="tl">
                  <a:srgbClr val="C0C0C0"/>
                </a:outerShdw>
              </a:effectLst>
            </a:endParaRPr>
          </a:p>
        </p:txBody>
      </p:sp>
      <p:pic>
        <p:nvPicPr>
          <p:cNvPr id="11" name="Picture 10">
            <a:extLst>
              <a:ext uri="{FF2B5EF4-FFF2-40B4-BE49-F238E27FC236}">
                <a16:creationId xmlns:a16="http://schemas.microsoft.com/office/drawing/2014/main" id="{A2F52781-1CEA-41CC-B956-B089A63CFD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6295" y="671530"/>
            <a:ext cx="2968197" cy="1558303"/>
          </a:xfrm>
          <a:prstGeom prst="rect">
            <a:avLst/>
          </a:prstGeom>
        </p:spPr>
      </p:pic>
    </p:spTree>
    <p:extLst>
      <p:ext uri="{BB962C8B-B14F-4D97-AF65-F5344CB8AC3E}">
        <p14:creationId xmlns:p14="http://schemas.microsoft.com/office/powerpoint/2010/main" val="1576009356"/>
      </p:ext>
    </p:extLst>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0000653-E930-2F46-E9B5-0AB789FF7838}"/>
              </a:ext>
            </a:extLst>
          </p:cNvPr>
          <p:cNvSpPr txBox="1"/>
          <p:nvPr/>
        </p:nvSpPr>
        <p:spPr>
          <a:xfrm>
            <a:off x="838203" y="6356351"/>
            <a:ext cx="2741608" cy="365129"/>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5338598-16F5-4EB5-BB39-F025FDF10EBB}" type="datetime1">
              <a:rPr lang="en-US" sz="1200" b="0" i="0" u="none" strike="noStrike" kern="1200" cap="none" spc="0" baseline="0">
                <a:solidFill>
                  <a:srgbClr val="767676"/>
                </a:solidFill>
                <a:uFillTx/>
                <a:latin typeface="Aptos"/>
              </a:rPr>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5/18/2026</a:t>
            </a:fld>
            <a:endParaRPr lang="en-US" sz="1200" b="0" i="0" u="none" strike="noStrike" kern="1200" cap="none" spc="0" baseline="0">
              <a:solidFill>
                <a:srgbClr val="767676"/>
              </a:solidFill>
              <a:uFillTx/>
              <a:latin typeface="Aptos"/>
            </a:endParaRPr>
          </a:p>
        </p:txBody>
      </p:sp>
      <p:sp>
        <p:nvSpPr>
          <p:cNvPr id="3" name="Title 1">
            <a:extLst>
              <a:ext uri="{FF2B5EF4-FFF2-40B4-BE49-F238E27FC236}">
                <a16:creationId xmlns:a16="http://schemas.microsoft.com/office/drawing/2014/main" id="{BDF29486-3BD3-D9BF-36E9-8E1D2A5F7CB3}"/>
              </a:ext>
            </a:extLst>
          </p:cNvPr>
          <p:cNvSpPr txBox="1">
            <a:spLocks noGrp="1"/>
          </p:cNvSpPr>
          <p:nvPr>
            <p:ph type="ctrTitle"/>
          </p:nvPr>
        </p:nvSpPr>
        <p:spPr/>
        <p:txBody>
          <a:bodyPr>
            <a:normAutofit/>
          </a:bodyPr>
          <a:lstStyle/>
          <a:p>
            <a:r>
              <a:rPr lang="en-US" sz="4800" dirty="0" smtClean="0"/>
              <a:t>ISRSM TC 2 </a:t>
            </a:r>
            <a:r>
              <a:rPr lang="en-US" sz="4800" dirty="0"/>
              <a:t>and ETSI Standardization Activities</a:t>
            </a:r>
          </a:p>
        </p:txBody>
      </p:sp>
      <p:sp>
        <p:nvSpPr>
          <p:cNvPr id="4" name="Subtitle 2">
            <a:extLst>
              <a:ext uri="{FF2B5EF4-FFF2-40B4-BE49-F238E27FC236}">
                <a16:creationId xmlns:a16="http://schemas.microsoft.com/office/drawing/2014/main" id="{0652C550-413F-9A95-6E8F-3748CCF43FF5}"/>
              </a:ext>
            </a:extLst>
          </p:cNvPr>
          <p:cNvSpPr txBox="1">
            <a:spLocks noGrp="1"/>
          </p:cNvSpPr>
          <p:nvPr>
            <p:ph type="subTitle" idx="1"/>
          </p:nvPr>
        </p:nvSpPr>
        <p:spPr/>
        <p:txBody>
          <a:bodyPr/>
          <a:lstStyle/>
          <a:p>
            <a:r>
              <a:rPr lang="en-US" sz="3200" dirty="0" smtClean="0"/>
              <a:t>Prof. Venceslav </a:t>
            </a:r>
            <a:r>
              <a:rPr lang="en-US" sz="3200" dirty="0"/>
              <a:t>Kafedziski</a:t>
            </a:r>
          </a:p>
          <a:p>
            <a:r>
              <a:rPr lang="en-US" dirty="0"/>
              <a:t>University Ss Cyril and Methodius in Skopje</a:t>
            </a:r>
          </a:p>
        </p:txBody>
      </p:sp>
    </p:spTree>
    <p:extLst>
      <p:ext uri="{BB962C8B-B14F-4D97-AF65-F5344CB8AC3E}">
        <p14:creationId xmlns:p14="http://schemas.microsoft.com/office/powerpoint/2010/main" val="1007971945"/>
      </p:ext>
    </p:extLst>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AE25-F329-7A3E-4EEC-29399F395A4F}"/>
              </a:ext>
            </a:extLst>
          </p:cNvPr>
          <p:cNvSpPr txBox="1">
            <a:spLocks noGrp="1"/>
          </p:cNvSpPr>
          <p:nvPr>
            <p:ph type="title" idx="4294967295"/>
          </p:nvPr>
        </p:nvSpPr>
        <p:spPr>
          <a:xfrm>
            <a:off x="919438" y="719998"/>
            <a:ext cx="9700558" cy="1084322"/>
          </a:xfrm>
        </p:spPr>
        <p:txBody>
          <a:bodyPr anchor="t" anchorCtr="1">
            <a:noAutofit/>
          </a:bodyPr>
          <a:lstStyle/>
          <a:p>
            <a:pPr lvl="0" algn="ctr">
              <a:lnSpc>
                <a:spcPct val="100000"/>
              </a:lnSpc>
            </a:pPr>
            <a:r>
              <a:rPr lang="en-US" sz="3600" dirty="0">
                <a:solidFill>
                  <a:srgbClr val="002060"/>
                </a:solidFill>
                <a:highlight>
                  <a:scrgbClr r="0" g="0" b="0">
                    <a:alpha val="0"/>
                  </a:scrgbClr>
                </a:highlight>
                <a:latin typeface="Trebuchet MS"/>
                <a:ea typeface="Microsoft YaHei" pitchFamily="2"/>
                <a:cs typeface="Arial" pitchFamily="2"/>
              </a:rPr>
              <a:t>TK 2-Technical Committee for Electronic Communications</a:t>
            </a:r>
          </a:p>
        </p:txBody>
      </p:sp>
      <p:sp>
        <p:nvSpPr>
          <p:cNvPr id="3" name="Text Placeholder 2">
            <a:extLst>
              <a:ext uri="{FF2B5EF4-FFF2-40B4-BE49-F238E27FC236}">
                <a16:creationId xmlns:a16="http://schemas.microsoft.com/office/drawing/2014/main" id="{08FFFFE1-8EB1-19BB-6746-8E30E6ECBACA}"/>
              </a:ext>
            </a:extLst>
          </p:cNvPr>
          <p:cNvSpPr txBox="1">
            <a:spLocks noGrp="1"/>
          </p:cNvSpPr>
          <p:nvPr>
            <p:ph type="body" idx="4294967295"/>
          </p:nvPr>
        </p:nvSpPr>
        <p:spPr>
          <a:xfrm>
            <a:off x="714340" y="2159995"/>
            <a:ext cx="10760144" cy="3978007"/>
          </a:xfrm>
        </p:spPr>
        <p:txBody>
          <a:bodyPr lIns="0" tIns="0" rIns="0" bIns="0">
            <a:normAutofit fontScale="92500"/>
          </a:bodyPr>
          <a:lstStyle/>
          <a:p>
            <a:pPr lvl="0">
              <a:spcBef>
                <a:spcPts val="1415"/>
              </a:spcBef>
              <a:buSzPct val="45000"/>
              <a:buFont typeface="StarSymbol"/>
              <a:buChar char="●"/>
            </a:pPr>
            <a:r>
              <a:rPr lang="en-US" sz="1700" dirty="0">
                <a:solidFill>
                  <a:schemeClr val="tx1"/>
                </a:solidFill>
                <a:highlight>
                  <a:scrgbClr r="0" g="0" b="0">
                    <a:alpha val="0"/>
                  </a:scrgbClr>
                </a:highlight>
                <a:latin typeface="Trebuchet MS"/>
                <a:ea typeface="Microsoft YaHei" pitchFamily="2"/>
                <a:cs typeface="Arial" pitchFamily="2"/>
              </a:rPr>
              <a:t>TK2 was founded in 2008.</a:t>
            </a:r>
          </a:p>
          <a:p>
            <a:pPr lvl="0">
              <a:spcBef>
                <a:spcPts val="1415"/>
              </a:spcBef>
              <a:buSzPct val="45000"/>
              <a:buFont typeface="StarSymbol"/>
              <a:buChar char="●"/>
            </a:pPr>
            <a:r>
              <a:rPr lang="en-US" sz="1700" dirty="0">
                <a:solidFill>
                  <a:schemeClr val="tx1"/>
                </a:solidFill>
                <a:highlight>
                  <a:scrgbClr r="0" g="0" b="0">
                    <a:alpha val="0"/>
                  </a:scrgbClr>
                </a:highlight>
                <a:latin typeface="Trebuchet MS"/>
                <a:ea typeface="Microsoft YaHei" pitchFamily="2"/>
                <a:cs typeface="Arial" pitchFamily="2"/>
              </a:rPr>
              <a:t>Current members of TK2 are AEC (Macedonian telecommunications regulator), Ministry of digital transformation, three telecommunication operators, three economic chambers, FEEIT/UKIM, MANU and ETAI Society.</a:t>
            </a:r>
          </a:p>
          <a:p>
            <a:pPr lvl="0">
              <a:spcBef>
                <a:spcPts val="1415"/>
              </a:spcBef>
              <a:buSzPct val="45000"/>
              <a:buFont typeface="StarSymbol"/>
              <a:buChar char="●"/>
            </a:pPr>
            <a:r>
              <a:rPr lang="en-US" sz="1700" dirty="0">
                <a:solidFill>
                  <a:schemeClr val="tx1"/>
                </a:solidFill>
                <a:highlight>
                  <a:scrgbClr r="0" g="0" b="0">
                    <a:alpha val="0"/>
                  </a:scrgbClr>
                </a:highlight>
                <a:latin typeface="Trebuchet MS"/>
                <a:ea typeface="Microsoft YaHei" pitchFamily="2"/>
                <a:cs typeface="Arial" pitchFamily="2"/>
              </a:rPr>
              <a:t>The TK2 is a mirror of ETSI and covers all the standards published by ETSI, including technical specifications.  </a:t>
            </a:r>
          </a:p>
          <a:p>
            <a:pPr lvl="0">
              <a:spcBef>
                <a:spcPts val="1415"/>
              </a:spcBef>
              <a:buSzPct val="45000"/>
              <a:buFont typeface="StarSymbol"/>
              <a:buChar char="●"/>
            </a:pPr>
            <a:r>
              <a:rPr lang="en-US" sz="1700" dirty="0">
                <a:solidFill>
                  <a:schemeClr val="tx1"/>
                </a:solidFill>
                <a:highlight>
                  <a:scrgbClr r="0" g="0" b="0">
                    <a:alpha val="0"/>
                  </a:scrgbClr>
                </a:highlight>
                <a:latin typeface="Trebuchet MS"/>
                <a:ea typeface="Microsoft YaHei" pitchFamily="2"/>
                <a:cs typeface="Arial" pitchFamily="2"/>
              </a:rPr>
              <a:t>ETSI was set up in 1988 by the European Conference of Postal and Telecommunications Administrations (CEPT) following a proposal from the European Commission (EC).</a:t>
            </a:r>
          </a:p>
          <a:p>
            <a:pPr lvl="0">
              <a:spcBef>
                <a:spcPts val="1415"/>
              </a:spcBef>
              <a:buSzPct val="45000"/>
              <a:buFont typeface="StarSymbol"/>
              <a:buChar char="●"/>
            </a:pPr>
            <a:r>
              <a:rPr lang="en-US" sz="1700" dirty="0">
                <a:solidFill>
                  <a:schemeClr val="tx1"/>
                </a:solidFill>
                <a:highlight>
                  <a:scrgbClr r="0" g="0" b="0">
                    <a:alpha val="0"/>
                  </a:scrgbClr>
                </a:highlight>
                <a:latin typeface="Trebuchet MS"/>
                <a:ea typeface="Microsoft YaHei" pitchFamily="2"/>
                <a:cs typeface="Arial" pitchFamily="2"/>
              </a:rPr>
              <a:t>ETSI is the officially recognized body with a responsibility for the standardization of information and communication technologies (ICT). It is one of the three bodies officially recognized by the European Union as a European Standards </a:t>
            </a:r>
            <a:r>
              <a:rPr lang="en-US" sz="1700" dirty="0" err="1">
                <a:solidFill>
                  <a:schemeClr val="tx1"/>
                </a:solidFill>
                <a:highlight>
                  <a:scrgbClr r="0" g="0" b="0">
                    <a:alpha val="0"/>
                  </a:scrgbClr>
                </a:highlight>
                <a:latin typeface="Trebuchet MS"/>
                <a:ea typeface="Microsoft YaHei" pitchFamily="2"/>
                <a:cs typeface="Arial" pitchFamily="2"/>
              </a:rPr>
              <a:t>Organisation</a:t>
            </a:r>
            <a:r>
              <a:rPr lang="en-US" sz="1700" dirty="0">
                <a:solidFill>
                  <a:schemeClr val="tx1"/>
                </a:solidFill>
                <a:highlight>
                  <a:scrgbClr r="0" g="0" b="0">
                    <a:alpha val="0"/>
                  </a:scrgbClr>
                </a:highlight>
                <a:latin typeface="Trebuchet MS"/>
                <a:ea typeface="Microsoft YaHei" pitchFamily="2"/>
                <a:cs typeface="Arial" pitchFamily="2"/>
              </a:rPr>
              <a:t> (ESO), the others being CEN and CENELEC. The role of the ESOs is to support EU regulation and policies through the production of </a:t>
            </a:r>
            <a:r>
              <a:rPr lang="en-US" sz="1700" b="1" dirty="0" err="1">
                <a:solidFill>
                  <a:schemeClr val="tx1"/>
                </a:solidFill>
                <a:highlight>
                  <a:scrgbClr r="0" g="0" b="0">
                    <a:alpha val="0"/>
                  </a:scrgbClr>
                </a:highlight>
                <a:latin typeface="Trebuchet MS"/>
                <a:ea typeface="Microsoft YaHei" pitchFamily="2"/>
                <a:cs typeface="Arial" pitchFamily="2"/>
              </a:rPr>
              <a:t>Harmonised</a:t>
            </a:r>
            <a:r>
              <a:rPr lang="en-US" sz="1700" b="1" dirty="0">
                <a:solidFill>
                  <a:schemeClr val="tx1"/>
                </a:solidFill>
                <a:highlight>
                  <a:scrgbClr r="0" g="0" b="0">
                    <a:alpha val="0"/>
                  </a:scrgbClr>
                </a:highlight>
                <a:latin typeface="Trebuchet MS"/>
                <a:ea typeface="Microsoft YaHei" pitchFamily="2"/>
                <a:cs typeface="Arial" pitchFamily="2"/>
              </a:rPr>
              <a:t> European Standards </a:t>
            </a:r>
            <a:r>
              <a:rPr lang="en-US" sz="1700" dirty="0">
                <a:solidFill>
                  <a:schemeClr val="tx1"/>
                </a:solidFill>
                <a:highlight>
                  <a:scrgbClr r="0" g="0" b="0">
                    <a:alpha val="0"/>
                  </a:scrgbClr>
                </a:highlight>
                <a:latin typeface="Trebuchet MS"/>
                <a:ea typeface="Microsoft YaHei" pitchFamily="2"/>
                <a:cs typeface="Arial" pitchFamily="2"/>
              </a:rPr>
              <a:t>(ENs) and other deliverables.</a:t>
            </a:r>
          </a:p>
          <a:p>
            <a:pPr lvl="0">
              <a:spcBef>
                <a:spcPts val="1415"/>
              </a:spcBef>
              <a:buSzPct val="45000"/>
              <a:buFont typeface="StarSymbol"/>
              <a:buChar char="●"/>
            </a:pPr>
            <a:r>
              <a:rPr lang="en-US" sz="1700" dirty="0">
                <a:solidFill>
                  <a:schemeClr val="tx1"/>
                </a:solidFill>
                <a:highlight>
                  <a:scrgbClr r="0" g="0" b="0">
                    <a:alpha val="0"/>
                  </a:scrgbClr>
                </a:highlight>
                <a:latin typeface="Trebuchet MS"/>
                <a:ea typeface="Microsoft YaHei" pitchFamily="2"/>
                <a:cs typeface="Arial" pitchFamily="2"/>
              </a:rPr>
              <a:t>ETSI unites more than 900 member organizations in and outside Europe, including manufacturers, network operators, administrations, service providers, research bodies and users – all key players in the ICT sector.</a:t>
            </a:r>
          </a:p>
        </p:txBody>
      </p:sp>
    </p:spTree>
    <p:extLst>
      <p:ext uri="{BB962C8B-B14F-4D97-AF65-F5344CB8AC3E}">
        <p14:creationId xmlns:p14="http://schemas.microsoft.com/office/powerpoint/2010/main" val="650558961"/>
      </p:ext>
    </p:extLst>
  </p:cSld>
  <p:clrMapOvr>
    <a:masterClrMapping/>
  </p:clrMapOvr>
  <p:transition>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E6E84-369B-EECF-A40C-74360D1EDDBB}"/>
              </a:ext>
            </a:extLst>
          </p:cNvPr>
          <p:cNvSpPr txBox="1">
            <a:spLocks noGrp="1"/>
          </p:cNvSpPr>
          <p:nvPr>
            <p:ph type="title" idx="4294967295"/>
          </p:nvPr>
        </p:nvSpPr>
        <p:spPr>
          <a:xfrm>
            <a:off x="561821" y="476672"/>
            <a:ext cx="10060557" cy="899998"/>
          </a:xfrm>
        </p:spPr>
        <p:txBody>
          <a:bodyPr lIns="0" tIns="0" rIns="0" bIns="0" anchorCtr="1"/>
          <a:lstStyle/>
          <a:p>
            <a:pPr lvl="0" algn="ctr">
              <a:lnSpc>
                <a:spcPct val="100000"/>
              </a:lnSpc>
            </a:pPr>
            <a:r>
              <a:rPr lang="en-US" sz="3600" dirty="0">
                <a:highlight>
                  <a:scrgbClr r="0" g="0" b="0">
                    <a:alpha val="0"/>
                  </a:scrgbClr>
                </a:highlight>
                <a:latin typeface="Trebuchet MS"/>
                <a:ea typeface="Microsoft YaHei" pitchFamily="2"/>
                <a:cs typeface="Arial" pitchFamily="2"/>
              </a:rPr>
              <a:t>ETSI Technical Committees</a:t>
            </a:r>
          </a:p>
        </p:txBody>
      </p:sp>
      <p:sp>
        <p:nvSpPr>
          <p:cNvPr id="3" name="Text Placeholder 2">
            <a:extLst>
              <a:ext uri="{FF2B5EF4-FFF2-40B4-BE49-F238E27FC236}">
                <a16:creationId xmlns:a16="http://schemas.microsoft.com/office/drawing/2014/main" id="{61C602D2-91D9-0558-D227-19314936BBBB}"/>
              </a:ext>
            </a:extLst>
          </p:cNvPr>
          <p:cNvSpPr txBox="1">
            <a:spLocks noGrp="1"/>
          </p:cNvSpPr>
          <p:nvPr>
            <p:ph type="body" idx="4294967295"/>
          </p:nvPr>
        </p:nvSpPr>
        <p:spPr>
          <a:xfrm>
            <a:off x="552893" y="1096737"/>
            <a:ext cx="11121516" cy="5282797"/>
          </a:xfrm>
        </p:spPr>
        <p:txBody>
          <a:bodyPr lIns="0" tIns="0" rIns="0" bIns="0">
            <a:normAutofit fontScale="92500"/>
          </a:bodyPr>
          <a:lstStyle/>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ATTM (Access, Terminals, Transmission and Multiplexing)</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BRAN (Broadband Radio Access Networks): Wireless broadband technologies.</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Broadcasting (EBU/CENELEC/ETSI): Joint committee for broadcasting technologies.</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CYBER (Cyber Security): Focuses on securing ICT products, services.</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EE (Environmental Engineering): Responsible for sustainability, energy efficiency, and environmental impact of ICT equipment.</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EMTEL (Emergency Communications): Defining the requirements, architecture, and standards for public safety and emergency communications.</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ERM (EMC and Radio Spectrum Matters): Handles electromagnetic compatibility and radio spectrum regulatory matters.</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ESI (Electronic Signatures and Trust Infrastructures): Focuses on security standards for electronic signatures and trust services.</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ITS (Intelligent Transport Systems): Standards for cooperative ITS and road safety, including communication between vehicles and infrastructure.</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LI (Lawful Interception): Standards for secure, authorized access to communications.</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MSG (Mobile Standards Group): Mobile network standards.</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MTS (Methods for Testing and Specification): Testing methodology.</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QT (Quantum Technologies): Quantum communications and networking and quantum security.</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RRS (Reconfigurable Radio Systems): Flexible radio technologies.</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RT (Railway Telecommunications): Focuses on GSM-R, FRMCS, and railway interoperability.</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SAI (Securing Artificial Intelligence): Establishes global cybersecurity rules and standards to protect AI models and systems.</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SES (Satellite Earth Stations and Systems): Satellite communications.</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TCCE (TETRA and Critical Communications Evolution): Develops standards for mission-critical communication, voice, and data services.</a:t>
            </a:r>
          </a:p>
          <a:p>
            <a:pPr lvl="0">
              <a:lnSpc>
                <a:spcPct val="100000"/>
              </a:lnSpc>
              <a:spcBef>
                <a:spcPts val="850"/>
              </a:spcBef>
              <a:buSzPct val="45000"/>
              <a:buFont typeface="StarSymbol"/>
              <a:buChar char="●"/>
            </a:pPr>
            <a:endParaRPr lang="en-US" sz="1300" dirty="0">
              <a:solidFill>
                <a:srgbClr val="002060"/>
              </a:solidFill>
              <a:highlight>
                <a:scrgbClr r="0" g="0" b="0">
                  <a:alpha val="0"/>
                </a:scrgbClr>
              </a:highlight>
              <a:latin typeface="Trebuchet MS"/>
              <a:ea typeface="Microsoft YaHei" pitchFamily="2"/>
              <a:cs typeface="Arial" pitchFamily="2"/>
            </a:endParaRPr>
          </a:p>
        </p:txBody>
      </p:sp>
    </p:spTree>
    <p:extLst>
      <p:ext uri="{BB962C8B-B14F-4D97-AF65-F5344CB8AC3E}">
        <p14:creationId xmlns:p14="http://schemas.microsoft.com/office/powerpoint/2010/main" val="3669663827"/>
      </p:ext>
    </p:extLst>
  </p:cSld>
  <p:clrMapOvr>
    <a:masterClrMapping/>
  </p:clrMapOvr>
  <p:transition>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972A-C8D5-C677-41BE-2C442B18C740}"/>
              </a:ext>
            </a:extLst>
          </p:cNvPr>
          <p:cNvSpPr txBox="1">
            <a:spLocks noGrp="1"/>
          </p:cNvSpPr>
          <p:nvPr>
            <p:ph type="title" idx="4294967295"/>
          </p:nvPr>
        </p:nvSpPr>
        <p:spPr>
          <a:xfrm>
            <a:off x="896568" y="620688"/>
            <a:ext cx="10434309" cy="1079998"/>
          </a:xfrm>
        </p:spPr>
        <p:txBody>
          <a:bodyPr lIns="0" tIns="0" rIns="0" bIns="0" anchorCtr="1">
            <a:normAutofit fontScale="90000"/>
          </a:bodyPr>
          <a:lstStyle/>
          <a:p>
            <a:pPr lvl="0" algn="ctr">
              <a:lnSpc>
                <a:spcPct val="100000"/>
              </a:lnSpc>
              <a:spcBef>
                <a:spcPts val="1415"/>
              </a:spcBef>
            </a:pPr>
            <a:r>
              <a:rPr lang="en-US" sz="3600" dirty="0">
                <a:highlight>
                  <a:scrgbClr r="0" g="0" b="0">
                    <a:alpha val="0"/>
                  </a:scrgbClr>
                </a:highlight>
                <a:latin typeface="Trebuchet MS"/>
                <a:ea typeface="Microsoft YaHei" pitchFamily="2"/>
                <a:cs typeface="Arial" pitchFamily="2"/>
              </a:rPr>
              <a:t>Industry </a:t>
            </a:r>
            <a:r>
              <a:rPr lang="en-US" sz="3600" dirty="0" smtClean="0">
                <a:highlight>
                  <a:scrgbClr r="0" g="0" b="0">
                    <a:alpha val="0"/>
                  </a:scrgbClr>
                </a:highlight>
                <a:latin typeface="Trebuchet MS"/>
                <a:ea typeface="Microsoft YaHei" pitchFamily="2"/>
                <a:cs typeface="Arial" pitchFamily="2"/>
              </a:rPr>
              <a:t>Specification </a:t>
            </a:r>
            <a:r>
              <a:rPr lang="en-US" sz="3600" dirty="0">
                <a:highlight>
                  <a:scrgbClr r="0" g="0" b="0">
                    <a:alpha val="0"/>
                  </a:scrgbClr>
                </a:highlight>
                <a:latin typeface="Trebuchet MS"/>
                <a:ea typeface="Microsoft YaHei" pitchFamily="2"/>
                <a:cs typeface="Arial" pitchFamily="2"/>
              </a:rPr>
              <a:t>Groups and Collaborative Projects</a:t>
            </a:r>
          </a:p>
        </p:txBody>
      </p:sp>
      <p:sp>
        <p:nvSpPr>
          <p:cNvPr id="3" name="Text Placeholder 2">
            <a:extLst>
              <a:ext uri="{FF2B5EF4-FFF2-40B4-BE49-F238E27FC236}">
                <a16:creationId xmlns:a16="http://schemas.microsoft.com/office/drawing/2014/main" id="{8FE36CAC-B35E-809E-4913-7FDCC5192CF6}"/>
              </a:ext>
            </a:extLst>
          </p:cNvPr>
          <p:cNvSpPr txBox="1">
            <a:spLocks noGrp="1"/>
          </p:cNvSpPr>
          <p:nvPr>
            <p:ph type="body" idx="4294967295"/>
          </p:nvPr>
        </p:nvSpPr>
        <p:spPr>
          <a:xfrm>
            <a:off x="625060" y="1322661"/>
            <a:ext cx="10977327" cy="5003188"/>
          </a:xfrm>
        </p:spPr>
        <p:txBody>
          <a:bodyPr lIns="0" tIns="0" rIns="0" bIns="0">
            <a:noAutofit/>
          </a:bodyPr>
          <a:lstStyle/>
          <a:p>
            <a:pPr marL="0" lvl="0" indent="0">
              <a:lnSpc>
                <a:spcPct val="100000"/>
              </a:lnSpc>
              <a:spcBef>
                <a:spcPts val="600"/>
              </a:spcBef>
              <a:buSzPct val="45000"/>
              <a:buNone/>
            </a:pPr>
            <a:r>
              <a:rPr lang="en-US" sz="1600" b="1" dirty="0">
                <a:solidFill>
                  <a:schemeClr val="tx1"/>
                </a:solidFill>
                <a:highlight>
                  <a:scrgbClr r="0" g="0" b="0">
                    <a:alpha val="0"/>
                  </a:scrgbClr>
                </a:highlight>
                <a:latin typeface="Trebuchet MS"/>
                <a:ea typeface="Microsoft YaHei" pitchFamily="2"/>
                <a:cs typeface="Arial" pitchFamily="2"/>
              </a:rPr>
              <a:t>Industry Specification Groups</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NFV (Network Functions </a:t>
            </a:r>
            <a:r>
              <a:rPr lang="en-US" sz="1400" dirty="0" err="1">
                <a:solidFill>
                  <a:schemeClr val="tx1"/>
                </a:solidFill>
                <a:highlight>
                  <a:scrgbClr r="0" g="0" b="0">
                    <a:alpha val="0"/>
                  </a:scrgbClr>
                </a:highlight>
                <a:latin typeface="Trebuchet MS"/>
                <a:ea typeface="Microsoft YaHei" pitchFamily="2"/>
                <a:cs typeface="Arial" pitchFamily="2"/>
              </a:rPr>
              <a:t>Virtualisation</a:t>
            </a:r>
            <a:r>
              <a:rPr lang="en-US" sz="1400" dirty="0">
                <a:solidFill>
                  <a:schemeClr val="tx1"/>
                </a:solidFill>
                <a:highlight>
                  <a:scrgbClr r="0" g="0" b="0">
                    <a:alpha val="0"/>
                  </a:scrgbClr>
                </a:highlight>
                <a:latin typeface="Trebuchet MS"/>
                <a:ea typeface="Microsoft YaHei" pitchFamily="2"/>
                <a:cs typeface="Arial" pitchFamily="2"/>
              </a:rPr>
              <a:t>): An ISG that pioneered the virtualization of network functions.</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MEC (Multi-access Edge Computing): Standardizes open frameworks that run applications and process data at the network edge.</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ENI (Experiential Networked Intelligence): Focuses on using AI/ML for network management.</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F5G (Fifth Generation Fixed Network): Addresses the evolution of pure fiber-to-the-home/office broadband.</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ARF (Augmented Reality Framework): Develops standards for AR components.</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ZSM (Zero touch network and Service Management): Focuses on end-to-end automation of network and service management.</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RIS (Reconfigurable Intelligent Surfaces): Focuses on new types of smart radio surfaces for 6G.</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ISAC (Integrated Sensing And Communications): Coordinates pre-standards research on merging sensing with communication (6G).</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THz (Terahertz): Develops technical foundations for communication systems in the 0.1 THz to 10 THz range.</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MAT (Multiple Access Techniques): Researches new access techniques for 6G.</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CIM (Context Information Management): Standardizes data exchange for smart cities</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OEU (Operational energy Efficiency for Users): Addresses power consumption and greenhouse gas emissions in ICT infrastructure.</a:t>
            </a:r>
          </a:p>
          <a:p>
            <a:pPr marL="0" lvl="0" indent="0">
              <a:lnSpc>
                <a:spcPct val="100000"/>
              </a:lnSpc>
              <a:spcBef>
                <a:spcPts val="600"/>
              </a:spcBef>
              <a:buSzPct val="45000"/>
              <a:buNone/>
            </a:pPr>
            <a:r>
              <a:rPr lang="en-US" sz="1600" b="1" dirty="0">
                <a:solidFill>
                  <a:schemeClr val="tx1"/>
                </a:solidFill>
                <a:highlight>
                  <a:scrgbClr r="0" g="0" b="0">
                    <a:alpha val="0"/>
                  </a:scrgbClr>
                </a:highlight>
                <a:latin typeface="Trebuchet MS"/>
                <a:ea typeface="Microsoft YaHei" pitchFamily="2"/>
                <a:cs typeface="Arial" pitchFamily="2"/>
              </a:rPr>
              <a:t>Collaborative Projects:</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3GPP (3rd Generation Partnership Project): While technically a partnership, 3GPP is largely hosted and managed within ETSI, defining global standards for 4G, 5G, and 6G.</a:t>
            </a:r>
          </a:p>
          <a:p>
            <a:pPr lvl="0">
              <a:lnSpc>
                <a:spcPct val="100000"/>
              </a:lnSpc>
              <a:spcBef>
                <a:spcPts val="600"/>
              </a:spcBef>
              <a:buSzPct val="45000"/>
              <a:buFont typeface="StarSymbol"/>
              <a:buChar char="●"/>
            </a:pPr>
            <a:r>
              <a:rPr lang="en-US" sz="1400" dirty="0">
                <a:solidFill>
                  <a:schemeClr val="tx1"/>
                </a:solidFill>
                <a:highlight>
                  <a:scrgbClr r="0" g="0" b="0">
                    <a:alpha val="0"/>
                  </a:scrgbClr>
                </a:highlight>
                <a:latin typeface="Trebuchet MS"/>
                <a:ea typeface="Microsoft YaHei" pitchFamily="2"/>
                <a:cs typeface="Arial" pitchFamily="2"/>
              </a:rPr>
              <a:t>oneM2M: A global initiative for IoT, which ETSI is a founding member of. Its specifications provide a framework to support a wide range of applications and services such as smart cities, smart grid, connected car, home automation, public safety and health.</a:t>
            </a:r>
          </a:p>
        </p:txBody>
      </p:sp>
    </p:spTree>
    <p:extLst>
      <p:ext uri="{BB962C8B-B14F-4D97-AF65-F5344CB8AC3E}">
        <p14:creationId xmlns:p14="http://schemas.microsoft.com/office/powerpoint/2010/main" val="1195060876"/>
      </p:ext>
    </p:extLst>
  </p:cSld>
  <p:clrMapOvr>
    <a:masterClrMapping/>
  </p:clrMapOvr>
  <p:transition>
    <p:circl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305" y="628044"/>
            <a:ext cx="9700923" cy="1084701"/>
          </a:xfrm>
        </p:spPr>
        <p:txBody>
          <a:bodyPr>
            <a:normAutofit/>
          </a:bodyPr>
          <a:lstStyle/>
          <a:p>
            <a:pPr algn="ctr"/>
            <a:r>
              <a:rPr lang="mk-MK" sz="3600" dirty="0"/>
              <a:t>What is 3GPP?</a:t>
            </a:r>
          </a:p>
        </p:txBody>
      </p:sp>
      <p:sp>
        <p:nvSpPr>
          <p:cNvPr id="3" name="Content Placeholder 2"/>
          <p:cNvSpPr>
            <a:spLocks noGrp="1"/>
          </p:cNvSpPr>
          <p:nvPr>
            <p:ph idx="1"/>
          </p:nvPr>
        </p:nvSpPr>
        <p:spPr>
          <a:xfrm>
            <a:off x="676305" y="1468510"/>
            <a:ext cx="10512862" cy="4350205"/>
          </a:xfrm>
        </p:spPr>
        <p:txBody>
          <a:bodyPr/>
          <a:lstStyle/>
          <a:p>
            <a:r>
              <a:rPr lang="mk-MK" sz="2000" dirty="0"/>
              <a:t>3GPP drives global standards for cellular technology</a:t>
            </a:r>
          </a:p>
          <a:p>
            <a:r>
              <a:rPr lang="mk-MK" sz="2000" dirty="0"/>
              <a:t>Develops global technical specifications for 2G, 3G, 4G</a:t>
            </a:r>
            <a:r>
              <a:rPr lang="en-US" sz="2000" dirty="0"/>
              <a:t>, </a:t>
            </a:r>
            <a:r>
              <a:rPr lang="mk-MK" sz="2000" dirty="0"/>
              <a:t>5G</a:t>
            </a:r>
            <a:r>
              <a:rPr lang="en-US" sz="2000" dirty="0"/>
              <a:t> and 6G</a:t>
            </a:r>
            <a:r>
              <a:rPr lang="mk-MK" sz="2000" dirty="0"/>
              <a:t> mobile devices</a:t>
            </a:r>
          </a:p>
          <a:p>
            <a:r>
              <a:rPr lang="mk-MK" sz="2000" dirty="0"/>
              <a:t>3GPP is a partnership of seven regional Standard Setting Organizations (SSOs)</a:t>
            </a:r>
          </a:p>
          <a:p>
            <a:r>
              <a:rPr lang="mk-MK" sz="2000" dirty="0"/>
              <a:t>Formed to create and maintain global wireless communication standards</a:t>
            </a:r>
          </a:p>
          <a:p>
            <a:endParaRPr lang="mk-MK" dirty="0"/>
          </a:p>
        </p:txBody>
      </p:sp>
      <p:pic>
        <p:nvPicPr>
          <p:cNvPr id="2051" name="Picture 3"/>
          <p:cNvPicPr>
            <a:picLocks noChangeAspect="1" noChangeArrowheads="1"/>
          </p:cNvPicPr>
          <p:nvPr/>
        </p:nvPicPr>
        <p:blipFill>
          <a:blip r:embed="rId2"/>
          <a:srcRect/>
          <a:stretch>
            <a:fillRect/>
          </a:stretch>
        </p:blipFill>
        <p:spPr bwMode="auto">
          <a:xfrm>
            <a:off x="1413892" y="3162706"/>
            <a:ext cx="8621196" cy="2622566"/>
          </a:xfrm>
          <a:prstGeom prst="rect">
            <a:avLst/>
          </a:prstGeom>
          <a:noFill/>
          <a:ln w="9525">
            <a:noFill/>
            <a:miter lim="800000"/>
            <a:headEnd/>
            <a:tailEnd/>
          </a:ln>
          <a:effectLst/>
        </p:spPr>
      </p:pic>
    </p:spTree>
    <p:extLst>
      <p:ext uri="{BB962C8B-B14F-4D97-AF65-F5344CB8AC3E}">
        <p14:creationId xmlns:p14="http://schemas.microsoft.com/office/powerpoint/2010/main" val="3051727474"/>
      </p:ext>
    </p:extLst>
  </p:cSld>
  <p:clrMapOvr>
    <a:masterClrMapping/>
  </p:clrMapOvr>
  <p:transition spd="slow">
    <p:circl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D44292-8C03-FBA6-D876-63EE01B39145}"/>
              </a:ext>
            </a:extLst>
          </p:cNvPr>
          <p:cNvSpPr txBox="1">
            <a:spLocks noGrp="1"/>
          </p:cNvSpPr>
          <p:nvPr>
            <p:ph type="title" idx="4294967295"/>
          </p:nvPr>
        </p:nvSpPr>
        <p:spPr>
          <a:xfrm>
            <a:off x="940703" y="419745"/>
            <a:ext cx="9700558" cy="1084322"/>
          </a:xfrm>
        </p:spPr>
        <p:txBody>
          <a:bodyPr lIns="0" tIns="0" rIns="0" bIns="0" anchorCtr="1"/>
          <a:lstStyle/>
          <a:p>
            <a:pPr lvl="0" algn="ctr">
              <a:lnSpc>
                <a:spcPct val="100000"/>
              </a:lnSpc>
            </a:pPr>
            <a:r>
              <a:rPr lang="en-US" sz="3600" dirty="0">
                <a:highlight>
                  <a:scrgbClr r="0" g="0" b="0">
                    <a:alpha val="0"/>
                  </a:scrgbClr>
                </a:highlight>
                <a:latin typeface="Trebuchet MS"/>
                <a:ea typeface="Microsoft YaHei" pitchFamily="2"/>
                <a:cs typeface="Arial" pitchFamily="2"/>
              </a:rPr>
              <a:t>KPI Comparison of 4G, 5G and 6G</a:t>
            </a:r>
          </a:p>
        </p:txBody>
      </p:sp>
      <p:pic>
        <p:nvPicPr>
          <p:cNvPr id="4098" name="Picture 2">
            <a:extLst>
              <a:ext uri="{FF2B5EF4-FFF2-40B4-BE49-F238E27FC236}">
                <a16:creationId xmlns:a16="http://schemas.microsoft.com/office/drawing/2014/main" id="{0E41788B-A4AD-74DF-2AD2-E7B879196EC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20" y="1504067"/>
            <a:ext cx="8682762" cy="4445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570079"/>
      </p:ext>
    </p:extLst>
  </p:cSld>
  <p:clrMapOvr>
    <a:masterClrMapping/>
  </p:clrMapOvr>
  <p:transition>
    <p:circl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F4596-441B-19D9-F25E-32C4B788D955}"/>
              </a:ext>
            </a:extLst>
          </p:cNvPr>
          <p:cNvSpPr txBox="1">
            <a:spLocks noGrp="1"/>
          </p:cNvSpPr>
          <p:nvPr>
            <p:ph type="title" idx="4294967295"/>
          </p:nvPr>
        </p:nvSpPr>
        <p:spPr>
          <a:xfrm>
            <a:off x="739438" y="539998"/>
            <a:ext cx="9700558" cy="1084322"/>
          </a:xfrm>
        </p:spPr>
        <p:txBody>
          <a:bodyPr lIns="0" tIns="0" rIns="0" bIns="0" anchorCtr="1"/>
          <a:lstStyle/>
          <a:p>
            <a:pPr lvl="0" algn="ctr">
              <a:lnSpc>
                <a:spcPct val="100000"/>
              </a:lnSpc>
            </a:pPr>
            <a:r>
              <a:rPr lang="en-US" sz="3600" dirty="0">
                <a:highlight>
                  <a:scrgbClr r="0" g="0" b="0">
                    <a:alpha val="0"/>
                  </a:scrgbClr>
                </a:highlight>
                <a:latin typeface="Trebuchet MS"/>
                <a:ea typeface="Microsoft YaHei" pitchFamily="2"/>
                <a:cs typeface="Arial" pitchFamily="2"/>
              </a:rPr>
              <a:t>3GPP 5G Evolution</a:t>
            </a:r>
          </a:p>
        </p:txBody>
      </p:sp>
      <p:pic>
        <p:nvPicPr>
          <p:cNvPr id="4" name="Picture 3">
            <a:extLst>
              <a:ext uri="{FF2B5EF4-FFF2-40B4-BE49-F238E27FC236}">
                <a16:creationId xmlns:a16="http://schemas.microsoft.com/office/drawing/2014/main" id="{200D30C9-4E05-2126-A7B7-2528EAFF2D5E}"/>
              </a:ext>
            </a:extLst>
          </p:cNvPr>
          <p:cNvPicPr>
            <a:picLocks noChangeAspect="1"/>
          </p:cNvPicPr>
          <p:nvPr/>
        </p:nvPicPr>
        <p:blipFill>
          <a:blip r:embed="rId3">
            <a:lum/>
            <a:alphaModFix/>
          </a:blip>
          <a:srcRect/>
          <a:stretch>
            <a:fillRect/>
          </a:stretch>
        </p:blipFill>
        <p:spPr>
          <a:xfrm>
            <a:off x="1174317" y="1863354"/>
            <a:ext cx="9265679" cy="3718444"/>
          </a:xfrm>
          <a:prstGeom prst="rect">
            <a:avLst/>
          </a:prstGeom>
          <a:noFill/>
          <a:ln cap="flat">
            <a:noFill/>
          </a:ln>
        </p:spPr>
      </p:pic>
    </p:spTree>
    <p:extLst>
      <p:ext uri="{BB962C8B-B14F-4D97-AF65-F5344CB8AC3E}">
        <p14:creationId xmlns:p14="http://schemas.microsoft.com/office/powerpoint/2010/main" val="3636736633"/>
      </p:ext>
    </p:extLst>
  </p:cSld>
  <p:clrMapOvr>
    <a:masterClrMapping/>
  </p:clrMapOvr>
  <p:transition>
    <p:circl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A5DEF-62D7-C588-54A9-6766A1A19EF5}"/>
              </a:ext>
            </a:extLst>
          </p:cNvPr>
          <p:cNvSpPr>
            <a:spLocks noGrp="1"/>
          </p:cNvSpPr>
          <p:nvPr>
            <p:ph type="title"/>
          </p:nvPr>
        </p:nvSpPr>
        <p:spPr>
          <a:xfrm>
            <a:off x="703147" y="836712"/>
            <a:ext cx="9700923" cy="1084701"/>
          </a:xfrm>
        </p:spPr>
        <p:txBody>
          <a:bodyPr>
            <a:normAutofit/>
          </a:bodyPr>
          <a:lstStyle/>
          <a:p>
            <a:pPr algn="ctr"/>
            <a:r>
              <a:rPr lang="en-US" sz="3600" dirty="0">
                <a:highlight>
                  <a:scrgbClr r="0" g="0" b="0">
                    <a:alpha val="0"/>
                  </a:scrgbClr>
                </a:highlight>
                <a:latin typeface="Trebuchet MS"/>
                <a:ea typeface="Microsoft YaHei" pitchFamily="2"/>
                <a:cs typeface="Arial" pitchFamily="2"/>
              </a:rPr>
              <a:t>ETSI Mobile Communications Standards</a:t>
            </a:r>
            <a:endParaRPr lang="en-US" sz="3600" dirty="0"/>
          </a:p>
        </p:txBody>
      </p:sp>
      <p:sp>
        <p:nvSpPr>
          <p:cNvPr id="3" name="Content Placeholder 2">
            <a:extLst>
              <a:ext uri="{FF2B5EF4-FFF2-40B4-BE49-F238E27FC236}">
                <a16:creationId xmlns:a16="http://schemas.microsoft.com/office/drawing/2014/main" id="{E8F9417C-D63D-D724-E0F9-81F48ED352ED}"/>
              </a:ext>
            </a:extLst>
          </p:cNvPr>
          <p:cNvSpPr>
            <a:spLocks noGrp="1"/>
          </p:cNvSpPr>
          <p:nvPr>
            <p:ph idx="1"/>
          </p:nvPr>
        </p:nvSpPr>
        <p:spPr>
          <a:xfrm>
            <a:off x="297396" y="1616922"/>
            <a:ext cx="10512427" cy="4667244"/>
          </a:xfrm>
        </p:spPr>
        <p:txBody>
          <a:bodyPr>
            <a:normAutofit fontScale="55000" lnSpcReduction="20000"/>
          </a:bodyPr>
          <a:lstStyle/>
          <a:p>
            <a:pPr>
              <a:lnSpc>
                <a:spcPct val="120000"/>
              </a:lnSpc>
              <a:spcBef>
                <a:spcPts val="600"/>
              </a:spcBef>
            </a:pPr>
            <a:r>
              <a:rPr lang="en-US" sz="2900" dirty="0"/>
              <a:t>While 3GPP handles the global, highly technical engineering specifications for mobile networks (4G LTE, 5G NR, and 6G), the ETSI TC Mobile Standards Group (TC MSG) serves a distinct, vital role: </a:t>
            </a:r>
            <a:r>
              <a:rPr lang="en-US" sz="2900" b="1" dirty="0"/>
              <a:t>bridging those global blueprints with European law, regulatory spectrum limits, and market access.</a:t>
            </a:r>
            <a:r>
              <a:rPr lang="en-US" sz="2900" dirty="0"/>
              <a:t> </a:t>
            </a:r>
          </a:p>
          <a:p>
            <a:pPr>
              <a:lnSpc>
                <a:spcPct val="120000"/>
              </a:lnSpc>
              <a:spcBef>
                <a:spcPts val="600"/>
              </a:spcBef>
            </a:pPr>
            <a:r>
              <a:rPr lang="en-US" sz="2900" dirty="0"/>
              <a:t>The ETSI TC MSG performs several key functions that 3GPP does not handle directly:</a:t>
            </a:r>
          </a:p>
          <a:p>
            <a:pPr marL="457200" lvl="1" indent="0">
              <a:lnSpc>
                <a:spcPct val="120000"/>
              </a:lnSpc>
              <a:spcBef>
                <a:spcPts val="300"/>
              </a:spcBef>
              <a:buNone/>
            </a:pPr>
            <a:r>
              <a:rPr lang="en-US" sz="2600" b="1" dirty="0"/>
              <a:t>1. Enforcing Regulatory Compliance (with RED) </a:t>
            </a:r>
          </a:p>
          <a:p>
            <a:pPr marL="457200" lvl="1" indent="0">
              <a:lnSpc>
                <a:spcPct val="120000"/>
              </a:lnSpc>
              <a:spcBef>
                <a:spcPts val="300"/>
              </a:spcBef>
              <a:buNone/>
            </a:pPr>
            <a:r>
              <a:rPr lang="en-US" sz="2600" dirty="0"/>
              <a:t>To sell cellular equipment inside the European Union, manufacturers must prove their devices comply with the </a:t>
            </a:r>
            <a:r>
              <a:rPr lang="en-US" sz="2600" b="1" dirty="0"/>
              <a:t>Radio Equipment Directive (RED). TC MSG</a:t>
            </a:r>
            <a:r>
              <a:rPr lang="en-US" sz="2600" dirty="0"/>
              <a:t> drafts and maintains </a:t>
            </a:r>
            <a:r>
              <a:rPr lang="en-US" sz="2600" b="1" dirty="0" err="1"/>
              <a:t>Harmonised</a:t>
            </a:r>
            <a:r>
              <a:rPr lang="en-US" sz="2600" b="1" dirty="0"/>
              <a:t> European Standards</a:t>
            </a:r>
            <a:r>
              <a:rPr lang="en-US" sz="2600" dirty="0"/>
              <a:t> (such as the EN 301 908 series for IMT cellular networks). These standards explicitly convert 3GPP parameters into legally binding rules regarding electromagnetic compatibility (EMC), radio spectrum efficiency (Article 3.2 of the RED), and human health/safety limits. </a:t>
            </a:r>
          </a:p>
          <a:p>
            <a:pPr marL="457200" lvl="1" indent="0">
              <a:buNone/>
            </a:pPr>
            <a:r>
              <a:rPr lang="en-US" sz="2600" b="1" dirty="0"/>
              <a:t>2. Funneling European Demands Into 3GPP </a:t>
            </a:r>
          </a:p>
          <a:p>
            <a:pPr marL="457200" lvl="1" indent="0">
              <a:lnSpc>
                <a:spcPct val="120000"/>
              </a:lnSpc>
              <a:spcBef>
                <a:spcPts val="300"/>
              </a:spcBef>
              <a:buNone/>
            </a:pPr>
            <a:r>
              <a:rPr lang="en-US" sz="2600" dirty="0"/>
              <a:t>TC MSG acts as a primary filter and regional representative. It monitors upcoming European Union regulatory changes or spectrum shifts and formally submits them as "European Regulatory Requirements" directly into the 3GPP technical working groups.</a:t>
            </a:r>
          </a:p>
          <a:p>
            <a:pPr marL="457200" lvl="1" indent="0">
              <a:buNone/>
            </a:pPr>
            <a:r>
              <a:rPr lang="en-US" sz="2600" b="1" dirty="0"/>
              <a:t>3. Overseeing European Emergency Systems (</a:t>
            </a:r>
            <a:r>
              <a:rPr lang="en-US" sz="2600" b="1" dirty="0" err="1"/>
              <a:t>eCall</a:t>
            </a:r>
            <a:r>
              <a:rPr lang="en-US" sz="2600" b="1" dirty="0"/>
              <a:t>)</a:t>
            </a:r>
          </a:p>
          <a:p>
            <a:pPr marL="457200" lvl="1" indent="0">
              <a:buNone/>
            </a:pPr>
            <a:r>
              <a:rPr lang="en-US" sz="2600" b="1" dirty="0"/>
              <a:t>4. Holding Legacy and Local Specifications</a:t>
            </a:r>
          </a:p>
        </p:txBody>
      </p:sp>
    </p:spTree>
    <p:extLst>
      <p:ext uri="{BB962C8B-B14F-4D97-AF65-F5344CB8AC3E}">
        <p14:creationId xmlns:p14="http://schemas.microsoft.com/office/powerpoint/2010/main" val="3565668964"/>
      </p:ext>
    </p:extLst>
  </p:cSld>
  <p:clrMapOvr>
    <a:masterClrMapping/>
  </p:clrMapOvr>
  <p:transition spd="slow">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3D180-D7BF-6821-F2A8-838971D849CB}"/>
              </a:ext>
            </a:extLst>
          </p:cNvPr>
          <p:cNvSpPr txBox="1">
            <a:spLocks noGrp="1"/>
          </p:cNvSpPr>
          <p:nvPr>
            <p:ph type="title" idx="4294967295"/>
          </p:nvPr>
        </p:nvSpPr>
        <p:spPr>
          <a:xfrm>
            <a:off x="1087138" y="506534"/>
            <a:ext cx="9686273" cy="933471"/>
          </a:xfrm>
        </p:spPr>
        <p:txBody>
          <a:bodyPr lIns="0" tIns="0" rIns="0" bIns="0" anchorCtr="1"/>
          <a:lstStyle/>
          <a:p>
            <a:pPr lvl="0" algn="ctr">
              <a:lnSpc>
                <a:spcPct val="100000"/>
              </a:lnSpc>
            </a:pPr>
            <a:r>
              <a:rPr lang="en-US" sz="3600" dirty="0">
                <a:highlight>
                  <a:scrgbClr r="0" g="0" b="0">
                    <a:alpha val="0"/>
                  </a:scrgbClr>
                </a:highlight>
                <a:latin typeface="Trebuchet MS"/>
                <a:ea typeface="Microsoft YaHei" pitchFamily="2"/>
                <a:cs typeface="Arial" pitchFamily="2"/>
              </a:rPr>
              <a:t>ETSI 5G Standards</a:t>
            </a:r>
          </a:p>
        </p:txBody>
      </p:sp>
      <p:sp>
        <p:nvSpPr>
          <p:cNvPr id="3" name="Text Placeholder 2">
            <a:extLst>
              <a:ext uri="{FF2B5EF4-FFF2-40B4-BE49-F238E27FC236}">
                <a16:creationId xmlns:a16="http://schemas.microsoft.com/office/drawing/2014/main" id="{A47C6821-165D-488C-8990-E7C3463C0537}"/>
              </a:ext>
            </a:extLst>
          </p:cNvPr>
          <p:cNvSpPr txBox="1">
            <a:spLocks noGrp="1"/>
          </p:cNvSpPr>
          <p:nvPr>
            <p:ph type="body" idx="4294967295"/>
          </p:nvPr>
        </p:nvSpPr>
        <p:spPr>
          <a:xfrm>
            <a:off x="800275" y="1196752"/>
            <a:ext cx="10259997" cy="4859999"/>
          </a:xfrm>
        </p:spPr>
        <p:txBody>
          <a:bodyPr lIns="0" tIns="0" rIns="0" bIns="0">
            <a:normAutofit lnSpcReduction="10000"/>
          </a:bodyPr>
          <a:lstStyle/>
          <a:p>
            <a:pPr marL="0" lvl="0" indent="0">
              <a:spcBef>
                <a:spcPts val="0"/>
              </a:spcBef>
              <a:buNone/>
            </a:pPr>
            <a:r>
              <a:rPr lang="en-US" sz="1500" dirty="0">
                <a:solidFill>
                  <a:schemeClr val="tx1"/>
                </a:solidFill>
                <a:highlight>
                  <a:scrgbClr r="0" g="0" b="0">
                    <a:alpha val="0"/>
                  </a:scrgbClr>
                </a:highlight>
                <a:latin typeface="Trebuchet MS"/>
                <a:ea typeface="Microsoft YaHei" pitchFamily="2"/>
                <a:cs typeface="Arial" pitchFamily="2"/>
              </a:rPr>
              <a:t>Key 5G EN Standards (</a:t>
            </a:r>
            <a:r>
              <a:rPr lang="en-US" sz="1500" dirty="0" err="1">
                <a:solidFill>
                  <a:schemeClr val="tx1"/>
                </a:solidFill>
                <a:highlight>
                  <a:scrgbClr r="0" g="0" b="0">
                    <a:alpha val="0"/>
                  </a:scrgbClr>
                </a:highlight>
                <a:latin typeface="Trebuchet MS"/>
                <a:ea typeface="Microsoft YaHei" pitchFamily="2"/>
                <a:cs typeface="Arial" pitchFamily="2"/>
              </a:rPr>
              <a:t>Harmonised</a:t>
            </a:r>
            <a:r>
              <a:rPr lang="en-US" sz="1500" dirty="0">
                <a:solidFill>
                  <a:schemeClr val="tx1"/>
                </a:solidFill>
                <a:highlight>
                  <a:scrgbClr r="0" g="0" b="0">
                    <a:alpha val="0"/>
                  </a:scrgbClr>
                </a:highlight>
                <a:latin typeface="Trebuchet MS"/>
                <a:ea typeface="Microsoft YaHei" pitchFamily="2"/>
                <a:cs typeface="Arial" pitchFamily="2"/>
              </a:rPr>
              <a:t>). These standards are essential for manufacturers to demonstrate that their 5G equipment complies with the EU Radio Equipment Directive (RED):</a:t>
            </a:r>
          </a:p>
          <a:p>
            <a:pPr marL="0" lvl="0" indent="0">
              <a:spcBef>
                <a:spcPts val="0"/>
              </a:spcBef>
              <a:buNone/>
            </a:pPr>
            <a:endParaRPr lang="en-US" sz="1500" dirty="0">
              <a:solidFill>
                <a:schemeClr val="tx1"/>
              </a:solidFill>
              <a:highlight>
                <a:scrgbClr r="0" g="0" b="0">
                  <a:alpha val="0"/>
                </a:scrgbClr>
              </a:highlight>
              <a:latin typeface="Trebuchet MS"/>
              <a:ea typeface="Microsoft YaHei" pitchFamily="2"/>
              <a:cs typeface="Arial" pitchFamily="2"/>
            </a:endParaRPr>
          </a:p>
          <a:p>
            <a:pPr lvl="0">
              <a:spcBef>
                <a:spcPts val="0"/>
              </a:spcBef>
            </a:pPr>
            <a:r>
              <a:rPr lang="en-US" sz="1500" dirty="0">
                <a:solidFill>
                  <a:schemeClr val="tx1"/>
                </a:solidFill>
                <a:highlight>
                  <a:scrgbClr r="0" g="0" b="0">
                    <a:alpha val="0"/>
                  </a:scrgbClr>
                </a:highlight>
                <a:latin typeface="Trebuchet MS"/>
                <a:ea typeface="Microsoft YaHei" pitchFamily="2"/>
                <a:cs typeface="Arial" pitchFamily="2"/>
              </a:rPr>
              <a:t>ETSI EN 301 908-1: The "common requirements" part of the IMT cellular network series that applies to 5G as well as earlier generations. Adopted version is МКС EN 301 908-1 V15.2.1 from 2024, which is the latest version in 2026 as well).</a:t>
            </a:r>
          </a:p>
          <a:p>
            <a:pPr lvl="0">
              <a:spcBef>
                <a:spcPts val="0"/>
              </a:spcBef>
            </a:pPr>
            <a:endParaRPr lang="en-US" sz="1500" dirty="0">
              <a:solidFill>
                <a:schemeClr val="tx1"/>
              </a:solidFill>
              <a:highlight>
                <a:scrgbClr r="0" g="0" b="0">
                  <a:alpha val="0"/>
                </a:scrgbClr>
              </a:highlight>
              <a:latin typeface="Trebuchet MS"/>
              <a:ea typeface="Microsoft YaHei" pitchFamily="2"/>
              <a:cs typeface="Arial" pitchFamily="2"/>
            </a:endParaRPr>
          </a:p>
          <a:p>
            <a:pPr marL="0" lvl="0" indent="0">
              <a:spcBef>
                <a:spcPts val="0"/>
              </a:spcBef>
              <a:buNone/>
            </a:pPr>
            <a:r>
              <a:rPr lang="en-US" sz="1500" dirty="0">
                <a:solidFill>
                  <a:schemeClr val="tx1"/>
                </a:solidFill>
                <a:highlight>
                  <a:scrgbClr r="0" g="0" b="0">
                    <a:alpha val="0"/>
                  </a:scrgbClr>
                </a:highlight>
                <a:latin typeface="Trebuchet MS"/>
                <a:ea typeface="Microsoft YaHei" pitchFamily="2"/>
                <a:cs typeface="Arial" pitchFamily="2"/>
              </a:rPr>
              <a:t>TK2 is in the process of adopting the following 5G standards:</a:t>
            </a:r>
          </a:p>
          <a:p>
            <a:pPr lvl="0">
              <a:spcBef>
                <a:spcPts val="0"/>
              </a:spcBef>
            </a:pPr>
            <a:endParaRPr lang="en-US" sz="1500" dirty="0">
              <a:solidFill>
                <a:schemeClr val="tx1"/>
              </a:solidFill>
              <a:highlight>
                <a:scrgbClr r="0" g="0" b="0">
                  <a:alpha val="0"/>
                </a:scrgbClr>
              </a:highlight>
              <a:latin typeface="Trebuchet MS"/>
              <a:ea typeface="Microsoft YaHei" pitchFamily="2"/>
              <a:cs typeface="Arial" pitchFamily="2"/>
            </a:endParaRPr>
          </a:p>
          <a:p>
            <a:pPr lvl="0">
              <a:spcBef>
                <a:spcPts val="0"/>
              </a:spcBef>
            </a:pPr>
            <a:r>
              <a:rPr lang="en-US" sz="1500" dirty="0">
                <a:solidFill>
                  <a:schemeClr val="tx1"/>
                </a:solidFill>
                <a:highlight>
                  <a:scrgbClr r="0" g="0" b="0">
                    <a:alpha val="0"/>
                  </a:scrgbClr>
                </a:highlight>
                <a:latin typeface="Trebuchet MS"/>
                <a:ea typeface="Microsoft YaHei" pitchFamily="2"/>
                <a:cs typeface="Arial" pitchFamily="2"/>
              </a:rPr>
              <a:t>ETSI EN 301 908-23: </a:t>
            </a:r>
            <a:r>
              <a:rPr lang="en-US" sz="1500" dirty="0" err="1">
                <a:solidFill>
                  <a:schemeClr val="tx1"/>
                </a:solidFill>
                <a:highlight>
                  <a:scrgbClr r="0" g="0" b="0">
                    <a:alpha val="0"/>
                  </a:scrgbClr>
                </a:highlight>
                <a:latin typeface="Trebuchet MS"/>
                <a:ea typeface="Microsoft YaHei" pitchFamily="2"/>
                <a:cs typeface="Arial" pitchFamily="2"/>
              </a:rPr>
              <a:t>Harmonised</a:t>
            </a:r>
            <a:r>
              <a:rPr lang="en-US" sz="1500" dirty="0">
                <a:solidFill>
                  <a:schemeClr val="tx1"/>
                </a:solidFill>
                <a:highlight>
                  <a:scrgbClr r="0" g="0" b="0">
                    <a:alpha val="0"/>
                  </a:scrgbClr>
                </a:highlight>
                <a:latin typeface="Trebuchet MS"/>
                <a:ea typeface="Microsoft YaHei" pitchFamily="2"/>
                <a:cs typeface="Arial" pitchFamily="2"/>
              </a:rPr>
              <a:t> Standard for Active Antenna System (AAS) base stations, focusing on IMT cellular network radio spectrum access and including Advanced beamforming and Massive MIMO. It defines technical requirements for transmitter/receiver performance, including radiated measurements (OTA) and undesired emissions, ensuring conformity with RED.</a:t>
            </a:r>
          </a:p>
          <a:p>
            <a:pPr lvl="0">
              <a:spcBef>
                <a:spcPts val="0"/>
              </a:spcBef>
            </a:pPr>
            <a:r>
              <a:rPr lang="en-US" sz="1500" dirty="0">
                <a:solidFill>
                  <a:schemeClr val="tx1"/>
                </a:solidFill>
                <a:highlight>
                  <a:scrgbClr r="0" g="0" b="0">
                    <a:alpha val="0"/>
                  </a:scrgbClr>
                </a:highlight>
                <a:latin typeface="Trebuchet MS"/>
                <a:ea typeface="Microsoft YaHei" pitchFamily="2"/>
                <a:cs typeface="Arial" pitchFamily="2"/>
              </a:rPr>
              <a:t>ETSI EN 301 908-24: Refers to 5G New Radio (NR) Base Stations.</a:t>
            </a:r>
          </a:p>
          <a:p>
            <a:pPr lvl="0">
              <a:spcBef>
                <a:spcPts val="0"/>
              </a:spcBef>
            </a:pPr>
            <a:r>
              <a:rPr lang="en-US" sz="1500" dirty="0">
                <a:solidFill>
                  <a:schemeClr val="tx1"/>
                </a:solidFill>
                <a:highlight>
                  <a:scrgbClr r="0" g="0" b="0">
                    <a:alpha val="0"/>
                  </a:scrgbClr>
                </a:highlight>
                <a:latin typeface="Trebuchet MS"/>
                <a:ea typeface="Microsoft YaHei" pitchFamily="2"/>
                <a:cs typeface="Arial" pitchFamily="2"/>
              </a:rPr>
              <a:t>ETSI EN 301 908-25: Refers to 5G New Radio (NR) User Equipment (phones, tablets, IoT devices) and covers essential requirements for spectrum use.</a:t>
            </a:r>
          </a:p>
          <a:p>
            <a:pPr lvl="0">
              <a:spcBef>
                <a:spcPts val="0"/>
              </a:spcBef>
            </a:pPr>
            <a:endParaRPr lang="en-US" sz="1500" dirty="0">
              <a:solidFill>
                <a:schemeClr val="tx1"/>
              </a:solidFill>
              <a:highlight>
                <a:scrgbClr r="0" g="0" b="0">
                  <a:alpha val="0"/>
                </a:scrgbClr>
              </a:highlight>
              <a:latin typeface="Trebuchet MS"/>
              <a:ea typeface="Microsoft YaHei" pitchFamily="2"/>
              <a:cs typeface="Arial" pitchFamily="2"/>
            </a:endParaRPr>
          </a:p>
          <a:p>
            <a:pPr marL="0" lvl="0" indent="0">
              <a:spcBef>
                <a:spcPts val="0"/>
              </a:spcBef>
              <a:buNone/>
            </a:pPr>
            <a:r>
              <a:rPr lang="en-US" sz="1500" dirty="0">
                <a:solidFill>
                  <a:schemeClr val="tx1"/>
                </a:solidFill>
                <a:highlight>
                  <a:scrgbClr r="0" g="0" b="0">
                    <a:alpha val="0"/>
                  </a:scrgbClr>
                </a:highlight>
                <a:latin typeface="Trebuchet MS"/>
                <a:ea typeface="Microsoft YaHei" pitchFamily="2"/>
                <a:cs typeface="Arial" pitchFamily="2"/>
              </a:rPr>
              <a:t>TK2 is in the process of updating the following standards to include 5G:</a:t>
            </a:r>
          </a:p>
          <a:p>
            <a:pPr lvl="0">
              <a:spcBef>
                <a:spcPts val="0"/>
              </a:spcBef>
            </a:pPr>
            <a:endParaRPr lang="en-US" sz="1500" dirty="0">
              <a:solidFill>
                <a:schemeClr val="tx1"/>
              </a:solidFill>
              <a:highlight>
                <a:scrgbClr r="0" g="0" b="0">
                  <a:alpha val="0"/>
                </a:scrgbClr>
              </a:highlight>
              <a:latin typeface="Trebuchet MS"/>
              <a:ea typeface="Microsoft YaHei" pitchFamily="2"/>
              <a:cs typeface="Arial" pitchFamily="2"/>
            </a:endParaRPr>
          </a:p>
          <a:p>
            <a:pPr lvl="0">
              <a:spcBef>
                <a:spcPts val="0"/>
              </a:spcBef>
            </a:pPr>
            <a:r>
              <a:rPr lang="en-US" sz="1500" dirty="0">
                <a:solidFill>
                  <a:schemeClr val="tx1"/>
                </a:solidFill>
                <a:highlight>
                  <a:scrgbClr r="0" g="0" b="0">
                    <a:alpha val="0"/>
                  </a:scrgbClr>
                </a:highlight>
                <a:latin typeface="Trebuchet MS"/>
                <a:ea typeface="Microsoft YaHei" pitchFamily="2"/>
                <a:cs typeface="Arial" pitchFamily="2"/>
              </a:rPr>
              <a:t>ETSI EN 301 908-18 (V17.1.1): For Multi-Standard Radio (MSR) Base Stations that include 5G NR. (adopted version is V15.1.1, required version is V17.1.1).</a:t>
            </a:r>
          </a:p>
          <a:p>
            <a:pPr lvl="0">
              <a:spcBef>
                <a:spcPts val="0"/>
              </a:spcBef>
            </a:pPr>
            <a:r>
              <a:rPr lang="en-GB" sz="1500" dirty="0">
                <a:solidFill>
                  <a:schemeClr val="tx1"/>
                </a:solidFill>
                <a:highlight>
                  <a:scrgbClr r="0" g="0" b="0">
                    <a:alpha val="0"/>
                  </a:scrgbClr>
                </a:highlight>
                <a:latin typeface="Trebuchet MS"/>
                <a:ea typeface="Microsoft YaHei" pitchFamily="2"/>
                <a:cs typeface="Arial" pitchFamily="2"/>
              </a:rPr>
              <a:t>ETSI EN 301 489-52: Specifically deals with Electromagnetic Compatibility (EMC) for 5G mobile terminals. (adopted version is V1.2.1, required version is V1.3.1).</a:t>
            </a:r>
          </a:p>
          <a:p>
            <a:pPr lvl="0">
              <a:spcBef>
                <a:spcPts val="0"/>
              </a:spcBef>
              <a:buSzPct val="45000"/>
            </a:pPr>
            <a:endParaRPr lang="en-US" sz="1500" dirty="0">
              <a:solidFill>
                <a:srgbClr val="002060"/>
              </a:solidFill>
              <a:highlight>
                <a:scrgbClr r="0" g="0" b="0">
                  <a:alpha val="0"/>
                </a:scrgbClr>
              </a:highlight>
              <a:latin typeface="Trebuchet MS"/>
              <a:ea typeface="Microsoft YaHei" pitchFamily="2"/>
              <a:cs typeface="Arial" pitchFamily="2"/>
            </a:endParaRPr>
          </a:p>
          <a:p>
            <a:pPr marL="0" lvl="0" indent="0">
              <a:spcBef>
                <a:spcPts val="0"/>
              </a:spcBef>
              <a:buSzPct val="45000"/>
              <a:buFont typeface="StarSymbol"/>
              <a:buChar char="●"/>
            </a:pPr>
            <a:endParaRPr lang="en-US" sz="1500" dirty="0">
              <a:solidFill>
                <a:srgbClr val="002060"/>
              </a:solidFill>
              <a:highlight>
                <a:scrgbClr r="0" g="0" b="0">
                  <a:alpha val="0"/>
                </a:scrgbClr>
              </a:highlight>
              <a:latin typeface="Trebuchet MS"/>
              <a:ea typeface="Microsoft YaHei" pitchFamily="2"/>
              <a:cs typeface="Arial" pitchFamily="2"/>
            </a:endParaRPr>
          </a:p>
        </p:txBody>
      </p:sp>
    </p:spTree>
    <p:extLst>
      <p:ext uri="{BB962C8B-B14F-4D97-AF65-F5344CB8AC3E}">
        <p14:creationId xmlns:p14="http://schemas.microsoft.com/office/powerpoint/2010/main" val="3046602422"/>
      </p:ext>
    </p:extLst>
  </p:cSld>
  <p:clrMapOvr>
    <a:masterClrMapping/>
  </p:clrMapOvr>
  <p:transition>
    <p:circl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48A8B-23AB-548E-4A19-BFA7128D1850}"/>
              </a:ext>
            </a:extLst>
          </p:cNvPr>
          <p:cNvSpPr txBox="1">
            <a:spLocks noGrp="1"/>
          </p:cNvSpPr>
          <p:nvPr>
            <p:ph type="title" idx="4294967295"/>
          </p:nvPr>
        </p:nvSpPr>
        <p:spPr>
          <a:xfrm>
            <a:off x="837828" y="538444"/>
            <a:ext cx="9700558" cy="1084322"/>
          </a:xfrm>
        </p:spPr>
        <p:txBody>
          <a:bodyPr lIns="0" tIns="0" rIns="0" bIns="0" anchorCtr="1">
            <a:normAutofit/>
          </a:bodyPr>
          <a:lstStyle/>
          <a:p>
            <a:pPr lvl="0" algn="ctr">
              <a:lnSpc>
                <a:spcPct val="100000"/>
              </a:lnSpc>
              <a:spcBef>
                <a:spcPts val="1415"/>
              </a:spcBef>
            </a:pPr>
            <a:r>
              <a:rPr lang="en-US" sz="3600">
                <a:highlight>
                  <a:scrgbClr r="0" g="0" b="0">
                    <a:alpha val="0"/>
                  </a:scrgbClr>
                </a:highlight>
                <a:latin typeface="Trebuchet MS"/>
                <a:ea typeface="Microsoft YaHei" pitchFamily="2"/>
                <a:cs typeface="Arial" pitchFamily="2"/>
              </a:rPr>
              <a:t>ETSI Cybersecurity Work</a:t>
            </a:r>
            <a:endParaRPr lang="en-US" sz="3600" dirty="0">
              <a:highlight>
                <a:scrgbClr r="0" g="0" b="0">
                  <a:alpha val="0"/>
                </a:scrgbClr>
              </a:highlight>
              <a:latin typeface="Trebuchet MS"/>
              <a:ea typeface="Microsoft YaHei" pitchFamily="2"/>
              <a:cs typeface="Arial" pitchFamily="2"/>
            </a:endParaRPr>
          </a:p>
        </p:txBody>
      </p:sp>
      <p:graphicFrame>
        <p:nvGraphicFramePr>
          <p:cNvPr id="7" name="Text Placeholder 2">
            <a:extLst>
              <a:ext uri="{FF2B5EF4-FFF2-40B4-BE49-F238E27FC236}">
                <a16:creationId xmlns:a16="http://schemas.microsoft.com/office/drawing/2014/main" id="{8BF441A3-A858-FD7D-06B9-637553996FF4}"/>
              </a:ext>
            </a:extLst>
          </p:cNvPr>
          <p:cNvGraphicFramePr/>
          <p:nvPr>
            <p:extLst>
              <p:ext uri="{D42A27DB-BD31-4B8C-83A1-F6EECF244321}">
                <p14:modId xmlns:p14="http://schemas.microsoft.com/office/powerpoint/2010/main" val="1937940928"/>
              </p:ext>
            </p:extLst>
          </p:nvPr>
        </p:nvGraphicFramePr>
        <p:xfrm>
          <a:off x="216888" y="1268760"/>
          <a:ext cx="10942438" cy="4497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9816762"/>
      </p:ext>
    </p:extLst>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E444A4-A11E-4CF5-A255-AA74D1CC9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165"/>
            <a:ext cx="12188824" cy="6851667"/>
          </a:xfrm>
          <a:prstGeom prst="rect">
            <a:avLst/>
          </a:prstGeom>
        </p:spPr>
      </p:pic>
    </p:spTree>
    <p:extLst>
      <p:ext uri="{BB962C8B-B14F-4D97-AF65-F5344CB8AC3E}">
        <p14:creationId xmlns:p14="http://schemas.microsoft.com/office/powerpoint/2010/main" val="3730435345"/>
      </p:ext>
    </p:extLst>
  </p:cSld>
  <p:clrMapOvr>
    <a:masterClrMapping/>
  </p:clrMapOvr>
  <p:transition spd="slow">
    <p:circl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31A2F-D0BB-2B5E-6C24-06CF1461077C}"/>
              </a:ext>
            </a:extLst>
          </p:cNvPr>
          <p:cNvSpPr txBox="1">
            <a:spLocks noGrp="1"/>
          </p:cNvSpPr>
          <p:nvPr>
            <p:ph type="title" idx="4294967295"/>
          </p:nvPr>
        </p:nvSpPr>
        <p:spPr>
          <a:xfrm>
            <a:off x="1115807" y="548680"/>
            <a:ext cx="9700558" cy="1084322"/>
          </a:xfrm>
        </p:spPr>
        <p:txBody>
          <a:bodyPr lIns="0" tIns="0" rIns="0" bIns="0">
            <a:normAutofit/>
          </a:bodyPr>
          <a:lstStyle/>
          <a:p>
            <a:pPr algn="ctr"/>
            <a:r>
              <a:rPr lang="en-US" sz="3600" dirty="0"/>
              <a:t>ETSI Standards for IoT Security</a:t>
            </a:r>
          </a:p>
        </p:txBody>
      </p:sp>
      <p:graphicFrame>
        <p:nvGraphicFramePr>
          <p:cNvPr id="7" name="Table 6">
            <a:extLst>
              <a:ext uri="{FF2B5EF4-FFF2-40B4-BE49-F238E27FC236}">
                <a16:creationId xmlns:a16="http://schemas.microsoft.com/office/drawing/2014/main" id="{3B2EDA5A-455E-627E-3BBF-C6E3D0AB54C8}"/>
              </a:ext>
            </a:extLst>
          </p:cNvPr>
          <p:cNvGraphicFramePr>
            <a:graphicFrameLocks/>
          </p:cNvGraphicFramePr>
          <p:nvPr>
            <p:extLst/>
          </p:nvPr>
        </p:nvGraphicFramePr>
        <p:xfrm>
          <a:off x="1454046" y="2023673"/>
          <a:ext cx="9024081" cy="3387779"/>
        </p:xfrm>
        <a:graphic>
          <a:graphicData uri="http://schemas.openxmlformats.org/drawingml/2006/table">
            <a:tbl>
              <a:tblPr>
                <a:tableStyleId>{3C2FFA5D-87B4-456A-9821-1D502468CF0F}</a:tableStyleId>
              </a:tblPr>
              <a:tblGrid>
                <a:gridCol w="3008027">
                  <a:extLst>
                    <a:ext uri="{9D8B030D-6E8A-4147-A177-3AD203B41FA5}">
                      <a16:colId xmlns:a16="http://schemas.microsoft.com/office/drawing/2014/main" val="3145985275"/>
                    </a:ext>
                  </a:extLst>
                </a:gridCol>
                <a:gridCol w="3008027">
                  <a:extLst>
                    <a:ext uri="{9D8B030D-6E8A-4147-A177-3AD203B41FA5}">
                      <a16:colId xmlns:a16="http://schemas.microsoft.com/office/drawing/2014/main" val="3674147236"/>
                    </a:ext>
                  </a:extLst>
                </a:gridCol>
                <a:gridCol w="3008027">
                  <a:extLst>
                    <a:ext uri="{9D8B030D-6E8A-4147-A177-3AD203B41FA5}">
                      <a16:colId xmlns:a16="http://schemas.microsoft.com/office/drawing/2014/main" val="2306688877"/>
                    </a:ext>
                  </a:extLst>
                </a:gridCol>
              </a:tblGrid>
              <a:tr h="400233">
                <a:tc>
                  <a:txBody>
                    <a:bodyPr/>
                    <a:lstStyle/>
                    <a:p>
                      <a:pPr>
                        <a:buNone/>
                      </a:pPr>
                      <a:r>
                        <a:rPr lang="en-US" sz="1800" dirty="0"/>
                        <a:t>ETSI Standard</a:t>
                      </a:r>
                    </a:p>
                  </a:txBody>
                  <a:tcPr anchor="ctr">
                    <a:solidFill>
                      <a:srgbClr val="C5D3F1"/>
                    </a:solidFill>
                  </a:tcPr>
                </a:tc>
                <a:tc>
                  <a:txBody>
                    <a:bodyPr/>
                    <a:lstStyle/>
                    <a:p>
                      <a:pPr>
                        <a:buNone/>
                      </a:pPr>
                      <a:r>
                        <a:rPr lang="en-US" sz="1800"/>
                        <a:t>ETSI Committee</a:t>
                      </a:r>
                    </a:p>
                  </a:txBody>
                  <a:tcPr anchor="ctr">
                    <a:solidFill>
                      <a:srgbClr val="C5D3F1"/>
                    </a:solidFill>
                  </a:tcPr>
                </a:tc>
                <a:tc>
                  <a:txBody>
                    <a:bodyPr/>
                    <a:lstStyle/>
                    <a:p>
                      <a:pPr>
                        <a:buNone/>
                      </a:pPr>
                      <a:r>
                        <a:rPr lang="en-US" sz="1800"/>
                        <a:t>Main Purpose</a:t>
                      </a:r>
                    </a:p>
                  </a:txBody>
                  <a:tcPr anchor="ctr">
                    <a:solidFill>
                      <a:srgbClr val="C5D3F1"/>
                    </a:solidFill>
                  </a:tcPr>
                </a:tc>
                <a:extLst>
                  <a:ext uri="{0D108BD9-81ED-4DB2-BD59-A6C34878D82A}">
                    <a16:rowId xmlns:a16="http://schemas.microsoft.com/office/drawing/2014/main" val="335010982"/>
                  </a:ext>
                </a:extLst>
              </a:tr>
              <a:tr h="1000578">
                <a:tc>
                  <a:txBody>
                    <a:bodyPr/>
                    <a:lstStyle/>
                    <a:p>
                      <a:pPr>
                        <a:buNone/>
                      </a:pPr>
                      <a:r>
                        <a:rPr lang="en-US" sz="1800" dirty="0"/>
                        <a:t>ETSI EN 303 645</a:t>
                      </a:r>
                    </a:p>
                  </a:txBody>
                  <a:tcPr anchor="ctr">
                    <a:solidFill>
                      <a:srgbClr val="C5D3F1"/>
                    </a:solidFill>
                  </a:tcPr>
                </a:tc>
                <a:tc>
                  <a:txBody>
                    <a:bodyPr/>
                    <a:lstStyle/>
                    <a:p>
                      <a:pPr>
                        <a:buNone/>
                      </a:pPr>
                      <a:r>
                        <a:rPr lang="en-US" sz="1800" dirty="0"/>
                        <a:t>ETSI TC CYBER</a:t>
                      </a:r>
                    </a:p>
                  </a:txBody>
                  <a:tcPr anchor="ctr">
                    <a:solidFill>
                      <a:srgbClr val="C5D3F1"/>
                    </a:solidFill>
                  </a:tcPr>
                </a:tc>
                <a:tc>
                  <a:txBody>
                    <a:bodyPr/>
                    <a:lstStyle/>
                    <a:p>
                      <a:pPr>
                        <a:buNone/>
                      </a:pPr>
                      <a:r>
                        <a:rPr lang="en-US" sz="1800" dirty="0"/>
                        <a:t>Baseline cybersecurity requirements for consumer IoT devices</a:t>
                      </a:r>
                    </a:p>
                  </a:txBody>
                  <a:tcPr anchor="ctr">
                    <a:solidFill>
                      <a:srgbClr val="C5D3F1"/>
                    </a:solidFill>
                  </a:tcPr>
                </a:tc>
                <a:extLst>
                  <a:ext uri="{0D108BD9-81ED-4DB2-BD59-A6C34878D82A}">
                    <a16:rowId xmlns:a16="http://schemas.microsoft.com/office/drawing/2014/main" val="1521961570"/>
                  </a:ext>
                </a:extLst>
              </a:tr>
              <a:tr h="993484">
                <a:tc>
                  <a:txBody>
                    <a:bodyPr/>
                    <a:lstStyle/>
                    <a:p>
                      <a:pPr>
                        <a:buNone/>
                      </a:pPr>
                      <a:r>
                        <a:rPr lang="en-US" sz="1800" dirty="0"/>
                        <a:t>ETSI TS 103 701</a:t>
                      </a:r>
                    </a:p>
                  </a:txBody>
                  <a:tcPr anchor="ctr">
                    <a:solidFill>
                      <a:srgbClr val="C5D3F1"/>
                    </a:solidFill>
                  </a:tcPr>
                </a:tc>
                <a:tc>
                  <a:txBody>
                    <a:bodyPr/>
                    <a:lstStyle/>
                    <a:p>
                      <a:pPr>
                        <a:buNone/>
                      </a:pPr>
                      <a:r>
                        <a:rPr lang="en-US" sz="1800" dirty="0"/>
                        <a:t>ETSI TC CYBER</a:t>
                      </a:r>
                    </a:p>
                  </a:txBody>
                  <a:tcPr anchor="ctr">
                    <a:solidFill>
                      <a:srgbClr val="C5D3F1"/>
                    </a:solidFill>
                  </a:tcPr>
                </a:tc>
                <a:tc>
                  <a:txBody>
                    <a:bodyPr/>
                    <a:lstStyle/>
                    <a:p>
                      <a:pPr>
                        <a:buNone/>
                      </a:pPr>
                      <a:r>
                        <a:rPr lang="en-US" sz="1800"/>
                        <a:t>IoT cybersecurity assessment and testing methodology</a:t>
                      </a:r>
                    </a:p>
                  </a:txBody>
                  <a:tcPr anchor="ctr">
                    <a:solidFill>
                      <a:srgbClr val="C5D3F1"/>
                    </a:solidFill>
                  </a:tcPr>
                </a:tc>
                <a:extLst>
                  <a:ext uri="{0D108BD9-81ED-4DB2-BD59-A6C34878D82A}">
                    <a16:rowId xmlns:a16="http://schemas.microsoft.com/office/drawing/2014/main" val="3955340047"/>
                  </a:ext>
                </a:extLst>
              </a:tr>
              <a:tr h="993484">
                <a:tc>
                  <a:txBody>
                    <a:bodyPr/>
                    <a:lstStyle/>
                    <a:p>
                      <a:pPr>
                        <a:buNone/>
                      </a:pPr>
                      <a:r>
                        <a:rPr lang="en-US" sz="1800"/>
                        <a:t>ETSI TR 103 621</a:t>
                      </a:r>
                    </a:p>
                  </a:txBody>
                  <a:tcPr anchor="ctr">
                    <a:solidFill>
                      <a:srgbClr val="C5D3F1"/>
                    </a:solidFill>
                  </a:tcPr>
                </a:tc>
                <a:tc>
                  <a:txBody>
                    <a:bodyPr/>
                    <a:lstStyle/>
                    <a:p>
                      <a:pPr>
                        <a:buNone/>
                      </a:pPr>
                      <a:r>
                        <a:rPr lang="en-US" sz="1800" dirty="0"/>
                        <a:t>ETSI TC CYBER</a:t>
                      </a:r>
                    </a:p>
                  </a:txBody>
                  <a:tcPr anchor="ctr">
                    <a:solidFill>
                      <a:srgbClr val="C5D3F1"/>
                    </a:solidFill>
                  </a:tcPr>
                </a:tc>
                <a:tc>
                  <a:txBody>
                    <a:bodyPr/>
                    <a:lstStyle/>
                    <a:p>
                      <a:pPr>
                        <a:buNone/>
                      </a:pPr>
                      <a:r>
                        <a:rPr lang="en-US" dirty="0"/>
                        <a:t>Provides practical guidance, best practices, and execution steps</a:t>
                      </a:r>
                      <a:endParaRPr lang="en-US" sz="1800" dirty="0"/>
                    </a:p>
                  </a:txBody>
                  <a:tcPr anchor="ctr">
                    <a:solidFill>
                      <a:srgbClr val="C5D3F1"/>
                    </a:solidFill>
                  </a:tcPr>
                </a:tc>
                <a:extLst>
                  <a:ext uri="{0D108BD9-81ED-4DB2-BD59-A6C34878D82A}">
                    <a16:rowId xmlns:a16="http://schemas.microsoft.com/office/drawing/2014/main" val="2952836671"/>
                  </a:ext>
                </a:extLst>
              </a:tr>
            </a:tbl>
          </a:graphicData>
        </a:graphic>
      </p:graphicFrame>
    </p:spTree>
    <p:extLst>
      <p:ext uri="{BB962C8B-B14F-4D97-AF65-F5344CB8AC3E}">
        <p14:creationId xmlns:p14="http://schemas.microsoft.com/office/powerpoint/2010/main" val="524230602"/>
      </p:ext>
    </p:extLst>
  </p:cSld>
  <p:clrMapOvr>
    <a:masterClrMapping/>
  </p:clrMapOvr>
  <p:transition>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B40A-96EC-5531-6BBD-D8534C36D533}"/>
              </a:ext>
            </a:extLst>
          </p:cNvPr>
          <p:cNvSpPr>
            <a:spLocks noGrp="1"/>
          </p:cNvSpPr>
          <p:nvPr>
            <p:ph type="title"/>
          </p:nvPr>
        </p:nvSpPr>
        <p:spPr>
          <a:xfrm>
            <a:off x="838197" y="521181"/>
            <a:ext cx="10512427" cy="1325559"/>
          </a:xfrm>
        </p:spPr>
        <p:txBody>
          <a:bodyPr>
            <a:normAutofit/>
          </a:bodyPr>
          <a:lstStyle/>
          <a:p>
            <a:pPr algn="ctr"/>
            <a:r>
              <a:rPr lang="en-US" sz="3600" dirty="0">
                <a:highlight>
                  <a:scrgbClr r="0" g="0" b="0">
                    <a:alpha val="0"/>
                  </a:scrgbClr>
                </a:highlight>
                <a:latin typeface="Trebuchet MS" panose="020B0603020202020204" pitchFamily="34" charset="0"/>
              </a:rPr>
              <a:t>ETSI EN 303 645</a:t>
            </a:r>
            <a:endParaRPr lang="en-US" sz="3600" dirty="0"/>
          </a:p>
        </p:txBody>
      </p:sp>
      <p:graphicFrame>
        <p:nvGraphicFramePr>
          <p:cNvPr id="11" name="Content Placeholder 10">
            <a:extLst>
              <a:ext uri="{FF2B5EF4-FFF2-40B4-BE49-F238E27FC236}">
                <a16:creationId xmlns:a16="http://schemas.microsoft.com/office/drawing/2014/main" id="{0061AE57-27D2-92F2-51D7-BFC1D81616F8}"/>
              </a:ext>
            </a:extLst>
          </p:cNvPr>
          <p:cNvGraphicFramePr>
            <a:graphicFrameLocks noGrp="1"/>
          </p:cNvGraphicFramePr>
          <p:nvPr>
            <p:ph idx="1"/>
            <p:extLst>
              <p:ext uri="{D42A27DB-BD31-4B8C-83A1-F6EECF244321}">
                <p14:modId xmlns:p14="http://schemas.microsoft.com/office/powerpoint/2010/main" val="2969749565"/>
              </p:ext>
            </p:extLst>
          </p:nvPr>
        </p:nvGraphicFramePr>
        <p:xfrm>
          <a:off x="1333496" y="1844824"/>
          <a:ext cx="9521830" cy="3927261"/>
        </p:xfrm>
        <a:graphic>
          <a:graphicData uri="http://schemas.openxmlformats.org/drawingml/2006/table">
            <a:tbl>
              <a:tblPr>
                <a:tableStyleId>{3C2FFA5D-87B4-456A-9821-1D502468CF0F}</a:tableStyleId>
              </a:tblPr>
              <a:tblGrid>
                <a:gridCol w="3612776">
                  <a:extLst>
                    <a:ext uri="{9D8B030D-6E8A-4147-A177-3AD203B41FA5}">
                      <a16:colId xmlns:a16="http://schemas.microsoft.com/office/drawing/2014/main" val="76602129"/>
                    </a:ext>
                  </a:extLst>
                </a:gridCol>
                <a:gridCol w="5909054">
                  <a:extLst>
                    <a:ext uri="{9D8B030D-6E8A-4147-A177-3AD203B41FA5}">
                      <a16:colId xmlns:a16="http://schemas.microsoft.com/office/drawing/2014/main" val="3756929881"/>
                    </a:ext>
                  </a:extLst>
                </a:gridCol>
              </a:tblGrid>
              <a:tr h="363098">
                <a:tc>
                  <a:txBody>
                    <a:bodyPr/>
                    <a:lstStyle/>
                    <a:p>
                      <a:pPr>
                        <a:buNone/>
                      </a:pPr>
                      <a:r>
                        <a:rPr lang="en-US" sz="1800" dirty="0"/>
                        <a:t>Item</a:t>
                      </a:r>
                    </a:p>
                  </a:txBody>
                  <a:tcPr anchor="ctr">
                    <a:solidFill>
                      <a:srgbClr val="C5D3F1"/>
                    </a:solidFill>
                  </a:tcPr>
                </a:tc>
                <a:tc>
                  <a:txBody>
                    <a:bodyPr/>
                    <a:lstStyle/>
                    <a:p>
                      <a:pPr>
                        <a:buNone/>
                      </a:pPr>
                      <a:r>
                        <a:rPr lang="en-US" sz="1800"/>
                        <a:t>Description</a:t>
                      </a:r>
                    </a:p>
                  </a:txBody>
                  <a:tcPr anchor="ctr">
                    <a:solidFill>
                      <a:srgbClr val="C5D3F1"/>
                    </a:solidFill>
                  </a:tcPr>
                </a:tc>
                <a:extLst>
                  <a:ext uri="{0D108BD9-81ED-4DB2-BD59-A6C34878D82A}">
                    <a16:rowId xmlns:a16="http://schemas.microsoft.com/office/drawing/2014/main" val="1343530659"/>
                  </a:ext>
                </a:extLst>
              </a:tr>
              <a:tr h="363098">
                <a:tc>
                  <a:txBody>
                    <a:bodyPr/>
                    <a:lstStyle/>
                    <a:p>
                      <a:pPr>
                        <a:buNone/>
                      </a:pPr>
                      <a:r>
                        <a:rPr lang="en-US" sz="1800" dirty="0"/>
                        <a:t>Standard</a:t>
                      </a:r>
                    </a:p>
                  </a:txBody>
                  <a:tcPr anchor="ctr">
                    <a:solidFill>
                      <a:srgbClr val="C5D3F1"/>
                    </a:solidFill>
                  </a:tcPr>
                </a:tc>
                <a:tc>
                  <a:txBody>
                    <a:bodyPr/>
                    <a:lstStyle/>
                    <a:p>
                      <a:pPr>
                        <a:buNone/>
                      </a:pPr>
                      <a:r>
                        <a:rPr lang="en-US" sz="1800"/>
                        <a:t>ETSI EN 303 645</a:t>
                      </a:r>
                    </a:p>
                  </a:txBody>
                  <a:tcPr anchor="ctr">
                    <a:solidFill>
                      <a:srgbClr val="C5D3F1"/>
                    </a:solidFill>
                  </a:tcPr>
                </a:tc>
                <a:extLst>
                  <a:ext uri="{0D108BD9-81ED-4DB2-BD59-A6C34878D82A}">
                    <a16:rowId xmlns:a16="http://schemas.microsoft.com/office/drawing/2014/main" val="4004587390"/>
                  </a:ext>
                </a:extLst>
              </a:tr>
              <a:tr h="363098">
                <a:tc>
                  <a:txBody>
                    <a:bodyPr/>
                    <a:lstStyle/>
                    <a:p>
                      <a:pPr>
                        <a:buNone/>
                      </a:pPr>
                      <a:r>
                        <a:rPr lang="en-US" sz="1800"/>
                        <a:t>ETSI Committee</a:t>
                      </a:r>
                    </a:p>
                  </a:txBody>
                  <a:tcPr anchor="ctr">
                    <a:solidFill>
                      <a:srgbClr val="C5D3F1"/>
                    </a:solidFill>
                  </a:tcPr>
                </a:tc>
                <a:tc>
                  <a:txBody>
                    <a:bodyPr/>
                    <a:lstStyle/>
                    <a:p>
                      <a:pPr>
                        <a:buNone/>
                      </a:pPr>
                      <a:r>
                        <a:rPr lang="en-US" sz="1800" dirty="0"/>
                        <a:t>ETSI TC CYBER</a:t>
                      </a:r>
                    </a:p>
                  </a:txBody>
                  <a:tcPr anchor="ctr">
                    <a:solidFill>
                      <a:srgbClr val="C5D3F1"/>
                    </a:solidFill>
                  </a:tcPr>
                </a:tc>
                <a:extLst>
                  <a:ext uri="{0D108BD9-81ED-4DB2-BD59-A6C34878D82A}">
                    <a16:rowId xmlns:a16="http://schemas.microsoft.com/office/drawing/2014/main" val="3815520304"/>
                  </a:ext>
                </a:extLst>
              </a:tr>
              <a:tr h="635421">
                <a:tc>
                  <a:txBody>
                    <a:bodyPr/>
                    <a:lstStyle/>
                    <a:p>
                      <a:pPr>
                        <a:buNone/>
                      </a:pPr>
                      <a:r>
                        <a:rPr lang="en-US" sz="1800" dirty="0"/>
                        <a:t>Main Topic</a:t>
                      </a:r>
                    </a:p>
                  </a:txBody>
                  <a:tcPr anchor="ctr">
                    <a:solidFill>
                      <a:srgbClr val="C5D3F1"/>
                    </a:solidFill>
                  </a:tcPr>
                </a:tc>
                <a:tc>
                  <a:txBody>
                    <a:bodyPr/>
                    <a:lstStyle/>
                    <a:p>
                      <a:pPr>
                        <a:buNone/>
                      </a:pPr>
                      <a:r>
                        <a:rPr lang="en-US" sz="1800"/>
                        <a:t>Cybersecurity requirements for consumer IoT devices</a:t>
                      </a:r>
                    </a:p>
                  </a:txBody>
                  <a:tcPr anchor="ctr">
                    <a:solidFill>
                      <a:srgbClr val="C5D3F1"/>
                    </a:solidFill>
                  </a:tcPr>
                </a:tc>
                <a:extLst>
                  <a:ext uri="{0D108BD9-81ED-4DB2-BD59-A6C34878D82A}">
                    <a16:rowId xmlns:a16="http://schemas.microsoft.com/office/drawing/2014/main" val="2010231436"/>
                  </a:ext>
                </a:extLst>
              </a:tr>
              <a:tr h="907744">
                <a:tc>
                  <a:txBody>
                    <a:bodyPr/>
                    <a:lstStyle/>
                    <a:p>
                      <a:pPr>
                        <a:buNone/>
                      </a:pPr>
                      <a:r>
                        <a:rPr lang="en-US" sz="1800" dirty="0"/>
                        <a:t>Scope</a:t>
                      </a:r>
                    </a:p>
                  </a:txBody>
                  <a:tcPr anchor="ctr">
                    <a:solidFill>
                      <a:srgbClr val="C5D3F1"/>
                    </a:solidFill>
                  </a:tcPr>
                </a:tc>
                <a:tc>
                  <a:txBody>
                    <a:bodyPr/>
                    <a:lstStyle/>
                    <a:p>
                      <a:pPr>
                        <a:buNone/>
                      </a:pPr>
                      <a:r>
                        <a:rPr lang="en-US" sz="1800" dirty="0"/>
                        <a:t>Smart home devices, household appliances, wearables, cameras, consumer routers, smart TVs, consumer IoT appliances</a:t>
                      </a:r>
                    </a:p>
                  </a:txBody>
                  <a:tcPr anchor="ctr">
                    <a:solidFill>
                      <a:srgbClr val="C5D3F1"/>
                    </a:solidFill>
                  </a:tcPr>
                </a:tc>
                <a:extLst>
                  <a:ext uri="{0D108BD9-81ED-4DB2-BD59-A6C34878D82A}">
                    <a16:rowId xmlns:a16="http://schemas.microsoft.com/office/drawing/2014/main" val="3499889365"/>
                  </a:ext>
                </a:extLst>
              </a:tr>
              <a:tr h="635421">
                <a:tc>
                  <a:txBody>
                    <a:bodyPr/>
                    <a:lstStyle/>
                    <a:p>
                      <a:pPr>
                        <a:buNone/>
                      </a:pPr>
                      <a:r>
                        <a:rPr lang="en-US" sz="1800"/>
                        <a:t>Main Objective</a:t>
                      </a:r>
                    </a:p>
                  </a:txBody>
                  <a:tcPr anchor="ctr">
                    <a:solidFill>
                      <a:srgbClr val="C5D3F1"/>
                    </a:solidFill>
                  </a:tcPr>
                </a:tc>
                <a:tc>
                  <a:txBody>
                    <a:bodyPr/>
                    <a:lstStyle/>
                    <a:p>
                      <a:pPr>
                        <a:buNone/>
                      </a:pPr>
                      <a:r>
                        <a:rPr lang="en-US" sz="1800"/>
                        <a:t>Improve baseline security of connected consumer devices</a:t>
                      </a:r>
                    </a:p>
                  </a:txBody>
                  <a:tcPr anchor="ctr">
                    <a:solidFill>
                      <a:srgbClr val="C5D3F1"/>
                    </a:solidFill>
                  </a:tcPr>
                </a:tc>
                <a:extLst>
                  <a:ext uri="{0D108BD9-81ED-4DB2-BD59-A6C34878D82A}">
                    <a16:rowId xmlns:a16="http://schemas.microsoft.com/office/drawing/2014/main" val="2691190632"/>
                  </a:ext>
                </a:extLst>
              </a:tr>
              <a:tr h="635421">
                <a:tc>
                  <a:txBody>
                    <a:bodyPr/>
                    <a:lstStyle/>
                    <a:p>
                      <a:pPr>
                        <a:buNone/>
                      </a:pPr>
                      <a:r>
                        <a:rPr lang="en-US" sz="1800"/>
                        <a:t>Importance</a:t>
                      </a:r>
                    </a:p>
                  </a:txBody>
                  <a:tcPr anchor="ctr">
                    <a:solidFill>
                      <a:srgbClr val="C5D3F1"/>
                    </a:solidFill>
                  </a:tcPr>
                </a:tc>
                <a:tc>
                  <a:txBody>
                    <a:bodyPr/>
                    <a:lstStyle/>
                    <a:p>
                      <a:pPr>
                        <a:buNone/>
                      </a:pPr>
                      <a:r>
                        <a:rPr lang="en-US" sz="1800" dirty="0"/>
                        <a:t>One of the world’s most influential IoT cybersecurity standards</a:t>
                      </a:r>
                    </a:p>
                  </a:txBody>
                  <a:tcPr anchor="ctr">
                    <a:solidFill>
                      <a:srgbClr val="C5D3F1"/>
                    </a:solidFill>
                  </a:tcPr>
                </a:tc>
                <a:extLst>
                  <a:ext uri="{0D108BD9-81ED-4DB2-BD59-A6C34878D82A}">
                    <a16:rowId xmlns:a16="http://schemas.microsoft.com/office/drawing/2014/main" val="2972496720"/>
                  </a:ext>
                </a:extLst>
              </a:tr>
            </a:tbl>
          </a:graphicData>
        </a:graphic>
      </p:graphicFrame>
    </p:spTree>
    <p:extLst>
      <p:ext uri="{BB962C8B-B14F-4D97-AF65-F5344CB8AC3E}">
        <p14:creationId xmlns:p14="http://schemas.microsoft.com/office/powerpoint/2010/main" val="1033682983"/>
      </p:ext>
    </p:extLst>
  </p:cSld>
  <p:clrMapOvr>
    <a:masterClrMapping/>
  </p:clrMapOvr>
  <p:transition spd="slow">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A11B6-0C30-7CEE-A404-7297B5099D99}"/>
              </a:ext>
            </a:extLst>
          </p:cNvPr>
          <p:cNvSpPr>
            <a:spLocks noGrp="1"/>
          </p:cNvSpPr>
          <p:nvPr>
            <p:ph type="title"/>
          </p:nvPr>
        </p:nvSpPr>
        <p:spPr>
          <a:xfrm>
            <a:off x="838187" y="476672"/>
            <a:ext cx="10512427" cy="1325559"/>
          </a:xfrm>
        </p:spPr>
        <p:txBody>
          <a:bodyPr>
            <a:normAutofit/>
          </a:bodyPr>
          <a:lstStyle/>
          <a:p>
            <a:pPr algn="ctr"/>
            <a:r>
              <a:rPr lang="en-US" sz="3600" dirty="0">
                <a:highlight>
                  <a:scrgbClr r="0" g="0" b="0">
                    <a:alpha val="0"/>
                  </a:scrgbClr>
                </a:highlight>
                <a:latin typeface="Trebuchet MS" panose="020B0603020202020204" pitchFamily="34" charset="0"/>
              </a:rPr>
              <a:t>ETSI EN 303 645</a:t>
            </a:r>
            <a:endParaRPr lang="en-US" sz="3600" dirty="0"/>
          </a:p>
        </p:txBody>
      </p:sp>
      <p:sp>
        <p:nvSpPr>
          <p:cNvPr id="3" name="Content Placeholder 2">
            <a:extLst>
              <a:ext uri="{FF2B5EF4-FFF2-40B4-BE49-F238E27FC236}">
                <a16:creationId xmlns:a16="http://schemas.microsoft.com/office/drawing/2014/main" id="{B96A003F-FBB0-9CB3-6769-1C3572B14BB3}"/>
              </a:ext>
            </a:extLst>
          </p:cNvPr>
          <p:cNvSpPr>
            <a:spLocks noGrp="1"/>
          </p:cNvSpPr>
          <p:nvPr>
            <p:ph idx="1"/>
          </p:nvPr>
        </p:nvSpPr>
        <p:spPr>
          <a:xfrm>
            <a:off x="838187" y="1558510"/>
            <a:ext cx="10512435" cy="5295013"/>
          </a:xfrm>
        </p:spPr>
        <p:txBody>
          <a:bodyPr>
            <a:normAutofit fontScale="55000" lnSpcReduction="20000"/>
          </a:bodyPr>
          <a:lstStyle/>
          <a:p>
            <a:pPr marL="0" indent="0">
              <a:buNone/>
            </a:pPr>
            <a:r>
              <a:rPr lang="en-US" sz="3400" b="1" dirty="0"/>
              <a:t>Main Security Requirements</a:t>
            </a:r>
          </a:p>
          <a:p>
            <a:pPr marL="0" indent="0">
              <a:buNone/>
            </a:pPr>
            <a:endParaRPr lang="en-US" sz="3400" b="1" dirty="0"/>
          </a:p>
          <a:p>
            <a:pPr lvl="1">
              <a:lnSpc>
                <a:spcPct val="120000"/>
              </a:lnSpc>
              <a:spcBef>
                <a:spcPts val="300"/>
              </a:spcBef>
            </a:pPr>
            <a:r>
              <a:rPr lang="en-US" sz="3200" dirty="0"/>
              <a:t>No universal default passwords </a:t>
            </a:r>
          </a:p>
          <a:p>
            <a:pPr lvl="1">
              <a:lnSpc>
                <a:spcPct val="120000"/>
              </a:lnSpc>
              <a:spcBef>
                <a:spcPts val="300"/>
              </a:spcBef>
            </a:pPr>
            <a:r>
              <a:rPr lang="en-US" sz="3200" dirty="0"/>
              <a:t>Secure software and firmware updates </a:t>
            </a:r>
          </a:p>
          <a:p>
            <a:pPr lvl="1">
              <a:lnSpc>
                <a:spcPct val="120000"/>
              </a:lnSpc>
              <a:spcBef>
                <a:spcPts val="300"/>
              </a:spcBef>
            </a:pPr>
            <a:r>
              <a:rPr lang="en-US" sz="3200" dirty="0"/>
              <a:t>Vulnerability disclosure mechanisms </a:t>
            </a:r>
          </a:p>
          <a:p>
            <a:pPr lvl="1">
              <a:lnSpc>
                <a:spcPct val="120000"/>
              </a:lnSpc>
              <a:spcBef>
                <a:spcPts val="300"/>
              </a:spcBef>
            </a:pPr>
            <a:r>
              <a:rPr lang="en-US" sz="3200" dirty="0"/>
              <a:t>Secure storage of credentials and sensitive data </a:t>
            </a:r>
          </a:p>
          <a:p>
            <a:pPr lvl="1">
              <a:lnSpc>
                <a:spcPct val="120000"/>
              </a:lnSpc>
              <a:spcBef>
                <a:spcPts val="300"/>
              </a:spcBef>
            </a:pPr>
            <a:r>
              <a:rPr lang="en-US" sz="3200" dirty="0"/>
              <a:t>Secure communications</a:t>
            </a:r>
          </a:p>
          <a:p>
            <a:pPr lvl="1">
              <a:lnSpc>
                <a:spcPct val="120000"/>
              </a:lnSpc>
              <a:spcBef>
                <a:spcPts val="300"/>
              </a:spcBef>
            </a:pPr>
            <a:r>
              <a:rPr lang="en-US" sz="3200" dirty="0"/>
              <a:t>Minimize attack surface (unused physical ports and unnecessary network ports/protocols must be disabled by default).</a:t>
            </a:r>
          </a:p>
          <a:p>
            <a:pPr lvl="1">
              <a:lnSpc>
                <a:spcPct val="120000"/>
              </a:lnSpc>
              <a:spcBef>
                <a:spcPts val="300"/>
              </a:spcBef>
            </a:pPr>
            <a:r>
              <a:rPr lang="en-US" sz="3200" dirty="0"/>
              <a:t>Ensure software integrity</a:t>
            </a:r>
          </a:p>
          <a:p>
            <a:pPr lvl="1">
              <a:lnSpc>
                <a:spcPct val="120000"/>
              </a:lnSpc>
              <a:spcBef>
                <a:spcPts val="300"/>
              </a:spcBef>
            </a:pPr>
            <a:r>
              <a:rPr lang="en-US" sz="3200" dirty="0"/>
              <a:t>Make it easy for consumers to delete personal data</a:t>
            </a:r>
          </a:p>
          <a:p>
            <a:pPr lvl="1">
              <a:lnSpc>
                <a:spcPct val="120000"/>
              </a:lnSpc>
              <a:spcBef>
                <a:spcPts val="300"/>
              </a:spcBef>
            </a:pPr>
            <a:r>
              <a:rPr lang="en-US" sz="3200" dirty="0"/>
              <a:t>Make installation and maintenance easy</a:t>
            </a:r>
          </a:p>
          <a:p>
            <a:pPr lvl="1">
              <a:lnSpc>
                <a:spcPct val="120000"/>
              </a:lnSpc>
              <a:spcBef>
                <a:spcPts val="300"/>
              </a:spcBef>
            </a:pPr>
            <a:r>
              <a:rPr lang="en-US" sz="3200" dirty="0"/>
              <a:t>Validate input data</a:t>
            </a:r>
            <a:br>
              <a:rPr lang="en-US" sz="3200" dirty="0"/>
            </a:br>
            <a:endParaRPr lang="en-US" sz="3200" dirty="0"/>
          </a:p>
          <a:p>
            <a:pPr marL="0" indent="0">
              <a:buNone/>
            </a:pPr>
            <a:r>
              <a:rPr lang="en-US" sz="3400" dirty="0"/>
              <a:t/>
            </a:r>
            <a:br>
              <a:rPr lang="en-US" sz="3400" dirty="0"/>
            </a:br>
            <a:endParaRPr lang="en-US" sz="3400" dirty="0"/>
          </a:p>
          <a:p>
            <a:endParaRPr lang="en-US" dirty="0"/>
          </a:p>
        </p:txBody>
      </p:sp>
    </p:spTree>
    <p:extLst>
      <p:ext uri="{BB962C8B-B14F-4D97-AF65-F5344CB8AC3E}">
        <p14:creationId xmlns:p14="http://schemas.microsoft.com/office/powerpoint/2010/main" val="660097626"/>
      </p:ext>
    </p:extLst>
  </p:cSld>
  <p:clrMapOvr>
    <a:masterClrMapping/>
  </p:clrMapOvr>
  <p:transition spd="slow">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4261-75B4-C21D-3D3A-218BF67792EA}"/>
              </a:ext>
            </a:extLst>
          </p:cNvPr>
          <p:cNvSpPr>
            <a:spLocks noGrp="1"/>
          </p:cNvSpPr>
          <p:nvPr>
            <p:ph type="title"/>
          </p:nvPr>
        </p:nvSpPr>
        <p:spPr>
          <a:xfrm>
            <a:off x="833467" y="603687"/>
            <a:ext cx="10512438" cy="1088917"/>
          </a:xfrm>
        </p:spPr>
        <p:txBody>
          <a:bodyPr>
            <a:normAutofit/>
          </a:bodyPr>
          <a:lstStyle/>
          <a:p>
            <a:pPr algn="ctr"/>
            <a:r>
              <a:rPr lang="en-US" sz="3600" dirty="0"/>
              <a:t>EN 18031 (CEN/CENELEC)</a:t>
            </a:r>
          </a:p>
        </p:txBody>
      </p:sp>
      <p:sp>
        <p:nvSpPr>
          <p:cNvPr id="3" name="Content Placeholder 2">
            <a:extLst>
              <a:ext uri="{FF2B5EF4-FFF2-40B4-BE49-F238E27FC236}">
                <a16:creationId xmlns:a16="http://schemas.microsoft.com/office/drawing/2014/main" id="{46E9D575-9FCF-2FD6-0E1C-177959958094}"/>
              </a:ext>
            </a:extLst>
          </p:cNvPr>
          <p:cNvSpPr>
            <a:spLocks noGrp="1"/>
          </p:cNvSpPr>
          <p:nvPr>
            <p:ph idx="1"/>
          </p:nvPr>
        </p:nvSpPr>
        <p:spPr>
          <a:xfrm>
            <a:off x="842406" y="1268760"/>
            <a:ext cx="10512427" cy="4351336"/>
          </a:xfrm>
        </p:spPr>
        <p:txBody>
          <a:bodyPr>
            <a:normAutofit/>
          </a:bodyPr>
          <a:lstStyle/>
          <a:p>
            <a:pPr marL="0" indent="0">
              <a:buNone/>
            </a:pPr>
            <a:r>
              <a:rPr lang="en-US" sz="1800" dirty="0"/>
              <a:t>CEN/CENELEC  EN 18031 is a European harmonized cybersecurity standard family for connected/radio products, supporting the  EU Radio Equipment Directive (RED) compliance. Adopted by ISRSM TK34 as MKS standard. </a:t>
            </a:r>
          </a:p>
          <a:p>
            <a:pPr marL="0" indent="0">
              <a:buNone/>
            </a:pPr>
            <a:r>
              <a:rPr lang="en-US" sz="1800" dirty="0"/>
              <a:t>It defines cybersecurity requirements for:</a:t>
            </a:r>
          </a:p>
          <a:p>
            <a:pPr lvl="1"/>
            <a:r>
              <a:rPr lang="en-US" sz="1600" dirty="0"/>
              <a:t>internet-connected radio equipment (including smartphones, laptops, and routers), </a:t>
            </a:r>
          </a:p>
          <a:p>
            <a:pPr lvl="1"/>
            <a:r>
              <a:rPr lang="en-US" sz="1600" dirty="0"/>
              <a:t>IoT devices, </a:t>
            </a:r>
          </a:p>
          <a:p>
            <a:pPr lvl="1"/>
            <a:r>
              <a:rPr lang="en-US" sz="1600" dirty="0"/>
              <a:t>wireless consumer products, </a:t>
            </a:r>
          </a:p>
          <a:p>
            <a:pPr lvl="1"/>
            <a:r>
              <a:rPr lang="en-US" sz="1600" dirty="0"/>
              <a:t>smart devices. </a:t>
            </a:r>
          </a:p>
          <a:p>
            <a:endParaRPr lang="en-US" dirty="0"/>
          </a:p>
        </p:txBody>
      </p:sp>
      <p:graphicFrame>
        <p:nvGraphicFramePr>
          <p:cNvPr id="13" name="Table 12">
            <a:extLst>
              <a:ext uri="{FF2B5EF4-FFF2-40B4-BE49-F238E27FC236}">
                <a16:creationId xmlns:a16="http://schemas.microsoft.com/office/drawing/2014/main" id="{F5D74182-51E0-B874-3B01-9693D024CF02}"/>
              </a:ext>
            </a:extLst>
          </p:cNvPr>
          <p:cNvGraphicFramePr>
            <a:graphicFrameLocks noGrp="1"/>
          </p:cNvGraphicFramePr>
          <p:nvPr>
            <p:extLst>
              <p:ext uri="{D42A27DB-BD31-4B8C-83A1-F6EECF244321}">
                <p14:modId xmlns:p14="http://schemas.microsoft.com/office/powerpoint/2010/main" val="1859567699"/>
              </p:ext>
            </p:extLst>
          </p:nvPr>
        </p:nvGraphicFramePr>
        <p:xfrm>
          <a:off x="3358108" y="3717032"/>
          <a:ext cx="7315200" cy="2346960"/>
        </p:xfrm>
        <a:graphic>
          <a:graphicData uri="http://schemas.openxmlformats.org/drawingml/2006/table">
            <a:tbl>
              <a:tblPr/>
              <a:tblGrid>
                <a:gridCol w="3657600">
                  <a:extLst>
                    <a:ext uri="{9D8B030D-6E8A-4147-A177-3AD203B41FA5}">
                      <a16:colId xmlns:a16="http://schemas.microsoft.com/office/drawing/2014/main" val="3607950457"/>
                    </a:ext>
                  </a:extLst>
                </a:gridCol>
                <a:gridCol w="3657600">
                  <a:extLst>
                    <a:ext uri="{9D8B030D-6E8A-4147-A177-3AD203B41FA5}">
                      <a16:colId xmlns:a16="http://schemas.microsoft.com/office/drawing/2014/main" val="1496105881"/>
                    </a:ext>
                  </a:extLst>
                </a:gridCol>
              </a:tblGrid>
              <a:tr h="350118">
                <a:tc>
                  <a:txBody>
                    <a:bodyPr/>
                    <a:lstStyle/>
                    <a:p>
                      <a:pPr marL="0" indent="0">
                        <a:buFontTx/>
                        <a:buNone/>
                      </a:pPr>
                      <a:r>
                        <a:rPr lang="en-US" sz="1800" b="1" dirty="0"/>
                        <a:t>Standard</a:t>
                      </a:r>
                    </a:p>
                  </a:txBody>
                  <a:tcPr anchor="ctr">
                    <a:lnL>
                      <a:noFill/>
                    </a:lnL>
                    <a:lnR>
                      <a:noFill/>
                    </a:lnR>
                    <a:lnT>
                      <a:noFill/>
                    </a:lnT>
                    <a:lnB>
                      <a:noFill/>
                    </a:lnB>
                    <a:noFill/>
                  </a:tcPr>
                </a:tc>
                <a:tc>
                  <a:txBody>
                    <a:bodyPr/>
                    <a:lstStyle/>
                    <a:p>
                      <a:pPr>
                        <a:buNone/>
                      </a:pPr>
                      <a:r>
                        <a:rPr lang="en-US" sz="1800" b="1" dirty="0"/>
                        <a:t>Main Scope</a:t>
                      </a:r>
                    </a:p>
                  </a:txBody>
                  <a:tcPr anchor="ctr">
                    <a:lnL>
                      <a:noFill/>
                    </a:lnL>
                    <a:lnR>
                      <a:noFill/>
                    </a:lnR>
                    <a:lnT>
                      <a:noFill/>
                    </a:lnT>
                    <a:lnB>
                      <a:noFill/>
                    </a:lnB>
                    <a:noFill/>
                  </a:tcPr>
                </a:tc>
                <a:extLst>
                  <a:ext uri="{0D108BD9-81ED-4DB2-BD59-A6C34878D82A}">
                    <a16:rowId xmlns:a16="http://schemas.microsoft.com/office/drawing/2014/main" val="475152209"/>
                  </a:ext>
                </a:extLst>
              </a:tr>
              <a:tr h="554354">
                <a:tc>
                  <a:txBody>
                    <a:bodyPr/>
                    <a:lstStyle/>
                    <a:p>
                      <a:pPr marL="0" indent="0">
                        <a:buFontTx/>
                        <a:buNone/>
                      </a:pPr>
                      <a:r>
                        <a:rPr lang="en-US" sz="1600" dirty="0"/>
                        <a:t>EN 18031-1</a:t>
                      </a:r>
                    </a:p>
                  </a:txBody>
                  <a:tcPr anchor="ctr">
                    <a:lnL>
                      <a:noFill/>
                    </a:lnL>
                    <a:lnR>
                      <a:noFill/>
                    </a:lnR>
                    <a:lnT>
                      <a:noFill/>
                    </a:lnT>
                    <a:lnB>
                      <a:noFill/>
                    </a:lnB>
                    <a:noFill/>
                  </a:tcPr>
                </a:tc>
                <a:tc>
                  <a:txBody>
                    <a:bodyPr/>
                    <a:lstStyle/>
                    <a:p>
                      <a:pPr>
                        <a:buNone/>
                      </a:pPr>
                      <a:r>
                        <a:rPr lang="en-US" sz="1600" dirty="0"/>
                        <a:t>Common cybersecurity requirements for internet-connected radio equipment</a:t>
                      </a:r>
                    </a:p>
                  </a:txBody>
                  <a:tcPr anchor="ctr">
                    <a:lnL>
                      <a:noFill/>
                    </a:lnL>
                    <a:lnR>
                      <a:noFill/>
                    </a:lnR>
                    <a:lnT>
                      <a:noFill/>
                    </a:lnT>
                    <a:lnB>
                      <a:noFill/>
                    </a:lnB>
                    <a:noFill/>
                  </a:tcPr>
                </a:tc>
                <a:extLst>
                  <a:ext uri="{0D108BD9-81ED-4DB2-BD59-A6C34878D82A}">
                    <a16:rowId xmlns:a16="http://schemas.microsoft.com/office/drawing/2014/main" val="3652617763"/>
                  </a:ext>
                </a:extLst>
              </a:tr>
              <a:tr h="554354">
                <a:tc>
                  <a:txBody>
                    <a:bodyPr/>
                    <a:lstStyle/>
                    <a:p>
                      <a:pPr marL="0" indent="0">
                        <a:buFontTx/>
                        <a:buNone/>
                      </a:pPr>
                      <a:r>
                        <a:rPr lang="en-US" sz="1600" dirty="0"/>
                        <a:t>EN 18031-2</a:t>
                      </a:r>
                    </a:p>
                  </a:txBody>
                  <a:tcPr anchor="ctr">
                    <a:lnL>
                      <a:noFill/>
                    </a:lnL>
                    <a:lnR>
                      <a:noFill/>
                    </a:lnR>
                    <a:lnT>
                      <a:noFill/>
                    </a:lnT>
                    <a:lnB>
                      <a:noFill/>
                    </a:lnB>
                    <a:noFill/>
                  </a:tcPr>
                </a:tc>
                <a:tc>
                  <a:txBody>
                    <a:bodyPr/>
                    <a:lstStyle/>
                    <a:p>
                      <a:pPr>
                        <a:buNone/>
                      </a:pPr>
                      <a:r>
                        <a:rPr lang="en-US" sz="1600"/>
                        <a:t>Security for devices processing personal/location data</a:t>
                      </a:r>
                    </a:p>
                  </a:txBody>
                  <a:tcPr anchor="ctr">
                    <a:lnL>
                      <a:noFill/>
                    </a:lnL>
                    <a:lnR>
                      <a:noFill/>
                    </a:lnR>
                    <a:lnT>
                      <a:noFill/>
                    </a:lnT>
                    <a:lnB>
                      <a:noFill/>
                    </a:lnB>
                    <a:noFill/>
                  </a:tcPr>
                </a:tc>
                <a:extLst>
                  <a:ext uri="{0D108BD9-81ED-4DB2-BD59-A6C34878D82A}">
                    <a16:rowId xmlns:a16="http://schemas.microsoft.com/office/drawing/2014/main" val="1448345814"/>
                  </a:ext>
                </a:extLst>
              </a:tr>
              <a:tr h="554354">
                <a:tc>
                  <a:txBody>
                    <a:bodyPr/>
                    <a:lstStyle/>
                    <a:p>
                      <a:pPr marL="0" indent="0">
                        <a:buFontTx/>
                        <a:buNone/>
                      </a:pPr>
                      <a:r>
                        <a:rPr lang="en-US" sz="1600" dirty="0"/>
                        <a:t>EN 18031-3</a:t>
                      </a:r>
                    </a:p>
                  </a:txBody>
                  <a:tcPr anchor="ctr">
                    <a:lnL>
                      <a:noFill/>
                    </a:lnL>
                    <a:lnR>
                      <a:noFill/>
                    </a:lnR>
                    <a:lnT>
                      <a:noFill/>
                    </a:lnT>
                    <a:lnB>
                      <a:noFill/>
                    </a:lnB>
                    <a:noFill/>
                  </a:tcPr>
                </a:tc>
                <a:tc>
                  <a:txBody>
                    <a:bodyPr/>
                    <a:lstStyle/>
                    <a:p>
                      <a:pPr>
                        <a:buNone/>
                      </a:pPr>
                      <a:r>
                        <a:rPr lang="en-US" sz="1600" dirty="0"/>
                        <a:t>Security for devices handling monetary value or virtual currency</a:t>
                      </a:r>
                    </a:p>
                  </a:txBody>
                  <a:tcPr anchor="ctr">
                    <a:lnL>
                      <a:noFill/>
                    </a:lnL>
                    <a:lnR>
                      <a:noFill/>
                    </a:lnR>
                    <a:lnT>
                      <a:noFill/>
                    </a:lnT>
                    <a:lnB>
                      <a:noFill/>
                    </a:lnB>
                    <a:noFill/>
                  </a:tcPr>
                </a:tc>
                <a:extLst>
                  <a:ext uri="{0D108BD9-81ED-4DB2-BD59-A6C34878D82A}">
                    <a16:rowId xmlns:a16="http://schemas.microsoft.com/office/drawing/2014/main" val="328772922"/>
                  </a:ext>
                </a:extLst>
              </a:tr>
            </a:tbl>
          </a:graphicData>
        </a:graphic>
      </p:graphicFrame>
    </p:spTree>
    <p:extLst>
      <p:ext uri="{BB962C8B-B14F-4D97-AF65-F5344CB8AC3E}">
        <p14:creationId xmlns:p14="http://schemas.microsoft.com/office/powerpoint/2010/main" val="4227569798"/>
      </p:ext>
    </p:extLst>
  </p:cSld>
  <p:clrMapOvr>
    <a:masterClrMapping/>
  </p:clrMapOvr>
  <p:transition spd="slow">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C58CA-C2BF-424D-AA1D-AEC6660D4D06}"/>
              </a:ext>
            </a:extLst>
          </p:cNvPr>
          <p:cNvSpPr txBox="1">
            <a:spLocks noGrp="1"/>
          </p:cNvSpPr>
          <p:nvPr>
            <p:ph type="title" idx="4294967295"/>
          </p:nvPr>
        </p:nvSpPr>
        <p:spPr>
          <a:xfrm>
            <a:off x="919438" y="476754"/>
            <a:ext cx="9700558" cy="719998"/>
          </a:xfrm>
        </p:spPr>
        <p:txBody>
          <a:bodyPr lIns="0" tIns="0" rIns="0" bIns="0" anchorCtr="1">
            <a:normAutofit/>
          </a:bodyPr>
          <a:lstStyle/>
          <a:p>
            <a:pPr lvl="0" algn="ctr">
              <a:lnSpc>
                <a:spcPct val="100000"/>
              </a:lnSpc>
            </a:pPr>
            <a:r>
              <a:rPr lang="en-US" sz="3600" dirty="0">
                <a:highlight>
                  <a:scrgbClr r="0" g="0" b="0">
                    <a:alpha val="0"/>
                  </a:scrgbClr>
                </a:highlight>
                <a:latin typeface="Trebuchet MS"/>
                <a:ea typeface="Microsoft YaHei" pitchFamily="2"/>
                <a:cs typeface="Arial" pitchFamily="2"/>
              </a:rPr>
              <a:t>Digital Trust</a:t>
            </a:r>
          </a:p>
        </p:txBody>
      </p:sp>
      <p:graphicFrame>
        <p:nvGraphicFramePr>
          <p:cNvPr id="5" name="Text Placeholder 2">
            <a:extLst>
              <a:ext uri="{FF2B5EF4-FFF2-40B4-BE49-F238E27FC236}">
                <a16:creationId xmlns:a16="http://schemas.microsoft.com/office/drawing/2014/main" id="{7E9010C2-CAF1-55BC-6BF3-6D9D51D7FF28}"/>
              </a:ext>
            </a:extLst>
          </p:cNvPr>
          <p:cNvGraphicFramePr/>
          <p:nvPr>
            <p:extLst>
              <p:ext uri="{D42A27DB-BD31-4B8C-83A1-F6EECF244321}">
                <p14:modId xmlns:p14="http://schemas.microsoft.com/office/powerpoint/2010/main" val="226232483"/>
              </p:ext>
            </p:extLst>
          </p:nvPr>
        </p:nvGraphicFramePr>
        <p:xfrm>
          <a:off x="919438" y="1259997"/>
          <a:ext cx="11140555" cy="5050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4776499"/>
      </p:ext>
    </p:extLst>
  </p:cSld>
  <p:clrMapOvr>
    <a:masterClrMapping/>
  </p:clrMapOvr>
  <p:transition>
    <p:circl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BE188-10DA-B4A1-0AEB-9ADA8744C996}"/>
              </a:ext>
            </a:extLst>
          </p:cNvPr>
          <p:cNvSpPr txBox="1">
            <a:spLocks noGrp="1"/>
          </p:cNvSpPr>
          <p:nvPr>
            <p:ph type="title" idx="4294967295"/>
          </p:nvPr>
        </p:nvSpPr>
        <p:spPr>
          <a:xfrm>
            <a:off x="1025764" y="544478"/>
            <a:ext cx="9700558" cy="1084322"/>
          </a:xfrm>
        </p:spPr>
        <p:txBody>
          <a:bodyPr lIns="0" tIns="0" rIns="0" bIns="0" anchorCtr="1">
            <a:normAutofit/>
          </a:bodyPr>
          <a:lstStyle/>
          <a:p>
            <a:pPr lvl="0" algn="ctr">
              <a:lnSpc>
                <a:spcPct val="100000"/>
              </a:lnSpc>
            </a:pPr>
            <a:r>
              <a:rPr lang="en-US" sz="3600" dirty="0">
                <a:highlight>
                  <a:scrgbClr r="0" g="0" b="0">
                    <a:alpha val="0"/>
                  </a:scrgbClr>
                </a:highlight>
                <a:latin typeface="Trebuchet MS"/>
                <a:ea typeface="Microsoft YaHei" pitchFamily="2"/>
                <a:cs typeface="Arial" pitchFamily="2"/>
              </a:rPr>
              <a:t>Components of Digital Trust</a:t>
            </a:r>
          </a:p>
        </p:txBody>
      </p:sp>
      <p:graphicFrame>
        <p:nvGraphicFramePr>
          <p:cNvPr id="5" name="Text Placeholder 2">
            <a:extLst>
              <a:ext uri="{FF2B5EF4-FFF2-40B4-BE49-F238E27FC236}">
                <a16:creationId xmlns:a16="http://schemas.microsoft.com/office/drawing/2014/main" id="{DBEAA265-E7CB-6619-25A8-94313C0F6408}"/>
              </a:ext>
            </a:extLst>
          </p:cNvPr>
          <p:cNvGraphicFramePr/>
          <p:nvPr>
            <p:extLst>
              <p:ext uri="{D42A27DB-BD31-4B8C-83A1-F6EECF244321}">
                <p14:modId xmlns:p14="http://schemas.microsoft.com/office/powerpoint/2010/main" val="4063628666"/>
              </p:ext>
            </p:extLst>
          </p:nvPr>
        </p:nvGraphicFramePr>
        <p:xfrm>
          <a:off x="609629" y="1092819"/>
          <a:ext cx="10969563" cy="3977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ABF3CEF-7B66-1534-9DBE-05B5DA62FF55}"/>
              </a:ext>
            </a:extLst>
          </p:cNvPr>
          <p:cNvSpPr txBox="1"/>
          <p:nvPr/>
        </p:nvSpPr>
        <p:spPr>
          <a:xfrm>
            <a:off x="961143" y="5295277"/>
            <a:ext cx="9829800"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Public Key Infrastructure (PKI) is the foundational cybersecurity architecture that manages, distributes, and verifies digital identities and encrypted communications across the internet</a:t>
            </a:r>
          </a:p>
        </p:txBody>
      </p:sp>
    </p:spTree>
    <p:extLst>
      <p:ext uri="{BB962C8B-B14F-4D97-AF65-F5344CB8AC3E}">
        <p14:creationId xmlns:p14="http://schemas.microsoft.com/office/powerpoint/2010/main" val="2784941458"/>
      </p:ext>
    </p:extLst>
  </p:cSld>
  <p:clrMapOvr>
    <a:masterClrMapping/>
  </p:clrMapOvr>
  <p:transition>
    <p:circl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7D8E-0E17-7A4B-4146-ADCFE29B8FCF}"/>
              </a:ext>
            </a:extLst>
          </p:cNvPr>
          <p:cNvSpPr txBox="1">
            <a:spLocks noGrp="1"/>
          </p:cNvSpPr>
          <p:nvPr>
            <p:ph type="title" idx="4294967295"/>
          </p:nvPr>
        </p:nvSpPr>
        <p:spPr>
          <a:xfrm>
            <a:off x="1032865" y="620688"/>
            <a:ext cx="9700558" cy="1084322"/>
          </a:xfrm>
        </p:spPr>
        <p:txBody>
          <a:bodyPr lIns="0" tIns="0" rIns="0" bIns="0">
            <a:normAutofit/>
          </a:bodyPr>
          <a:lstStyle/>
          <a:p>
            <a:pPr algn="ctr"/>
            <a:r>
              <a:rPr lang="en-US" sz="3600" dirty="0"/>
              <a:t>ETSI Digital Trust Standards</a:t>
            </a:r>
          </a:p>
        </p:txBody>
      </p:sp>
      <p:graphicFrame>
        <p:nvGraphicFramePr>
          <p:cNvPr id="5" name="Table 4">
            <a:extLst>
              <a:ext uri="{FF2B5EF4-FFF2-40B4-BE49-F238E27FC236}">
                <a16:creationId xmlns:a16="http://schemas.microsoft.com/office/drawing/2014/main" id="{97E5B098-FBB8-EDA6-A186-8D89DE082547}"/>
              </a:ext>
            </a:extLst>
          </p:cNvPr>
          <p:cNvGraphicFramePr>
            <a:graphicFrameLocks noGrp="1"/>
          </p:cNvGraphicFramePr>
          <p:nvPr>
            <p:extLst>
              <p:ext uri="{D42A27DB-BD31-4B8C-83A1-F6EECF244321}">
                <p14:modId xmlns:p14="http://schemas.microsoft.com/office/powerpoint/2010/main" val="3570761454"/>
              </p:ext>
            </p:extLst>
          </p:nvPr>
        </p:nvGraphicFramePr>
        <p:xfrm>
          <a:off x="838082" y="1368574"/>
          <a:ext cx="10090124" cy="4461540"/>
        </p:xfrm>
        <a:graphic>
          <a:graphicData uri="http://schemas.openxmlformats.org/drawingml/2006/table">
            <a:tbl>
              <a:tblPr>
                <a:tableStyleId>{BC89EF96-8CEA-46FF-86C4-4CE0E7609802}</a:tableStyleId>
              </a:tblPr>
              <a:tblGrid>
                <a:gridCol w="2769157">
                  <a:extLst>
                    <a:ext uri="{9D8B030D-6E8A-4147-A177-3AD203B41FA5}">
                      <a16:colId xmlns:a16="http://schemas.microsoft.com/office/drawing/2014/main" val="642859228"/>
                    </a:ext>
                  </a:extLst>
                </a:gridCol>
                <a:gridCol w="2266269">
                  <a:extLst>
                    <a:ext uri="{9D8B030D-6E8A-4147-A177-3AD203B41FA5}">
                      <a16:colId xmlns:a16="http://schemas.microsoft.com/office/drawing/2014/main" val="2803079901"/>
                    </a:ext>
                  </a:extLst>
                </a:gridCol>
                <a:gridCol w="5054698">
                  <a:extLst>
                    <a:ext uri="{9D8B030D-6E8A-4147-A177-3AD203B41FA5}">
                      <a16:colId xmlns:a16="http://schemas.microsoft.com/office/drawing/2014/main" val="1602481926"/>
                    </a:ext>
                  </a:extLst>
                </a:gridCol>
              </a:tblGrid>
              <a:tr h="566211">
                <a:tc>
                  <a:txBody>
                    <a:bodyPr/>
                    <a:lstStyle/>
                    <a:p>
                      <a:pPr>
                        <a:buNone/>
                      </a:pPr>
                      <a:r>
                        <a:rPr lang="en-US" sz="1800" cap="none" spc="0" dirty="0">
                          <a:solidFill>
                            <a:schemeClr val="tx1"/>
                          </a:solidFill>
                        </a:rPr>
                        <a:t>ETSI Standard</a:t>
                      </a:r>
                    </a:p>
                  </a:txBody>
                  <a:tcPr marL="154860" marR="154860" marT="77430" marB="154860" anchor="ctr">
                    <a:solidFill>
                      <a:srgbClr val="C5D3F1"/>
                    </a:solidFill>
                  </a:tcPr>
                </a:tc>
                <a:tc>
                  <a:txBody>
                    <a:bodyPr/>
                    <a:lstStyle/>
                    <a:p>
                      <a:pPr>
                        <a:buNone/>
                      </a:pPr>
                      <a:r>
                        <a:rPr lang="en-US" sz="1800" cap="none" spc="0">
                          <a:solidFill>
                            <a:schemeClr val="tx1"/>
                          </a:solidFill>
                        </a:rPr>
                        <a:t>ETSI Committee</a:t>
                      </a:r>
                    </a:p>
                  </a:txBody>
                  <a:tcPr marL="154860" marR="154860" marT="77430" marB="154860" anchor="ctr">
                    <a:solidFill>
                      <a:srgbClr val="C5D3F1"/>
                    </a:solidFill>
                  </a:tcPr>
                </a:tc>
                <a:tc>
                  <a:txBody>
                    <a:bodyPr/>
                    <a:lstStyle/>
                    <a:p>
                      <a:pPr>
                        <a:buNone/>
                      </a:pPr>
                      <a:r>
                        <a:rPr lang="en-US" sz="1800" cap="none" spc="0">
                          <a:solidFill>
                            <a:schemeClr val="tx1"/>
                          </a:solidFill>
                        </a:rPr>
                        <a:t>Main Purpose</a:t>
                      </a:r>
                    </a:p>
                  </a:txBody>
                  <a:tcPr marL="154860" marR="154860" marT="77430" marB="154860" anchor="ctr">
                    <a:solidFill>
                      <a:srgbClr val="C5D3F1"/>
                    </a:solidFill>
                  </a:tcPr>
                </a:tc>
                <a:extLst>
                  <a:ext uri="{0D108BD9-81ED-4DB2-BD59-A6C34878D82A}">
                    <a16:rowId xmlns:a16="http://schemas.microsoft.com/office/drawing/2014/main" val="157591454"/>
                  </a:ext>
                </a:extLst>
              </a:tr>
              <a:tr h="892308">
                <a:tc>
                  <a:txBody>
                    <a:bodyPr/>
                    <a:lstStyle/>
                    <a:p>
                      <a:pPr>
                        <a:buNone/>
                      </a:pPr>
                      <a:r>
                        <a:rPr lang="en-US" sz="1800" cap="none" spc="0">
                          <a:solidFill>
                            <a:schemeClr val="tx1"/>
                          </a:solidFill>
                        </a:rPr>
                        <a:t>ETSI EN 319 401</a:t>
                      </a:r>
                    </a:p>
                  </a:txBody>
                  <a:tcPr marL="154860" marR="154860" marT="77430" marB="154860" anchor="ctr">
                    <a:solidFill>
                      <a:srgbClr val="C5D3F1"/>
                    </a:solidFill>
                  </a:tcPr>
                </a:tc>
                <a:tc>
                  <a:txBody>
                    <a:bodyPr/>
                    <a:lstStyle/>
                    <a:p>
                      <a:pPr>
                        <a:buNone/>
                      </a:pPr>
                      <a:r>
                        <a:rPr lang="en-US" sz="1800" cap="none" spc="0" dirty="0">
                          <a:solidFill>
                            <a:schemeClr val="tx1"/>
                          </a:solidFill>
                        </a:rPr>
                        <a:t>ETSI ESI</a:t>
                      </a:r>
                    </a:p>
                  </a:txBody>
                  <a:tcPr marL="154860" marR="154860" marT="77430" marB="154860" anchor="ctr">
                    <a:solidFill>
                      <a:srgbClr val="C5D3F1"/>
                    </a:solidFill>
                  </a:tcPr>
                </a:tc>
                <a:tc>
                  <a:txBody>
                    <a:bodyPr/>
                    <a:lstStyle/>
                    <a:p>
                      <a:pPr>
                        <a:buNone/>
                      </a:pPr>
                      <a:r>
                        <a:rPr lang="en-US" sz="1800" cap="none" spc="0" dirty="0">
                          <a:solidFill>
                            <a:schemeClr val="tx1"/>
                          </a:solidFill>
                        </a:rPr>
                        <a:t>General requirements for trust service providers (TSPs)</a:t>
                      </a:r>
                    </a:p>
                  </a:txBody>
                  <a:tcPr marL="154860" marR="154860" marT="77430" marB="154860" anchor="ctr">
                    <a:solidFill>
                      <a:srgbClr val="C5D3F1"/>
                    </a:solidFill>
                  </a:tcPr>
                </a:tc>
                <a:extLst>
                  <a:ext uri="{0D108BD9-81ED-4DB2-BD59-A6C34878D82A}">
                    <a16:rowId xmlns:a16="http://schemas.microsoft.com/office/drawing/2014/main" val="1597716213"/>
                  </a:ext>
                </a:extLst>
              </a:tr>
              <a:tr h="1544502">
                <a:tc>
                  <a:txBody>
                    <a:bodyPr/>
                    <a:lstStyle/>
                    <a:p>
                      <a:pPr>
                        <a:buNone/>
                      </a:pPr>
                      <a:r>
                        <a:rPr lang="en-US" sz="1800" cap="none" spc="0" dirty="0">
                          <a:solidFill>
                            <a:schemeClr val="tx1"/>
                          </a:solidFill>
                        </a:rPr>
                        <a:t>ETSI EN 319 411</a:t>
                      </a:r>
                    </a:p>
                  </a:txBody>
                  <a:tcPr marL="154860" marR="154860" marT="77430" marB="154860" anchor="ctr">
                    <a:solidFill>
                      <a:srgbClr val="C5D3F1"/>
                    </a:solidFill>
                  </a:tcPr>
                </a:tc>
                <a:tc>
                  <a:txBody>
                    <a:bodyPr/>
                    <a:lstStyle/>
                    <a:p>
                      <a:pPr>
                        <a:buNone/>
                      </a:pPr>
                      <a:r>
                        <a:rPr lang="en-US" sz="1800" cap="none" spc="0" dirty="0">
                          <a:solidFill>
                            <a:schemeClr val="tx1"/>
                          </a:solidFill>
                        </a:rPr>
                        <a:t>ETSI ESI</a:t>
                      </a:r>
                    </a:p>
                  </a:txBody>
                  <a:tcPr marL="154860" marR="154860" marT="77430" marB="154860" anchor="ctr">
                    <a:solidFill>
                      <a:srgbClr val="C5D3F1"/>
                    </a:solidFill>
                  </a:tcPr>
                </a:tc>
                <a:tc>
                  <a:txBody>
                    <a:bodyPr/>
                    <a:lstStyle/>
                    <a:p>
                      <a:pPr>
                        <a:buNone/>
                      </a:pPr>
                      <a:r>
                        <a:rPr lang="en-US" sz="1800" cap="none" spc="0" dirty="0">
                          <a:solidFill>
                            <a:schemeClr val="tx1"/>
                          </a:solidFill>
                        </a:rPr>
                        <a:t>Security requirements for TSPs </a:t>
                      </a:r>
                      <a:r>
                        <a:rPr lang="en-US" sz="1800" dirty="0"/>
                        <a:t>issuing digital certificates for identities, web servers, or digital signatures</a:t>
                      </a:r>
                      <a:endParaRPr lang="en-US" sz="1800" cap="none" spc="0" dirty="0">
                        <a:solidFill>
                          <a:schemeClr val="tx1"/>
                        </a:solidFill>
                      </a:endParaRPr>
                    </a:p>
                  </a:txBody>
                  <a:tcPr marL="154860" marR="154860" marT="77430" marB="154860" anchor="ctr">
                    <a:solidFill>
                      <a:srgbClr val="C5D3F1"/>
                    </a:solidFill>
                  </a:tcPr>
                </a:tc>
                <a:extLst>
                  <a:ext uri="{0D108BD9-81ED-4DB2-BD59-A6C34878D82A}">
                    <a16:rowId xmlns:a16="http://schemas.microsoft.com/office/drawing/2014/main" val="4098096289"/>
                  </a:ext>
                </a:extLst>
              </a:tr>
              <a:tr h="566211">
                <a:tc>
                  <a:txBody>
                    <a:bodyPr/>
                    <a:lstStyle/>
                    <a:p>
                      <a:pPr>
                        <a:buNone/>
                      </a:pPr>
                      <a:r>
                        <a:rPr lang="en-US" sz="1800" cap="none" spc="0">
                          <a:solidFill>
                            <a:schemeClr val="tx1"/>
                          </a:solidFill>
                        </a:rPr>
                        <a:t>ETSI EN 319 421</a:t>
                      </a:r>
                    </a:p>
                  </a:txBody>
                  <a:tcPr marL="154860" marR="154860" marT="77430" marB="154860" anchor="ctr">
                    <a:solidFill>
                      <a:srgbClr val="C5D3F1"/>
                    </a:solidFill>
                  </a:tcPr>
                </a:tc>
                <a:tc>
                  <a:txBody>
                    <a:bodyPr/>
                    <a:lstStyle/>
                    <a:p>
                      <a:pPr>
                        <a:buNone/>
                      </a:pPr>
                      <a:r>
                        <a:rPr lang="en-US" sz="1800" cap="none" spc="0">
                          <a:solidFill>
                            <a:schemeClr val="tx1"/>
                          </a:solidFill>
                        </a:rPr>
                        <a:t>ETSI ESI</a:t>
                      </a:r>
                    </a:p>
                  </a:txBody>
                  <a:tcPr marL="154860" marR="154860" marT="77430" marB="154860" anchor="ctr">
                    <a:solidFill>
                      <a:srgbClr val="C5D3F1"/>
                    </a:solidFill>
                  </a:tcPr>
                </a:tc>
                <a:tc>
                  <a:txBody>
                    <a:bodyPr/>
                    <a:lstStyle/>
                    <a:p>
                      <a:pPr>
                        <a:buNone/>
                      </a:pPr>
                      <a:r>
                        <a:rPr lang="en-US" sz="1800" cap="none" spc="0" dirty="0">
                          <a:solidFill>
                            <a:schemeClr val="tx1"/>
                          </a:solidFill>
                        </a:rPr>
                        <a:t>Trusted timestamping services</a:t>
                      </a:r>
                    </a:p>
                  </a:txBody>
                  <a:tcPr marL="154860" marR="154860" marT="77430" marB="154860" anchor="ctr">
                    <a:solidFill>
                      <a:srgbClr val="C5D3F1"/>
                    </a:solidFill>
                  </a:tcPr>
                </a:tc>
                <a:extLst>
                  <a:ext uri="{0D108BD9-81ED-4DB2-BD59-A6C34878D82A}">
                    <a16:rowId xmlns:a16="http://schemas.microsoft.com/office/drawing/2014/main" val="3806321033"/>
                  </a:ext>
                </a:extLst>
              </a:tr>
              <a:tr h="892308">
                <a:tc>
                  <a:txBody>
                    <a:bodyPr/>
                    <a:lstStyle/>
                    <a:p>
                      <a:pPr>
                        <a:buNone/>
                      </a:pPr>
                      <a:r>
                        <a:rPr lang="en-US" sz="1800" cap="none" spc="0">
                          <a:solidFill>
                            <a:schemeClr val="tx1"/>
                          </a:solidFill>
                        </a:rPr>
                        <a:t>ETSI TS 119 312</a:t>
                      </a:r>
                    </a:p>
                  </a:txBody>
                  <a:tcPr marL="154860" marR="154860" marT="77430" marB="154860" anchor="ctr">
                    <a:solidFill>
                      <a:srgbClr val="C5D3F1"/>
                    </a:solidFill>
                  </a:tcPr>
                </a:tc>
                <a:tc>
                  <a:txBody>
                    <a:bodyPr/>
                    <a:lstStyle/>
                    <a:p>
                      <a:pPr>
                        <a:buNone/>
                      </a:pPr>
                      <a:r>
                        <a:rPr lang="en-US" sz="1800" cap="none" spc="0">
                          <a:solidFill>
                            <a:schemeClr val="tx1"/>
                          </a:solidFill>
                        </a:rPr>
                        <a:t>ETSI ESI</a:t>
                      </a:r>
                    </a:p>
                  </a:txBody>
                  <a:tcPr marL="154860" marR="154860" marT="77430" marB="154860" anchor="ctr">
                    <a:solidFill>
                      <a:srgbClr val="C5D3F1"/>
                    </a:solidFill>
                  </a:tcPr>
                </a:tc>
                <a:tc>
                  <a:txBody>
                    <a:bodyPr/>
                    <a:lstStyle/>
                    <a:p>
                      <a:pPr>
                        <a:buNone/>
                      </a:pPr>
                      <a:r>
                        <a:rPr lang="en-US" sz="1800" cap="none" spc="0" dirty="0">
                          <a:solidFill>
                            <a:schemeClr val="tx1"/>
                          </a:solidFill>
                        </a:rPr>
                        <a:t>Approved cryptographic algorithms and suites</a:t>
                      </a:r>
                    </a:p>
                  </a:txBody>
                  <a:tcPr marL="154860" marR="154860" marT="77430" marB="154860" anchor="ctr">
                    <a:solidFill>
                      <a:srgbClr val="C5D3F1"/>
                    </a:solidFill>
                  </a:tcPr>
                </a:tc>
                <a:extLst>
                  <a:ext uri="{0D108BD9-81ED-4DB2-BD59-A6C34878D82A}">
                    <a16:rowId xmlns:a16="http://schemas.microsoft.com/office/drawing/2014/main" val="3703437236"/>
                  </a:ext>
                </a:extLst>
              </a:tr>
            </a:tbl>
          </a:graphicData>
        </a:graphic>
      </p:graphicFrame>
    </p:spTree>
    <p:extLst>
      <p:ext uri="{BB962C8B-B14F-4D97-AF65-F5344CB8AC3E}">
        <p14:creationId xmlns:p14="http://schemas.microsoft.com/office/powerpoint/2010/main" val="4287534813"/>
      </p:ext>
    </p:extLst>
  </p:cSld>
  <p:clrMapOvr>
    <a:masterClrMapping/>
  </p:clrMapOvr>
  <p:transition>
    <p:circl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2EE3E4-E302-9A85-6AA3-89187026D5D6}"/>
              </a:ext>
            </a:extLst>
          </p:cNvPr>
          <p:cNvSpPr txBox="1">
            <a:spLocks noGrp="1"/>
          </p:cNvSpPr>
          <p:nvPr>
            <p:ph type="title" idx="4294967295"/>
          </p:nvPr>
        </p:nvSpPr>
        <p:spPr>
          <a:xfrm>
            <a:off x="986836" y="299859"/>
            <a:ext cx="10512862" cy="1133499"/>
          </a:xfrm>
        </p:spPr>
        <p:txBody>
          <a:bodyPr vert="horz" lIns="91440" tIns="45720" rIns="91440" bIns="45720" rtlCol="0" anchor="ctr" anchorCtr="1">
            <a:normAutofit fontScale="90000"/>
          </a:bodyPr>
          <a:lstStyle/>
          <a:p>
            <a:pPr lvl="0" algn="ctr">
              <a:spcBef>
                <a:spcPct val="0"/>
              </a:spcBef>
            </a:pPr>
            <a:r>
              <a:rPr lang="en-US" sz="3600" kern="1200" dirty="0">
                <a:solidFill>
                  <a:schemeClr val="tx1"/>
                </a:solidFill>
                <a:highlight>
                  <a:scrgbClr r="0" g="0" b="0">
                    <a:alpha val="0"/>
                  </a:scrgbClr>
                </a:highlight>
                <a:latin typeface="+mj-lt"/>
                <a:ea typeface="+mj-ea"/>
                <a:cs typeface="+mj-cs"/>
              </a:rPr>
              <a:t>Quantum-Safe vs Quantum-Secure Communications</a:t>
            </a:r>
          </a:p>
        </p:txBody>
      </p:sp>
      <p:graphicFrame>
        <p:nvGraphicFramePr>
          <p:cNvPr id="5" name="Text Placeholder 2">
            <a:extLst>
              <a:ext uri="{FF2B5EF4-FFF2-40B4-BE49-F238E27FC236}">
                <a16:creationId xmlns:a16="http://schemas.microsoft.com/office/drawing/2014/main" id="{FFD3EF81-F709-17BF-CFDF-509D1B303415}"/>
              </a:ext>
            </a:extLst>
          </p:cNvPr>
          <p:cNvGraphicFramePr/>
          <p:nvPr>
            <p:extLst/>
          </p:nvPr>
        </p:nvGraphicFramePr>
        <p:xfrm>
          <a:off x="986836" y="1690687"/>
          <a:ext cx="10151355" cy="4610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481300"/>
      </p:ext>
    </p:extLst>
  </p:cSld>
  <p:clrMapOvr>
    <a:masterClrMapping/>
  </p:clrMapOvr>
  <p:transition>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71D70-C986-77A2-21E0-B0D22B866239}"/>
              </a:ext>
            </a:extLst>
          </p:cNvPr>
          <p:cNvSpPr txBox="1">
            <a:spLocks noGrp="1"/>
          </p:cNvSpPr>
          <p:nvPr>
            <p:ph type="title" idx="4294967295"/>
          </p:nvPr>
        </p:nvSpPr>
        <p:spPr>
          <a:xfrm>
            <a:off x="1125860" y="480332"/>
            <a:ext cx="9700558" cy="1084322"/>
          </a:xfrm>
        </p:spPr>
        <p:txBody>
          <a:bodyPr lIns="0" tIns="0" rIns="0" bIns="0">
            <a:normAutofit fontScale="90000"/>
          </a:bodyPr>
          <a:lstStyle/>
          <a:p>
            <a:pPr algn="ctr"/>
            <a:r>
              <a:rPr lang="en-US" sz="3600" dirty="0"/>
              <a:t>ETSI Standards for Quantum-Safe and Quantum-Secure Communications</a:t>
            </a:r>
          </a:p>
        </p:txBody>
      </p:sp>
      <p:graphicFrame>
        <p:nvGraphicFramePr>
          <p:cNvPr id="5" name="Table 4">
            <a:extLst>
              <a:ext uri="{FF2B5EF4-FFF2-40B4-BE49-F238E27FC236}">
                <a16:creationId xmlns:a16="http://schemas.microsoft.com/office/drawing/2014/main" id="{35E8E0E9-6FF5-03D8-D078-2030CF890A02}"/>
              </a:ext>
            </a:extLst>
          </p:cNvPr>
          <p:cNvGraphicFramePr>
            <a:graphicFrameLocks noGrp="1"/>
          </p:cNvGraphicFramePr>
          <p:nvPr/>
        </p:nvGraphicFramePr>
        <p:xfrm>
          <a:off x="1782948" y="1684312"/>
          <a:ext cx="8621901" cy="3488994"/>
        </p:xfrm>
        <a:graphic>
          <a:graphicData uri="http://schemas.openxmlformats.org/drawingml/2006/table">
            <a:tbl>
              <a:tblPr>
                <a:tableStyleId>{3C2FFA5D-87B4-456A-9821-1D502468CF0F}</a:tableStyleId>
              </a:tblPr>
              <a:tblGrid>
                <a:gridCol w="2873967">
                  <a:extLst>
                    <a:ext uri="{9D8B030D-6E8A-4147-A177-3AD203B41FA5}">
                      <a16:colId xmlns:a16="http://schemas.microsoft.com/office/drawing/2014/main" val="3836065287"/>
                    </a:ext>
                  </a:extLst>
                </a:gridCol>
                <a:gridCol w="2942780">
                  <a:extLst>
                    <a:ext uri="{9D8B030D-6E8A-4147-A177-3AD203B41FA5}">
                      <a16:colId xmlns:a16="http://schemas.microsoft.com/office/drawing/2014/main" val="391228731"/>
                    </a:ext>
                  </a:extLst>
                </a:gridCol>
                <a:gridCol w="2805154">
                  <a:extLst>
                    <a:ext uri="{9D8B030D-6E8A-4147-A177-3AD203B41FA5}">
                      <a16:colId xmlns:a16="http://schemas.microsoft.com/office/drawing/2014/main" val="1854547946"/>
                    </a:ext>
                  </a:extLst>
                </a:gridCol>
              </a:tblGrid>
              <a:tr h="369017">
                <a:tc>
                  <a:txBody>
                    <a:bodyPr/>
                    <a:lstStyle/>
                    <a:p>
                      <a:pPr>
                        <a:buNone/>
                      </a:pPr>
                      <a:r>
                        <a:rPr lang="en-US" sz="1800"/>
                        <a:t>Standard</a:t>
                      </a:r>
                    </a:p>
                  </a:txBody>
                  <a:tcPr anchor="ctr">
                    <a:solidFill>
                      <a:srgbClr val="C5D3F1"/>
                    </a:solidFill>
                  </a:tcPr>
                </a:tc>
                <a:tc>
                  <a:txBody>
                    <a:bodyPr/>
                    <a:lstStyle/>
                    <a:p>
                      <a:pPr>
                        <a:buNone/>
                      </a:pPr>
                      <a:r>
                        <a:rPr lang="en-US" sz="1800"/>
                        <a:t>Committee / Group</a:t>
                      </a:r>
                    </a:p>
                  </a:txBody>
                  <a:tcPr anchor="ctr">
                    <a:solidFill>
                      <a:srgbClr val="C5D3F1"/>
                    </a:solidFill>
                  </a:tcPr>
                </a:tc>
                <a:tc>
                  <a:txBody>
                    <a:bodyPr/>
                    <a:lstStyle/>
                    <a:p>
                      <a:pPr>
                        <a:buNone/>
                      </a:pPr>
                      <a:r>
                        <a:rPr lang="en-US" sz="1800"/>
                        <a:t>Purpose</a:t>
                      </a:r>
                    </a:p>
                  </a:txBody>
                  <a:tcPr anchor="ctr">
                    <a:solidFill>
                      <a:srgbClr val="C5D3F1"/>
                    </a:solidFill>
                  </a:tcPr>
                </a:tc>
                <a:extLst>
                  <a:ext uri="{0D108BD9-81ED-4DB2-BD59-A6C34878D82A}">
                    <a16:rowId xmlns:a16="http://schemas.microsoft.com/office/drawing/2014/main" val="938598019"/>
                  </a:ext>
                </a:extLst>
              </a:tr>
              <a:tr h="645779">
                <a:tc>
                  <a:txBody>
                    <a:bodyPr/>
                    <a:lstStyle/>
                    <a:p>
                      <a:pPr>
                        <a:buNone/>
                      </a:pPr>
                      <a:r>
                        <a:rPr lang="fi-FI" dirty="0"/>
                        <a:t>ETSI TS 103 744 V1.2.1 (2025-03)</a:t>
                      </a:r>
                      <a:endParaRPr lang="en-US" sz="1800" b="0" dirty="0"/>
                    </a:p>
                  </a:txBody>
                  <a:tcPr anchor="ctr">
                    <a:solidFill>
                      <a:srgbClr val="C5D3F1"/>
                    </a:solidFill>
                  </a:tcPr>
                </a:tc>
                <a:tc>
                  <a:txBody>
                    <a:bodyPr/>
                    <a:lstStyle/>
                    <a:p>
                      <a:pPr>
                        <a:buNone/>
                      </a:pPr>
                      <a:r>
                        <a:rPr lang="en-US" sz="1800" dirty="0"/>
                        <a:t>ETSI </a:t>
                      </a:r>
                      <a:r>
                        <a:rPr lang="en-US" dirty="0"/>
                        <a:t>TC CYBER WG QSC</a:t>
                      </a:r>
                      <a:endParaRPr lang="en-US" sz="1800" dirty="0"/>
                    </a:p>
                  </a:txBody>
                  <a:tcPr anchor="ctr">
                    <a:solidFill>
                      <a:srgbClr val="C5D3F1"/>
                    </a:solidFill>
                  </a:tcPr>
                </a:tc>
                <a:tc>
                  <a:txBody>
                    <a:bodyPr/>
                    <a:lstStyle/>
                    <a:p>
                      <a:pPr>
                        <a:buNone/>
                      </a:pPr>
                      <a:r>
                        <a:rPr lang="en-US" dirty="0"/>
                        <a:t>Quantum-safe Hybrid Key Establishment</a:t>
                      </a:r>
                      <a:endParaRPr lang="en-US" sz="1800" dirty="0"/>
                    </a:p>
                  </a:txBody>
                  <a:tcPr anchor="ctr">
                    <a:solidFill>
                      <a:srgbClr val="C5D3F1"/>
                    </a:solidFill>
                  </a:tcPr>
                </a:tc>
                <a:extLst>
                  <a:ext uri="{0D108BD9-81ED-4DB2-BD59-A6C34878D82A}">
                    <a16:rowId xmlns:a16="http://schemas.microsoft.com/office/drawing/2014/main" val="2535881934"/>
                  </a:ext>
                </a:extLst>
              </a:tr>
              <a:tr h="645779">
                <a:tc>
                  <a:txBody>
                    <a:bodyPr/>
                    <a:lstStyle/>
                    <a:p>
                      <a:pPr>
                        <a:buNone/>
                      </a:pPr>
                      <a:r>
                        <a:rPr lang="en-US" sz="1800" b="0" dirty="0"/>
                        <a:t>ETSI GS QKD Series</a:t>
                      </a:r>
                    </a:p>
                  </a:txBody>
                  <a:tcPr anchor="ctr">
                    <a:solidFill>
                      <a:srgbClr val="C5D3F1"/>
                    </a:solidFill>
                  </a:tcPr>
                </a:tc>
                <a:tc>
                  <a:txBody>
                    <a:bodyPr/>
                    <a:lstStyle/>
                    <a:p>
                      <a:pPr>
                        <a:buNone/>
                      </a:pPr>
                      <a:r>
                        <a:rPr lang="en-US" sz="1800" dirty="0"/>
                        <a:t>ETSI ISG QKD</a:t>
                      </a:r>
                    </a:p>
                  </a:txBody>
                  <a:tcPr anchor="ctr">
                    <a:solidFill>
                      <a:srgbClr val="C5D3F1"/>
                    </a:solidFill>
                  </a:tcPr>
                </a:tc>
                <a:tc>
                  <a:txBody>
                    <a:bodyPr/>
                    <a:lstStyle/>
                    <a:p>
                      <a:pPr>
                        <a:buNone/>
                      </a:pPr>
                      <a:r>
                        <a:rPr lang="en-US" sz="1800"/>
                        <a:t>Quantum-secure communication using QKD</a:t>
                      </a:r>
                    </a:p>
                  </a:txBody>
                  <a:tcPr anchor="ctr">
                    <a:solidFill>
                      <a:srgbClr val="C5D3F1"/>
                    </a:solidFill>
                  </a:tcPr>
                </a:tc>
                <a:extLst>
                  <a:ext uri="{0D108BD9-81ED-4DB2-BD59-A6C34878D82A}">
                    <a16:rowId xmlns:a16="http://schemas.microsoft.com/office/drawing/2014/main" val="3692069302"/>
                  </a:ext>
                </a:extLst>
              </a:tr>
              <a:tr h="645779">
                <a:tc>
                  <a:txBody>
                    <a:bodyPr/>
                    <a:lstStyle/>
                    <a:p>
                      <a:pPr>
                        <a:buNone/>
                      </a:pPr>
                      <a:r>
                        <a:rPr lang="fi-FI" dirty="0"/>
                        <a:t>ETSI TR 104 171 (2026-03)</a:t>
                      </a:r>
                      <a:endParaRPr lang="en-US" sz="1800" b="0" dirty="0"/>
                    </a:p>
                  </a:txBody>
                  <a:tcPr anchor="ctr">
                    <a:solidFill>
                      <a:srgbClr val="C5D3F1"/>
                    </a:solidFill>
                  </a:tcPr>
                </a:tc>
                <a:tc>
                  <a:txBody>
                    <a:bodyPr/>
                    <a:lstStyle/>
                    <a:p>
                      <a:pPr>
                        <a:buNone/>
                      </a:pPr>
                      <a:r>
                        <a:rPr lang="en-US" sz="1800" dirty="0"/>
                        <a:t>ETSI </a:t>
                      </a:r>
                      <a:r>
                        <a:rPr lang="en-US" dirty="0"/>
                        <a:t>TC CYBER WG </a:t>
                      </a:r>
                      <a:r>
                        <a:rPr lang="en-US" sz="1800" dirty="0"/>
                        <a:t>QSC</a:t>
                      </a:r>
                    </a:p>
                  </a:txBody>
                  <a:tcPr anchor="ctr">
                    <a:solidFill>
                      <a:srgbClr val="C5D3F1"/>
                    </a:solidFill>
                  </a:tcPr>
                </a:tc>
                <a:tc>
                  <a:txBody>
                    <a:bodyPr/>
                    <a:lstStyle/>
                    <a:p>
                      <a:pPr>
                        <a:buNone/>
                      </a:pPr>
                      <a:r>
                        <a:rPr lang="en-US" dirty="0"/>
                        <a:t>Quantum Random Number Generators (QRNG)</a:t>
                      </a:r>
                      <a:endParaRPr lang="en-US" sz="1800" dirty="0"/>
                    </a:p>
                  </a:txBody>
                  <a:tcPr anchor="ctr">
                    <a:solidFill>
                      <a:srgbClr val="C5D3F1"/>
                    </a:solidFill>
                  </a:tcPr>
                </a:tc>
                <a:extLst>
                  <a:ext uri="{0D108BD9-81ED-4DB2-BD59-A6C34878D82A}">
                    <a16:rowId xmlns:a16="http://schemas.microsoft.com/office/drawing/2014/main" val="3699092418"/>
                  </a:ext>
                </a:extLst>
              </a:tr>
              <a:tr h="645779">
                <a:tc>
                  <a:txBody>
                    <a:bodyPr/>
                    <a:lstStyle/>
                    <a:p>
                      <a:pPr>
                        <a:buNone/>
                      </a:pPr>
                      <a:r>
                        <a:rPr lang="fi-FI" sz="1800" b="0" u="none" strike="noStrike" kern="1200" dirty="0">
                          <a:solidFill>
                            <a:schemeClr val="dk1"/>
                          </a:solidFill>
                          <a:effectLst/>
                          <a:latin typeface="+mn-lt"/>
                          <a:ea typeface="+mn-ea"/>
                          <a:cs typeface="+mn-cs"/>
                        </a:rPr>
                        <a:t>ETSI TR 104 239-1 (2026-03)</a:t>
                      </a:r>
                      <a:r>
                        <a:rPr lang="fi-FI" u="none" dirty="0"/>
                        <a:t> </a:t>
                      </a:r>
                      <a:endParaRPr lang="en-US" sz="1800" b="0" u="none" dirty="0"/>
                    </a:p>
                  </a:txBody>
                  <a:tcPr anchor="ctr">
                    <a:solidFill>
                      <a:srgbClr val="C5D3F1"/>
                    </a:solidFill>
                  </a:tcPr>
                </a:tc>
                <a:tc>
                  <a:txBody>
                    <a:bodyPr/>
                    <a:lstStyle/>
                    <a:p>
                      <a:pPr>
                        <a:buNone/>
                      </a:pPr>
                      <a:r>
                        <a:rPr lang="en-US" sz="1800" dirty="0"/>
                        <a:t>ETSI </a:t>
                      </a:r>
                      <a:r>
                        <a:rPr lang="en-US" dirty="0"/>
                        <a:t>TC CYBER WG</a:t>
                      </a:r>
                      <a:r>
                        <a:rPr lang="en-US" sz="1800" dirty="0"/>
                        <a:t> QSC</a:t>
                      </a:r>
                    </a:p>
                  </a:txBody>
                  <a:tcPr anchor="ctr">
                    <a:solidFill>
                      <a:srgbClr val="C5D3F1"/>
                    </a:solidFill>
                  </a:tcPr>
                </a:tc>
                <a:tc>
                  <a:txBody>
                    <a:bodyPr/>
                    <a:lstStyle/>
                    <a:p>
                      <a:pPr>
                        <a:buNone/>
                      </a:pPr>
                      <a:r>
                        <a:rPr lang="en-US" sz="1800" dirty="0"/>
                        <a:t>Quantum-safe framework and threat analysis</a:t>
                      </a:r>
                    </a:p>
                  </a:txBody>
                  <a:tcPr anchor="ctr">
                    <a:solidFill>
                      <a:srgbClr val="C5D3F1"/>
                    </a:solidFill>
                  </a:tcPr>
                </a:tc>
                <a:extLst>
                  <a:ext uri="{0D108BD9-81ED-4DB2-BD59-A6C34878D82A}">
                    <a16:rowId xmlns:a16="http://schemas.microsoft.com/office/drawing/2014/main" val="3661976413"/>
                  </a:ext>
                </a:extLst>
              </a:tr>
            </a:tbl>
          </a:graphicData>
        </a:graphic>
      </p:graphicFrame>
      <p:sp>
        <p:nvSpPr>
          <p:cNvPr id="6" name="Rectangle 1">
            <a:extLst>
              <a:ext uri="{FF2B5EF4-FFF2-40B4-BE49-F238E27FC236}">
                <a16:creationId xmlns:a16="http://schemas.microsoft.com/office/drawing/2014/main" id="{FC7182A4-0E1D-3D90-EA07-39BECB77788D}"/>
              </a:ext>
            </a:extLst>
          </p:cNvPr>
          <p:cNvSpPr>
            <a:spLocks noGrp="1" noChangeArrowheads="1"/>
          </p:cNvSpPr>
          <p:nvPr>
            <p:ph type="body" idx="4294967295"/>
          </p:nvPr>
        </p:nvSpPr>
        <p:spPr bwMode="auto">
          <a:xfrm>
            <a:off x="2020186" y="5412623"/>
            <a:ext cx="83846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1600" b="0" i="0" u="none" strike="noStrike" cap="none" normalizeH="0" baseline="0" dirty="0">
                <a:ln>
                  <a:noFill/>
                </a:ln>
                <a:solidFill>
                  <a:schemeClr val="tx1"/>
                </a:solidFill>
                <a:effectLst/>
                <a:latin typeface="Trebuchet MS" panose="020B0603020202020204" pitchFamily="34" charset="0"/>
              </a:rPr>
              <a:t>The ISG for Quantum-safe cryptography (QSC) is now Working Group (WG) of TC Cyber</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sz="1600" b="0" i="0" u="none" strike="noStrike" cap="none" normalizeH="0" baseline="0" dirty="0">
                <a:ln>
                  <a:noFill/>
                </a:ln>
                <a:solidFill>
                  <a:schemeClr val="tx1"/>
                </a:solidFill>
                <a:effectLst/>
                <a:latin typeface="Trebuchet MS" panose="020B0603020202020204" pitchFamily="34" charset="0"/>
              </a:rPr>
              <a:t>There exists ISG for Quantum Key Distribution (QKD) </a:t>
            </a:r>
          </a:p>
        </p:txBody>
      </p:sp>
    </p:spTree>
    <p:extLst>
      <p:ext uri="{BB962C8B-B14F-4D97-AF65-F5344CB8AC3E}">
        <p14:creationId xmlns:p14="http://schemas.microsoft.com/office/powerpoint/2010/main" val="1811943374"/>
      </p:ext>
    </p:extLst>
  </p:cSld>
  <p:clrMapOvr>
    <a:masterClrMapping/>
  </p:clrMapOvr>
  <p:transition>
    <p:circl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37F6A-CB03-05A7-D094-72F6453055E1}"/>
              </a:ext>
            </a:extLst>
          </p:cNvPr>
          <p:cNvSpPr txBox="1">
            <a:spLocks noGrp="1"/>
          </p:cNvSpPr>
          <p:nvPr>
            <p:ph type="title" idx="4294967295"/>
          </p:nvPr>
        </p:nvSpPr>
        <p:spPr>
          <a:xfrm>
            <a:off x="794478" y="602998"/>
            <a:ext cx="9520559" cy="1064517"/>
          </a:xfrm>
        </p:spPr>
        <p:txBody>
          <a:bodyPr lIns="0" tIns="0" rIns="0" bIns="0" anchorCtr="1"/>
          <a:lstStyle/>
          <a:p>
            <a:pPr lvl="0" algn="ctr">
              <a:lnSpc>
                <a:spcPct val="100000"/>
              </a:lnSpc>
            </a:pPr>
            <a:r>
              <a:rPr lang="en-US" sz="3600" dirty="0">
                <a:highlight>
                  <a:scrgbClr r="0" g="0" b="0">
                    <a:alpha val="0"/>
                  </a:scrgbClr>
                </a:highlight>
                <a:latin typeface="Trebuchet MS"/>
                <a:ea typeface="Microsoft YaHei" pitchFamily="2"/>
                <a:cs typeface="Arial" pitchFamily="2"/>
              </a:rPr>
              <a:t>Security of AI</a:t>
            </a:r>
          </a:p>
        </p:txBody>
      </p:sp>
      <p:sp>
        <p:nvSpPr>
          <p:cNvPr id="3" name="Text Placeholder 2">
            <a:extLst>
              <a:ext uri="{FF2B5EF4-FFF2-40B4-BE49-F238E27FC236}">
                <a16:creationId xmlns:a16="http://schemas.microsoft.com/office/drawing/2014/main" id="{BA1890FF-C34F-343E-8C9C-D76DAE8C9F8D}"/>
              </a:ext>
            </a:extLst>
          </p:cNvPr>
          <p:cNvSpPr txBox="1">
            <a:spLocks noGrp="1"/>
          </p:cNvSpPr>
          <p:nvPr>
            <p:ph type="body" idx="4294967295"/>
          </p:nvPr>
        </p:nvSpPr>
        <p:spPr>
          <a:xfrm>
            <a:off x="261764" y="1340768"/>
            <a:ext cx="11004309" cy="4930823"/>
          </a:xfrm>
        </p:spPr>
        <p:txBody>
          <a:bodyPr lIns="0" tIns="0" rIns="0" bIns="0">
            <a:normAutofit/>
          </a:bodyPr>
          <a:lstStyle/>
          <a:p>
            <a:pPr lvl="0">
              <a:lnSpc>
                <a:spcPct val="100000"/>
              </a:lnSpc>
              <a:spcBef>
                <a:spcPts val="1415"/>
              </a:spcBef>
              <a:buNone/>
            </a:pPr>
            <a:r>
              <a:rPr lang="en-US" sz="1600" dirty="0">
                <a:solidFill>
                  <a:srgbClr val="002060"/>
                </a:solidFill>
                <a:highlight>
                  <a:scrgbClr r="0" g="0" b="0">
                    <a:alpha val="0"/>
                  </a:scrgbClr>
                </a:highlight>
                <a:latin typeface="Trebuchet MS"/>
                <a:ea typeface="Microsoft YaHei" pitchFamily="2"/>
                <a:cs typeface="Arial" pitchFamily="2"/>
              </a:rPr>
              <a:t>Security of AI focuses on protecting AI systems against attacks, manipulation, misuse, unsafe behavior, malicious inputs.</a:t>
            </a:r>
          </a:p>
          <a:p>
            <a:pPr marL="0" lvl="0" indent="0">
              <a:lnSpc>
                <a:spcPct val="100000"/>
              </a:lnSpc>
              <a:spcBef>
                <a:spcPts val="850"/>
              </a:spcBef>
              <a:buSzPct val="45000"/>
              <a:buNone/>
            </a:pPr>
            <a:endParaRPr lang="en-US" sz="2100" dirty="0">
              <a:solidFill>
                <a:srgbClr val="002060"/>
              </a:solidFill>
              <a:highlight>
                <a:scrgbClr r="0" g="0" b="0">
                  <a:alpha val="0"/>
                </a:scrgbClr>
              </a:highlight>
              <a:latin typeface="Trebuchet MS"/>
              <a:ea typeface="Microsoft YaHei" pitchFamily="2"/>
              <a:cs typeface="Arial" pitchFamily="2"/>
            </a:endParaRPr>
          </a:p>
          <a:p>
            <a:pPr marL="0" lvl="0" indent="0">
              <a:lnSpc>
                <a:spcPct val="100000"/>
              </a:lnSpc>
              <a:spcBef>
                <a:spcPts val="1415"/>
              </a:spcBef>
              <a:buSzPct val="45000"/>
              <a:buNone/>
            </a:pPr>
            <a:endParaRPr lang="en-US" sz="2600" dirty="0">
              <a:solidFill>
                <a:srgbClr val="002060"/>
              </a:solidFill>
              <a:highlight>
                <a:scrgbClr r="0" g="0" b="0">
                  <a:alpha val="0"/>
                </a:scrgbClr>
              </a:highlight>
              <a:latin typeface="Trebuchet MS"/>
              <a:ea typeface="Microsoft YaHei" pitchFamily="2"/>
              <a:cs typeface="Arial" pitchFamily="2"/>
            </a:endParaRPr>
          </a:p>
        </p:txBody>
      </p:sp>
      <p:pic>
        <p:nvPicPr>
          <p:cNvPr id="6" name="Picture 5">
            <a:extLst>
              <a:ext uri="{FF2B5EF4-FFF2-40B4-BE49-F238E27FC236}">
                <a16:creationId xmlns:a16="http://schemas.microsoft.com/office/drawing/2014/main" id="{91F6E30C-5656-D87E-AFC8-1CE8273458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02" y="1603507"/>
            <a:ext cx="8714829" cy="4904697"/>
          </a:xfrm>
          <a:prstGeom prst="rect">
            <a:avLst/>
          </a:prstGeom>
        </p:spPr>
      </p:pic>
    </p:spTree>
    <p:extLst>
      <p:ext uri="{BB962C8B-B14F-4D97-AF65-F5344CB8AC3E}">
        <p14:creationId xmlns:p14="http://schemas.microsoft.com/office/powerpoint/2010/main" val="3100931136"/>
      </p:ext>
    </p:extLst>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p:cNvSpPr>
          <p:nvPr>
            <p:ph type="body" sz="half" idx="2"/>
          </p:nvPr>
        </p:nvSpPr>
        <p:spPr>
          <a:xfrm>
            <a:off x="5086301" y="2050257"/>
            <a:ext cx="5310082" cy="342265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ormAutofit fontScale="92500"/>
          </a:bodyPr>
          <a:lstStyle/>
          <a:p>
            <a:pPr defTabSz="762000" eaLnBrk="0" hangingPunct="0">
              <a:lnSpc>
                <a:spcPct val="90000"/>
              </a:lnSpc>
              <a:spcBef>
                <a:spcPct val="0"/>
              </a:spcBef>
              <a:spcAft>
                <a:spcPct val="50000"/>
              </a:spcAft>
              <a:buNone/>
              <a:tabLst>
                <a:tab pos="1235075" algn="l"/>
              </a:tabLst>
            </a:pPr>
            <a:r>
              <a:rPr lang="de-DE" altLang="en-US" sz="2800" b="1" dirty="0" smtClean="0">
                <a:solidFill>
                  <a:srgbClr val="D93192"/>
                </a:solidFill>
                <a:latin typeface="Arial Narrow" panose="020B0606020202030204" pitchFamily="34" charset="0"/>
              </a:rPr>
              <a:t>Transparency</a:t>
            </a:r>
          </a:p>
          <a:p>
            <a:pPr defTabSz="762000" eaLnBrk="0" hangingPunct="0">
              <a:lnSpc>
                <a:spcPct val="90000"/>
              </a:lnSpc>
              <a:spcBef>
                <a:spcPct val="0"/>
              </a:spcBef>
              <a:spcAft>
                <a:spcPct val="50000"/>
              </a:spcAft>
              <a:buNone/>
              <a:tabLst>
                <a:tab pos="1235075" algn="l"/>
              </a:tabLst>
            </a:pPr>
            <a:r>
              <a:rPr lang="de-DE" altLang="en-US" sz="2800" b="1" dirty="0">
                <a:solidFill>
                  <a:srgbClr val="00B7A5"/>
                </a:solidFill>
                <a:latin typeface="Arial Narrow" panose="020B0606020202030204" pitchFamily="34" charset="0"/>
              </a:rPr>
              <a:t>Openness and development dimension</a:t>
            </a:r>
            <a:endParaRPr lang="de-DE" altLang="en-US" sz="2800" b="1" dirty="0" smtClean="0">
              <a:solidFill>
                <a:srgbClr val="00B7A5"/>
              </a:solidFill>
              <a:latin typeface="Arial Narrow" panose="020B0606020202030204" pitchFamily="34" charset="0"/>
            </a:endParaRPr>
          </a:p>
          <a:p>
            <a:pPr defTabSz="762000" eaLnBrk="0" hangingPunct="0">
              <a:lnSpc>
                <a:spcPct val="90000"/>
              </a:lnSpc>
              <a:spcBef>
                <a:spcPct val="0"/>
              </a:spcBef>
              <a:spcAft>
                <a:spcPct val="50000"/>
              </a:spcAft>
              <a:buNone/>
              <a:tabLst>
                <a:tab pos="1235075" algn="l"/>
              </a:tabLst>
            </a:pPr>
            <a:r>
              <a:rPr lang="de-DE" altLang="en-US" sz="2800" b="1" dirty="0">
                <a:solidFill>
                  <a:srgbClr val="EAEC5E"/>
                </a:solidFill>
                <a:latin typeface="Arial Narrow" panose="020B0606020202030204" pitchFamily="34" charset="0"/>
              </a:rPr>
              <a:t>Impartiality and consensus</a:t>
            </a:r>
            <a:endParaRPr lang="de-DE" altLang="en-US" sz="2800" b="1" dirty="0" smtClean="0">
              <a:solidFill>
                <a:srgbClr val="EAEC5E"/>
              </a:solidFill>
              <a:latin typeface="Arial Narrow" panose="020B0606020202030204" pitchFamily="34" charset="0"/>
            </a:endParaRPr>
          </a:p>
          <a:p>
            <a:pPr defTabSz="762000" eaLnBrk="0" hangingPunct="0">
              <a:lnSpc>
                <a:spcPct val="90000"/>
              </a:lnSpc>
              <a:spcBef>
                <a:spcPct val="0"/>
              </a:spcBef>
              <a:spcAft>
                <a:spcPct val="50000"/>
              </a:spcAft>
              <a:buNone/>
              <a:tabLst>
                <a:tab pos="1235075" algn="l"/>
              </a:tabLst>
            </a:pPr>
            <a:r>
              <a:rPr lang="de-DE" altLang="en-US" sz="2800" b="1" dirty="0">
                <a:solidFill>
                  <a:srgbClr val="EF9100"/>
                </a:solidFill>
                <a:latin typeface="Arial Narrow" panose="020B0606020202030204" pitchFamily="34" charset="0"/>
              </a:rPr>
              <a:t>Effectiveness and relevance</a:t>
            </a:r>
            <a:endParaRPr lang="de-DE" altLang="en-US" sz="2800" b="1" dirty="0" smtClean="0">
              <a:solidFill>
                <a:srgbClr val="EF9100"/>
              </a:solidFill>
              <a:latin typeface="Arial Narrow" panose="020B0606020202030204" pitchFamily="34" charset="0"/>
            </a:endParaRPr>
          </a:p>
          <a:p>
            <a:pPr defTabSz="762000" eaLnBrk="0" hangingPunct="0">
              <a:lnSpc>
                <a:spcPct val="90000"/>
              </a:lnSpc>
              <a:spcBef>
                <a:spcPct val="0"/>
              </a:spcBef>
              <a:spcAft>
                <a:spcPct val="50000"/>
              </a:spcAft>
              <a:buNone/>
              <a:tabLst>
                <a:tab pos="1235075" algn="l"/>
              </a:tabLst>
            </a:pPr>
            <a:r>
              <a:rPr lang="de-DE" altLang="en-US" sz="2800" b="1" dirty="0" smtClean="0">
                <a:solidFill>
                  <a:schemeClr val="hlink"/>
                </a:solidFill>
                <a:latin typeface="Arial Narrow" panose="020B0606020202030204" pitchFamily="34" charset="0"/>
              </a:rPr>
              <a:t>Consistency</a:t>
            </a:r>
          </a:p>
          <a:p>
            <a:pPr defTabSz="762000" eaLnBrk="0" hangingPunct="0">
              <a:lnSpc>
                <a:spcPct val="90000"/>
              </a:lnSpc>
              <a:spcBef>
                <a:spcPct val="0"/>
              </a:spcBef>
              <a:spcAft>
                <a:spcPct val="50000"/>
              </a:spcAft>
              <a:buNone/>
              <a:tabLst>
                <a:tab pos="1235075" algn="l"/>
              </a:tabLst>
            </a:pPr>
            <a:r>
              <a:rPr lang="de-DE" altLang="en-US" sz="2800" b="1" dirty="0" smtClean="0">
                <a:solidFill>
                  <a:srgbClr val="FF0000"/>
                </a:solidFill>
                <a:latin typeface="Arial Narrow" panose="020B0606020202030204" pitchFamily="34" charset="0"/>
              </a:rPr>
              <a:t>Sustainibility and Stability</a:t>
            </a:r>
          </a:p>
        </p:txBody>
      </p:sp>
      <p:sp>
        <p:nvSpPr>
          <p:cNvPr id="36868" name="Rectangle 4"/>
          <p:cNvSpPr>
            <a:spLocks noChangeArrowheads="1"/>
          </p:cNvSpPr>
          <p:nvPr/>
        </p:nvSpPr>
        <p:spPr bwMode="auto">
          <a:xfrm>
            <a:off x="5561012" y="1676400"/>
            <a:ext cx="5105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defTabSz="762000">
              <a:spcBef>
                <a:spcPct val="0"/>
              </a:spcBef>
              <a:defRPr>
                <a:solidFill>
                  <a:schemeClr val="tx1"/>
                </a:solidFill>
                <a:latin typeface="Calibri" panose="020F0502020204030204" pitchFamily="34" charset="0"/>
              </a:defRPr>
            </a:lvl1pPr>
            <a:lvl2pPr marL="762000" indent="-285750" defTabSz="762000">
              <a:spcBef>
                <a:spcPct val="0"/>
              </a:spcBef>
              <a:defRPr>
                <a:solidFill>
                  <a:schemeClr val="tx1"/>
                </a:solidFill>
                <a:latin typeface="Calibri" panose="020F0502020204030204" pitchFamily="34" charset="0"/>
              </a:defRPr>
            </a:lvl2pPr>
            <a:lvl3pPr marL="1181100" indent="-228600" defTabSz="762000">
              <a:spcBef>
                <a:spcPct val="0"/>
              </a:spcBef>
              <a:defRPr>
                <a:solidFill>
                  <a:schemeClr val="tx1"/>
                </a:solidFill>
                <a:latin typeface="Calibri" panose="020F0502020204030204" pitchFamily="34" charset="0"/>
              </a:defRPr>
            </a:lvl3pPr>
            <a:lvl4pPr marL="1600200" indent="-228600" defTabSz="762000">
              <a:spcBef>
                <a:spcPct val="0"/>
              </a:spcBef>
              <a:defRPr>
                <a:solidFill>
                  <a:schemeClr val="tx1"/>
                </a:solidFill>
                <a:latin typeface="Calibri" panose="020F0502020204030204" pitchFamily="34" charset="0"/>
              </a:defRPr>
            </a:lvl4pPr>
            <a:lvl5pPr marL="2057400" indent="-228600" defTabSz="762000">
              <a:spcBef>
                <a:spcPct val="0"/>
              </a:spcBef>
              <a:defRPr>
                <a:solidFill>
                  <a:schemeClr val="tx1"/>
                </a:solidFill>
                <a:latin typeface="Calibri" panose="020F0502020204030204" pitchFamily="34" charset="0"/>
              </a:defRPr>
            </a:lvl5pPr>
            <a:lvl6pPr marL="2514600" indent="-228600" defTabSz="762000" fontAlgn="base">
              <a:spcBef>
                <a:spcPct val="0"/>
              </a:spcBef>
              <a:spcAft>
                <a:spcPct val="0"/>
              </a:spcAft>
              <a:defRPr>
                <a:solidFill>
                  <a:schemeClr val="tx1"/>
                </a:solidFill>
                <a:latin typeface="Calibri" panose="020F0502020204030204" pitchFamily="34" charset="0"/>
              </a:defRPr>
            </a:lvl6pPr>
            <a:lvl7pPr marL="2971800" indent="-228600" defTabSz="762000" fontAlgn="base">
              <a:spcBef>
                <a:spcPct val="0"/>
              </a:spcBef>
              <a:spcAft>
                <a:spcPct val="0"/>
              </a:spcAft>
              <a:defRPr>
                <a:solidFill>
                  <a:schemeClr val="tx1"/>
                </a:solidFill>
                <a:latin typeface="Calibri" panose="020F0502020204030204" pitchFamily="34" charset="0"/>
              </a:defRPr>
            </a:lvl7pPr>
            <a:lvl8pPr marL="3429000" indent="-228600" defTabSz="762000" fontAlgn="base">
              <a:spcBef>
                <a:spcPct val="0"/>
              </a:spcBef>
              <a:spcAft>
                <a:spcPct val="0"/>
              </a:spcAft>
              <a:defRPr>
                <a:solidFill>
                  <a:schemeClr val="tx1"/>
                </a:solidFill>
                <a:latin typeface="Calibri" panose="020F0502020204030204" pitchFamily="34" charset="0"/>
              </a:defRPr>
            </a:lvl8pPr>
            <a:lvl9pPr marL="3886200" indent="-228600" defTabSz="762000" fontAlgn="base">
              <a:spcBef>
                <a:spcPct val="0"/>
              </a:spcBef>
              <a:spcAft>
                <a:spcPct val="0"/>
              </a:spcAft>
              <a:defRPr>
                <a:solidFill>
                  <a:schemeClr val="tx1"/>
                </a:solidFill>
                <a:latin typeface="Calibri" panose="020F0502020204030204" pitchFamily="34" charset="0"/>
              </a:defRPr>
            </a:lvl9pPr>
          </a:lstStyle>
          <a:p>
            <a:pPr eaLnBrk="0" hangingPunct="0">
              <a:spcAft>
                <a:spcPct val="50000"/>
              </a:spcAft>
              <a:buFontTx/>
              <a:buNone/>
            </a:pPr>
            <a:endParaRPr lang="de-DE" altLang="en-US" sz="2800">
              <a:latin typeface="Times New Roman" panose="02020603050405020304" pitchFamily="18" charset="0"/>
            </a:endParaRPr>
          </a:p>
          <a:p>
            <a:pPr eaLnBrk="0" hangingPunct="0">
              <a:spcAft>
                <a:spcPct val="50000"/>
              </a:spcAft>
              <a:buFontTx/>
              <a:buNone/>
            </a:pPr>
            <a:endParaRPr lang="de-DE" altLang="en-US" sz="2800">
              <a:latin typeface="Times New Roman" panose="02020603050405020304" pitchFamily="18" charset="0"/>
            </a:endParaRPr>
          </a:p>
          <a:p>
            <a:pPr eaLnBrk="0" hangingPunct="0">
              <a:spcAft>
                <a:spcPct val="50000"/>
              </a:spcAft>
              <a:buFontTx/>
              <a:buNone/>
            </a:pPr>
            <a:endParaRPr lang="de-DE" altLang="en-US" sz="2800">
              <a:latin typeface="Times New Roman" panose="02020603050405020304" pitchFamily="18" charset="0"/>
            </a:endParaRPr>
          </a:p>
          <a:p>
            <a:pPr eaLnBrk="0" hangingPunct="0">
              <a:spcAft>
                <a:spcPct val="50000"/>
              </a:spcAft>
              <a:buFontTx/>
              <a:buNone/>
            </a:pPr>
            <a:endParaRPr lang="de-DE" altLang="en-US" sz="2800">
              <a:latin typeface="Times New Roman" panose="02020603050405020304" pitchFamily="18" charset="0"/>
            </a:endParaRPr>
          </a:p>
        </p:txBody>
      </p:sp>
      <p:graphicFrame>
        <p:nvGraphicFramePr>
          <p:cNvPr id="36869" name="Object 5">
            <a:hlinkClick r:id="" action="ppaction://ole?verb=0"/>
          </p:cNvPr>
          <p:cNvGraphicFramePr>
            <a:graphicFrameLocks/>
          </p:cNvGraphicFramePr>
          <p:nvPr>
            <p:extLst>
              <p:ext uri="{D42A27DB-BD31-4B8C-83A1-F6EECF244321}">
                <p14:modId xmlns:p14="http://schemas.microsoft.com/office/powerpoint/2010/main" val="3534682372"/>
              </p:ext>
            </p:extLst>
          </p:nvPr>
        </p:nvGraphicFramePr>
        <p:xfrm>
          <a:off x="909836" y="1828800"/>
          <a:ext cx="3876675" cy="3865563"/>
        </p:xfrm>
        <a:graphic>
          <a:graphicData uri="http://schemas.openxmlformats.org/presentationml/2006/ole">
            <mc:AlternateContent xmlns:mc="http://schemas.openxmlformats.org/markup-compatibility/2006">
              <mc:Choice xmlns:v="urn:schemas-microsoft-com:vml" Requires="v">
                <p:oleObj spid="_x0000_s7195" name="Clip" r:id="rId4" imgW="3876480" imgH="3865320" progId="MS_ClipArt_Gallery.2">
                  <p:embed/>
                </p:oleObj>
              </mc:Choice>
              <mc:Fallback>
                <p:oleObj name="Clip" r:id="rId4" imgW="3876480" imgH="3865320" progId="MS_ClipArt_Gallery.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836" y="1828800"/>
                        <a:ext cx="3876675" cy="386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3" name="Rectangle 9"/>
          <p:cNvSpPr>
            <a:spLocks noChangeArrowheads="1"/>
          </p:cNvSpPr>
          <p:nvPr/>
        </p:nvSpPr>
        <p:spPr bwMode="auto">
          <a:xfrm>
            <a:off x="1446212" y="53975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spcBef>
                <a:spcPct val="0"/>
              </a:spcBef>
              <a:defRPr sz="4400">
                <a:solidFill>
                  <a:schemeClr val="tx1"/>
                </a:solidFill>
                <a:latin typeface="Calibri" panose="020F0502020204030204" pitchFamily="34" charset="0"/>
              </a:defRPr>
            </a:lvl1pPr>
            <a:lvl2pPr algn="ctr">
              <a:spcBef>
                <a:spcPct val="0"/>
              </a:spcBef>
              <a:defRPr sz="4400">
                <a:solidFill>
                  <a:schemeClr val="tx1"/>
                </a:solidFill>
                <a:latin typeface="Calibri" panose="020F0502020204030204" pitchFamily="34" charset="0"/>
              </a:defRPr>
            </a:lvl2pPr>
            <a:lvl3pPr algn="ctr">
              <a:spcBef>
                <a:spcPct val="0"/>
              </a:spcBef>
              <a:defRPr sz="4400">
                <a:solidFill>
                  <a:schemeClr val="tx1"/>
                </a:solidFill>
                <a:latin typeface="Calibri" panose="020F0502020204030204" pitchFamily="34" charset="0"/>
              </a:defRPr>
            </a:lvl3pPr>
            <a:lvl4pPr algn="ctr">
              <a:spcBef>
                <a:spcPct val="0"/>
              </a:spcBef>
              <a:defRPr sz="4400">
                <a:solidFill>
                  <a:schemeClr val="tx1"/>
                </a:solidFill>
                <a:latin typeface="Calibri" panose="020F0502020204030204" pitchFamily="34" charset="0"/>
              </a:defRPr>
            </a:lvl4pPr>
            <a:lvl5pPr algn="ctr">
              <a:spcBef>
                <a:spcPct val="0"/>
              </a:spcBef>
              <a:defRPr sz="4400">
                <a:solidFill>
                  <a:schemeClr val="tx1"/>
                </a:solidFill>
                <a:latin typeface="Calibri" panose="020F0502020204030204" pitchFamily="34" charset="0"/>
              </a:defRPr>
            </a:lvl5pPr>
            <a:lvl6pPr marL="457200" algn="ctr" fontAlgn="base">
              <a:spcBef>
                <a:spcPct val="0"/>
              </a:spcBef>
              <a:spcAft>
                <a:spcPct val="0"/>
              </a:spcAft>
              <a:defRPr sz="4400">
                <a:solidFill>
                  <a:schemeClr val="tx1"/>
                </a:solidFill>
                <a:latin typeface="Calibri" panose="020F0502020204030204" pitchFamily="34" charset="0"/>
              </a:defRPr>
            </a:lvl6pPr>
            <a:lvl7pPr marL="914400" algn="ctr" fontAlgn="base">
              <a:spcBef>
                <a:spcPct val="0"/>
              </a:spcBef>
              <a:spcAft>
                <a:spcPct val="0"/>
              </a:spcAft>
              <a:defRPr sz="4400">
                <a:solidFill>
                  <a:schemeClr val="tx1"/>
                </a:solidFill>
                <a:latin typeface="Calibri" panose="020F0502020204030204" pitchFamily="34" charset="0"/>
              </a:defRPr>
            </a:lvl7pPr>
            <a:lvl8pPr marL="1371600" algn="ctr" fontAlgn="base">
              <a:spcBef>
                <a:spcPct val="0"/>
              </a:spcBef>
              <a:spcAft>
                <a:spcPct val="0"/>
              </a:spcAft>
              <a:defRPr sz="4400">
                <a:solidFill>
                  <a:schemeClr val="tx1"/>
                </a:solidFill>
                <a:latin typeface="Calibri" panose="020F0502020204030204" pitchFamily="34" charset="0"/>
              </a:defRPr>
            </a:lvl8pPr>
            <a:lvl9pPr marL="1828800" algn="ctr" fontAlgn="base">
              <a:spcBef>
                <a:spcPct val="0"/>
              </a:spcBef>
              <a:spcAft>
                <a:spcPct val="0"/>
              </a:spcAft>
              <a:defRPr sz="4400">
                <a:solidFill>
                  <a:schemeClr val="tx1"/>
                </a:solidFill>
                <a:latin typeface="Calibri" panose="020F0502020204030204" pitchFamily="34" charset="0"/>
              </a:defRPr>
            </a:lvl9pPr>
          </a:lstStyle>
          <a:p>
            <a:pPr>
              <a:buFontTx/>
              <a:buNone/>
            </a:pPr>
            <a:r>
              <a:rPr lang="en-US" altLang="en-US" sz="4000" b="1" dirty="0">
                <a:solidFill>
                  <a:srgbClr val="C00000"/>
                </a:solidFill>
                <a:effectLst>
                  <a:outerShdw blurRad="38100" dist="38100" dir="2700000" algn="tl">
                    <a:srgbClr val="C0C0C0"/>
                  </a:outerShdw>
                </a:effectLst>
                <a:latin typeface="Arial Narrow" panose="020B0606020202030204" pitchFamily="34" charset="0"/>
              </a:rPr>
              <a:t>Principles of the European</a:t>
            </a:r>
            <a:br>
              <a:rPr lang="en-US" altLang="en-US" sz="4000" b="1" dirty="0">
                <a:solidFill>
                  <a:srgbClr val="C00000"/>
                </a:solidFill>
                <a:effectLst>
                  <a:outerShdw blurRad="38100" dist="38100" dir="2700000" algn="tl">
                    <a:srgbClr val="C0C0C0"/>
                  </a:outerShdw>
                </a:effectLst>
                <a:latin typeface="Arial Narrow" panose="020B0606020202030204" pitchFamily="34" charset="0"/>
              </a:rPr>
            </a:br>
            <a:r>
              <a:rPr lang="en-US" altLang="en-US" sz="4000" b="1" dirty="0">
                <a:solidFill>
                  <a:srgbClr val="C00000"/>
                </a:solidFill>
                <a:effectLst>
                  <a:outerShdw blurRad="38100" dist="38100" dir="2700000" algn="tl">
                    <a:srgbClr val="C0C0C0"/>
                  </a:outerShdw>
                </a:effectLst>
                <a:latin typeface="Arial Narrow" panose="020B0606020202030204" pitchFamily="34" charset="0"/>
              </a:rPr>
              <a:t>Standardization system</a:t>
            </a:r>
            <a:endParaRPr lang="en-GB" altLang="en-US" sz="4000" b="1" dirty="0">
              <a:solidFill>
                <a:srgbClr val="C00000"/>
              </a:solidFill>
              <a:effectLst>
                <a:outerShdw blurRad="38100" dist="38100" dir="2700000" algn="tl">
                  <a:srgbClr val="C0C0C0"/>
                </a:outerShdw>
              </a:effectLst>
              <a:latin typeface="Arial Narrow" panose="020B0606020202030204" pitchFamily="34" charset="0"/>
            </a:endParaRPr>
          </a:p>
        </p:txBody>
      </p:sp>
    </p:spTree>
    <p:extLst>
      <p:ext uri="{BB962C8B-B14F-4D97-AF65-F5344CB8AC3E}">
        <p14:creationId xmlns:p14="http://schemas.microsoft.com/office/powerpoint/2010/main" val="368572119"/>
      </p:ext>
    </p:extLst>
  </p:cSld>
  <p:clrMapOvr>
    <a:masterClrMapping/>
  </p:clrMapOvr>
  <p:transition spd="slow">
    <p:pull dir="l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D049-E925-8AD2-B5FE-CD2C6F438BBA}"/>
              </a:ext>
            </a:extLst>
          </p:cNvPr>
          <p:cNvSpPr txBox="1">
            <a:spLocks noGrp="1"/>
          </p:cNvSpPr>
          <p:nvPr>
            <p:ph type="title" idx="4294967295"/>
          </p:nvPr>
        </p:nvSpPr>
        <p:spPr>
          <a:xfrm>
            <a:off x="719684" y="620688"/>
            <a:ext cx="9700558" cy="1084322"/>
          </a:xfrm>
        </p:spPr>
        <p:txBody>
          <a:bodyPr lIns="0" tIns="0" rIns="0" bIns="0" anchorCtr="1">
            <a:normAutofit/>
          </a:bodyPr>
          <a:lstStyle/>
          <a:p>
            <a:pPr lvl="0" algn="ctr">
              <a:lnSpc>
                <a:spcPct val="100000"/>
              </a:lnSpc>
            </a:pPr>
            <a:r>
              <a:rPr lang="en-US" sz="3600" dirty="0">
                <a:highlight>
                  <a:scrgbClr r="0" g="0" b="0">
                    <a:alpha val="0"/>
                  </a:scrgbClr>
                </a:highlight>
                <a:latin typeface="Trebuchet MS"/>
                <a:ea typeface="Microsoft YaHei" pitchFamily="2"/>
                <a:cs typeface="Arial" pitchFamily="2"/>
              </a:rPr>
              <a:t>ETSI EN 304 223: Cybersecurity for AI Systems</a:t>
            </a:r>
          </a:p>
        </p:txBody>
      </p:sp>
      <p:sp>
        <p:nvSpPr>
          <p:cNvPr id="3" name="Text Placeholder 2">
            <a:extLst>
              <a:ext uri="{FF2B5EF4-FFF2-40B4-BE49-F238E27FC236}">
                <a16:creationId xmlns:a16="http://schemas.microsoft.com/office/drawing/2014/main" id="{E2B91CC8-18C5-3C52-EECE-D45A3A7A1C4B}"/>
              </a:ext>
            </a:extLst>
          </p:cNvPr>
          <p:cNvSpPr txBox="1">
            <a:spLocks noGrp="1"/>
          </p:cNvSpPr>
          <p:nvPr>
            <p:ph type="body" idx="4294967295"/>
          </p:nvPr>
        </p:nvSpPr>
        <p:spPr>
          <a:xfrm>
            <a:off x="704538" y="1124744"/>
            <a:ext cx="10443534" cy="1530996"/>
          </a:xfrm>
        </p:spPr>
        <p:txBody>
          <a:bodyPr lIns="0" tIns="0" rIns="0" bIns="0">
            <a:normAutofit/>
          </a:bodyPr>
          <a:lstStyle/>
          <a:p>
            <a:pPr lvl="1">
              <a:lnSpc>
                <a:spcPct val="110000"/>
              </a:lnSpc>
              <a:spcBef>
                <a:spcPts val="300"/>
              </a:spcBef>
              <a:buFont typeface="Arial" panose="020B0604020202020204" pitchFamily="34" charset="0"/>
              <a:buChar char="•"/>
            </a:pPr>
            <a:r>
              <a:rPr lang="en-US" sz="1600" dirty="0">
                <a:solidFill>
                  <a:schemeClr val="tx1"/>
                </a:solidFill>
                <a:highlight>
                  <a:scrgbClr r="0" g="0" b="0">
                    <a:alpha val="0"/>
                  </a:scrgbClr>
                </a:highlight>
                <a:latin typeface="Trebuchet MS"/>
                <a:ea typeface="Microsoft YaHei" pitchFamily="2"/>
                <a:cs typeface="Arial" pitchFamily="2"/>
              </a:rPr>
              <a:t>Publication Date: January 15, 2026.</a:t>
            </a:r>
          </a:p>
          <a:p>
            <a:pPr lvl="1">
              <a:lnSpc>
                <a:spcPct val="110000"/>
              </a:lnSpc>
              <a:spcBef>
                <a:spcPts val="300"/>
              </a:spcBef>
              <a:buFont typeface="Arial" panose="020B0604020202020204" pitchFamily="34" charset="0"/>
              <a:buChar char="•"/>
            </a:pPr>
            <a:r>
              <a:rPr lang="en-US" sz="1600" dirty="0">
                <a:solidFill>
                  <a:schemeClr val="tx1"/>
                </a:solidFill>
                <a:highlight>
                  <a:scrgbClr r="0" g="0" b="0">
                    <a:alpha val="0"/>
                  </a:scrgbClr>
                </a:highlight>
                <a:latin typeface="Trebuchet MS"/>
                <a:ea typeface="Microsoft YaHei" pitchFamily="2"/>
                <a:cs typeface="Arial" pitchFamily="2"/>
              </a:rPr>
              <a:t>Draft Approval: Late 2025.</a:t>
            </a:r>
          </a:p>
          <a:p>
            <a:pPr lvl="1">
              <a:lnSpc>
                <a:spcPct val="110000"/>
              </a:lnSpc>
              <a:spcBef>
                <a:spcPts val="300"/>
              </a:spcBef>
              <a:buFont typeface="Arial" panose="020B0604020202020204" pitchFamily="34" charset="0"/>
              <a:buChar char="•"/>
            </a:pPr>
            <a:r>
              <a:rPr lang="en-US" sz="1600" dirty="0">
                <a:solidFill>
                  <a:schemeClr val="tx1"/>
                </a:solidFill>
                <a:highlight>
                  <a:scrgbClr r="0" g="0" b="0">
                    <a:alpha val="0"/>
                  </a:scrgbClr>
                </a:highlight>
                <a:latin typeface="Trebuchet MS"/>
                <a:ea typeface="Microsoft YaHei" pitchFamily="2"/>
                <a:cs typeface="Arial" pitchFamily="2"/>
              </a:rPr>
              <a:t>Announcement of Existence (</a:t>
            </a:r>
            <a:r>
              <a:rPr lang="en-US" sz="1600" dirty="0" err="1">
                <a:solidFill>
                  <a:schemeClr val="tx1"/>
                </a:solidFill>
                <a:highlight>
                  <a:scrgbClr r="0" g="0" b="0">
                    <a:alpha val="0"/>
                  </a:scrgbClr>
                </a:highlight>
                <a:latin typeface="Trebuchet MS"/>
                <a:ea typeface="Microsoft YaHei" pitchFamily="2"/>
                <a:cs typeface="Arial" pitchFamily="2"/>
              </a:rPr>
              <a:t>doa</a:t>
            </a:r>
            <a:r>
              <a:rPr lang="en-US" sz="1600" dirty="0">
                <a:solidFill>
                  <a:schemeClr val="tx1"/>
                </a:solidFill>
                <a:highlight>
                  <a:scrgbClr r="0" g="0" b="0">
                    <a:alpha val="0"/>
                  </a:scrgbClr>
                </a:highlight>
                <a:latin typeface="Trebuchet MS"/>
                <a:ea typeface="Microsoft YaHei" pitchFamily="2"/>
                <a:cs typeface="Arial" pitchFamily="2"/>
              </a:rPr>
              <a:t>): By March 31, 2026, NSOs must formally announce the standard.</a:t>
            </a:r>
          </a:p>
          <a:p>
            <a:pPr lvl="1">
              <a:lnSpc>
                <a:spcPct val="110000"/>
              </a:lnSpc>
              <a:spcBef>
                <a:spcPts val="300"/>
              </a:spcBef>
              <a:buFont typeface="Arial" panose="020B0604020202020204" pitchFamily="34" charset="0"/>
              <a:buChar char="•"/>
            </a:pPr>
            <a:r>
              <a:rPr lang="en-US" sz="1600" dirty="0">
                <a:solidFill>
                  <a:schemeClr val="tx1"/>
                </a:solidFill>
                <a:highlight>
                  <a:scrgbClr r="0" g="0" b="0">
                    <a:alpha val="0"/>
                  </a:scrgbClr>
                </a:highlight>
                <a:latin typeface="Trebuchet MS"/>
                <a:ea typeface="Microsoft YaHei" pitchFamily="2"/>
                <a:cs typeface="Arial" pitchFamily="2"/>
              </a:rPr>
              <a:t>National Adoption/Endorsement (dop/e): By September 30, 2026, NSOs must publish or endorse the standard as a national standard.</a:t>
            </a:r>
          </a:p>
          <a:p>
            <a:pPr lvl="1">
              <a:lnSpc>
                <a:spcPct val="100000"/>
              </a:lnSpc>
              <a:spcBef>
                <a:spcPts val="1415"/>
              </a:spcBef>
              <a:buFont typeface="Arial" panose="020B0604020202020204" pitchFamily="34" charset="0"/>
              <a:buChar char="•"/>
            </a:pPr>
            <a:endParaRPr lang="en-US" sz="1400" dirty="0">
              <a:solidFill>
                <a:srgbClr val="002060"/>
              </a:solidFill>
              <a:highlight>
                <a:scrgbClr r="0" g="0" b="0">
                  <a:alpha val="0"/>
                </a:scrgbClr>
              </a:highlight>
              <a:latin typeface="Trebuchet MS"/>
              <a:ea typeface="Microsoft YaHei" pitchFamily="2"/>
              <a:cs typeface="Arial" pitchFamily="2"/>
            </a:endParaRPr>
          </a:p>
        </p:txBody>
      </p:sp>
      <p:graphicFrame>
        <p:nvGraphicFramePr>
          <p:cNvPr id="4" name="Table 3">
            <a:extLst>
              <a:ext uri="{FF2B5EF4-FFF2-40B4-BE49-F238E27FC236}">
                <a16:creationId xmlns:a16="http://schemas.microsoft.com/office/drawing/2014/main" id="{B18C2086-2C76-9AA8-DAC5-981CECA11103}"/>
              </a:ext>
            </a:extLst>
          </p:cNvPr>
          <p:cNvGraphicFramePr>
            <a:graphicFrameLocks noGrp="1"/>
          </p:cNvGraphicFramePr>
          <p:nvPr>
            <p:extLst>
              <p:ext uri="{D42A27DB-BD31-4B8C-83A1-F6EECF244321}">
                <p14:modId xmlns:p14="http://schemas.microsoft.com/office/powerpoint/2010/main" val="3220413663"/>
              </p:ext>
            </p:extLst>
          </p:nvPr>
        </p:nvGraphicFramePr>
        <p:xfrm>
          <a:off x="1374548" y="2927983"/>
          <a:ext cx="9032968" cy="3093305"/>
        </p:xfrm>
        <a:graphic>
          <a:graphicData uri="http://schemas.openxmlformats.org/drawingml/2006/table">
            <a:tbl>
              <a:tblPr>
                <a:tableStyleId>{5C22544A-7EE6-4342-B048-85BDC9FD1C3A}</a:tableStyleId>
              </a:tblPr>
              <a:tblGrid>
                <a:gridCol w="1987253">
                  <a:extLst>
                    <a:ext uri="{9D8B030D-6E8A-4147-A177-3AD203B41FA5}">
                      <a16:colId xmlns:a16="http://schemas.microsoft.com/office/drawing/2014/main" val="3593615670"/>
                    </a:ext>
                  </a:extLst>
                </a:gridCol>
                <a:gridCol w="7045715">
                  <a:extLst>
                    <a:ext uri="{9D8B030D-6E8A-4147-A177-3AD203B41FA5}">
                      <a16:colId xmlns:a16="http://schemas.microsoft.com/office/drawing/2014/main" val="3101267222"/>
                    </a:ext>
                  </a:extLst>
                </a:gridCol>
              </a:tblGrid>
              <a:tr h="220261">
                <a:tc>
                  <a:txBody>
                    <a:bodyPr/>
                    <a:lstStyle/>
                    <a:p>
                      <a:pPr algn="l" rtl="0" fontAlgn="ctr">
                        <a:buNone/>
                      </a:pPr>
                      <a:r>
                        <a:rPr lang="en-US" sz="1800" b="1" u="none" strike="noStrike" dirty="0">
                          <a:effectLst/>
                        </a:rPr>
                        <a:t>Item</a:t>
                      </a:r>
                      <a:endParaRPr lang="en-US" sz="1800" b="1" i="0" u="none" strike="noStrike" dirty="0">
                        <a:solidFill>
                          <a:srgbClr val="002060"/>
                        </a:solidFill>
                        <a:effectLst/>
                        <a:latin typeface="Trebuchet MS" panose="020B0603020202020204" pitchFamily="34" charset="0"/>
                      </a:endParaRPr>
                    </a:p>
                  </a:txBody>
                  <a:tcPr marL="2150" marR="2150" marT="2150" marB="0" anchor="ctr"/>
                </a:tc>
                <a:tc>
                  <a:txBody>
                    <a:bodyPr/>
                    <a:lstStyle/>
                    <a:p>
                      <a:pPr algn="l" rtl="0" fontAlgn="ctr">
                        <a:buNone/>
                      </a:pPr>
                      <a:r>
                        <a:rPr lang="en-US" sz="1800" b="1" u="none" strike="noStrike" dirty="0">
                          <a:effectLst/>
                        </a:rPr>
                        <a:t>Description</a:t>
                      </a:r>
                      <a:endParaRPr lang="en-US" sz="1800" b="1" i="0" u="none" strike="noStrike" dirty="0">
                        <a:solidFill>
                          <a:srgbClr val="002060"/>
                        </a:solidFill>
                        <a:effectLst/>
                        <a:latin typeface="Trebuchet MS" panose="020B0603020202020204" pitchFamily="34" charset="0"/>
                      </a:endParaRPr>
                    </a:p>
                  </a:txBody>
                  <a:tcPr marL="2150" marR="2150" marT="2150" marB="0" anchor="ctr"/>
                </a:tc>
                <a:extLst>
                  <a:ext uri="{0D108BD9-81ED-4DB2-BD59-A6C34878D82A}">
                    <a16:rowId xmlns:a16="http://schemas.microsoft.com/office/drawing/2014/main" val="1211915461"/>
                  </a:ext>
                </a:extLst>
              </a:tr>
              <a:tr h="220261">
                <a:tc>
                  <a:txBody>
                    <a:bodyPr/>
                    <a:lstStyle/>
                    <a:p>
                      <a:pPr algn="l" rtl="0" fontAlgn="ctr">
                        <a:buNone/>
                      </a:pPr>
                      <a:r>
                        <a:rPr lang="en-US" sz="1600" u="none" strike="noStrike">
                          <a:effectLst/>
                        </a:rPr>
                        <a:t>ETSI Committee</a:t>
                      </a:r>
                      <a:endParaRPr lang="en-US" sz="1600" b="0" i="0" u="none" strike="noStrike">
                        <a:solidFill>
                          <a:srgbClr val="002060"/>
                        </a:solidFill>
                        <a:effectLst/>
                        <a:latin typeface="Trebuchet MS" panose="020B0603020202020204" pitchFamily="34" charset="0"/>
                      </a:endParaRPr>
                    </a:p>
                  </a:txBody>
                  <a:tcPr marL="2150" marR="2150" marT="2150" marB="0" anchor="ctr"/>
                </a:tc>
                <a:tc>
                  <a:txBody>
                    <a:bodyPr/>
                    <a:lstStyle/>
                    <a:p>
                      <a:pPr algn="l" rtl="0" fontAlgn="ctr">
                        <a:buNone/>
                      </a:pPr>
                      <a:r>
                        <a:rPr lang="en-US" sz="1600" u="none" strike="noStrike" dirty="0">
                          <a:effectLst/>
                        </a:rPr>
                        <a:t>ETSI TC SAI</a:t>
                      </a:r>
                      <a:endParaRPr lang="en-US" sz="1600" b="0" i="0" u="none" strike="noStrike" dirty="0">
                        <a:solidFill>
                          <a:srgbClr val="002060"/>
                        </a:solidFill>
                        <a:effectLst/>
                        <a:latin typeface="Trebuchet MS" panose="020B0603020202020204" pitchFamily="34" charset="0"/>
                      </a:endParaRPr>
                    </a:p>
                  </a:txBody>
                  <a:tcPr marL="2150" marR="2150" marT="2150" marB="0" anchor="ctr"/>
                </a:tc>
                <a:extLst>
                  <a:ext uri="{0D108BD9-81ED-4DB2-BD59-A6C34878D82A}">
                    <a16:rowId xmlns:a16="http://schemas.microsoft.com/office/drawing/2014/main" val="314771028"/>
                  </a:ext>
                </a:extLst>
              </a:tr>
              <a:tr h="416203">
                <a:tc>
                  <a:txBody>
                    <a:bodyPr/>
                    <a:lstStyle/>
                    <a:p>
                      <a:pPr algn="l" rtl="0" fontAlgn="ctr">
                        <a:buNone/>
                      </a:pPr>
                      <a:r>
                        <a:rPr lang="en-US" sz="1600" u="none" strike="noStrike">
                          <a:effectLst/>
                        </a:rPr>
                        <a:t>Main Topic</a:t>
                      </a:r>
                      <a:endParaRPr lang="en-US" sz="1600" b="0" i="0" u="none" strike="noStrike">
                        <a:solidFill>
                          <a:srgbClr val="002060"/>
                        </a:solidFill>
                        <a:effectLst/>
                        <a:latin typeface="Trebuchet MS" panose="020B0603020202020204" pitchFamily="34" charset="0"/>
                      </a:endParaRPr>
                    </a:p>
                  </a:txBody>
                  <a:tcPr marL="2150" marR="2150" marT="2150" marB="0" anchor="ctr"/>
                </a:tc>
                <a:tc>
                  <a:txBody>
                    <a:bodyPr/>
                    <a:lstStyle/>
                    <a:p>
                      <a:pPr algn="l" rtl="0" fontAlgn="ctr">
                        <a:buNone/>
                      </a:pPr>
                      <a:r>
                        <a:rPr lang="en-US" sz="1600" u="none" strike="noStrike" dirty="0">
                          <a:effectLst/>
                        </a:rPr>
                        <a:t>Baseline cybersecurity requirements for AI models and systems</a:t>
                      </a:r>
                      <a:endParaRPr lang="en-US" sz="1600" b="0" i="0" u="none" strike="noStrike" dirty="0">
                        <a:solidFill>
                          <a:srgbClr val="002060"/>
                        </a:solidFill>
                        <a:effectLst/>
                        <a:latin typeface="Trebuchet MS" panose="020B0603020202020204" pitchFamily="34" charset="0"/>
                      </a:endParaRPr>
                    </a:p>
                  </a:txBody>
                  <a:tcPr marL="2150" marR="2150" marT="2150" marB="0" anchor="ctr"/>
                </a:tc>
                <a:extLst>
                  <a:ext uri="{0D108BD9-81ED-4DB2-BD59-A6C34878D82A}">
                    <a16:rowId xmlns:a16="http://schemas.microsoft.com/office/drawing/2014/main" val="3999804058"/>
                  </a:ext>
                </a:extLst>
              </a:tr>
              <a:tr h="416203">
                <a:tc>
                  <a:txBody>
                    <a:bodyPr/>
                    <a:lstStyle/>
                    <a:p>
                      <a:pPr algn="l" rtl="0" fontAlgn="ctr">
                        <a:buNone/>
                      </a:pPr>
                      <a:r>
                        <a:rPr lang="en-US" sz="1600" u="none" strike="noStrike">
                          <a:effectLst/>
                        </a:rPr>
                        <a:t>Scope</a:t>
                      </a:r>
                      <a:endParaRPr lang="en-US" sz="1600" b="0" i="0" u="none" strike="noStrike">
                        <a:solidFill>
                          <a:srgbClr val="002060"/>
                        </a:solidFill>
                        <a:effectLst/>
                        <a:latin typeface="Trebuchet MS" panose="020B0603020202020204" pitchFamily="34" charset="0"/>
                      </a:endParaRPr>
                    </a:p>
                  </a:txBody>
                  <a:tcPr marL="2150" marR="2150" marT="2150" marB="0" anchor="ctr"/>
                </a:tc>
                <a:tc>
                  <a:txBody>
                    <a:bodyPr/>
                    <a:lstStyle/>
                    <a:p>
                      <a:pPr algn="l" rtl="0" fontAlgn="ctr">
                        <a:buNone/>
                      </a:pPr>
                      <a:r>
                        <a:rPr lang="en-US" sz="1600" u="none" strike="noStrike">
                          <a:effectLst/>
                        </a:rPr>
                        <a:t>Covers AI systems including generative AI and deep neural networks</a:t>
                      </a:r>
                      <a:endParaRPr lang="en-US" sz="1600" b="0" i="0" u="none" strike="noStrike">
                        <a:solidFill>
                          <a:srgbClr val="002060"/>
                        </a:solidFill>
                        <a:effectLst/>
                        <a:latin typeface="Trebuchet MS" panose="020B0603020202020204" pitchFamily="34" charset="0"/>
                      </a:endParaRPr>
                    </a:p>
                  </a:txBody>
                  <a:tcPr marL="2150" marR="2150" marT="2150" marB="0" anchor="ctr"/>
                </a:tc>
                <a:extLst>
                  <a:ext uri="{0D108BD9-81ED-4DB2-BD59-A6C34878D82A}">
                    <a16:rowId xmlns:a16="http://schemas.microsoft.com/office/drawing/2014/main" val="495545074"/>
                  </a:ext>
                </a:extLst>
              </a:tr>
              <a:tr h="480029">
                <a:tc>
                  <a:txBody>
                    <a:bodyPr/>
                    <a:lstStyle/>
                    <a:p>
                      <a:pPr algn="l" rtl="0" fontAlgn="ctr">
                        <a:buNone/>
                      </a:pPr>
                      <a:r>
                        <a:rPr lang="en-US" sz="1600" u="none" strike="noStrike">
                          <a:effectLst/>
                        </a:rPr>
                        <a:t>Main Threats Addressed</a:t>
                      </a:r>
                      <a:endParaRPr lang="en-US" sz="1600" b="0" i="0" u="none" strike="noStrike">
                        <a:solidFill>
                          <a:srgbClr val="002060"/>
                        </a:solidFill>
                        <a:effectLst/>
                        <a:latin typeface="Trebuchet MS" panose="020B0603020202020204" pitchFamily="34" charset="0"/>
                      </a:endParaRPr>
                    </a:p>
                  </a:txBody>
                  <a:tcPr marL="2150" marR="2150" marT="2150" marB="0" anchor="ctr"/>
                </a:tc>
                <a:tc>
                  <a:txBody>
                    <a:bodyPr/>
                    <a:lstStyle/>
                    <a:p>
                      <a:pPr algn="l" rtl="0" fontAlgn="ctr">
                        <a:buNone/>
                      </a:pPr>
                      <a:r>
                        <a:rPr lang="en-US" sz="1600" u="none" strike="noStrike" dirty="0">
                          <a:effectLst/>
                        </a:rPr>
                        <a:t>Data poisoning, prompt injection, model manipulation, adversarial attacks</a:t>
                      </a:r>
                      <a:endParaRPr lang="en-US" sz="1600" b="0" i="0" u="none" strike="noStrike" dirty="0">
                        <a:solidFill>
                          <a:srgbClr val="002060"/>
                        </a:solidFill>
                        <a:effectLst/>
                        <a:latin typeface="Trebuchet MS" panose="020B0603020202020204" pitchFamily="34" charset="0"/>
                      </a:endParaRPr>
                    </a:p>
                  </a:txBody>
                  <a:tcPr marL="2150" marR="2150" marT="2150" marB="0" anchor="ctr"/>
                </a:tc>
                <a:extLst>
                  <a:ext uri="{0D108BD9-81ED-4DB2-BD59-A6C34878D82A}">
                    <a16:rowId xmlns:a16="http://schemas.microsoft.com/office/drawing/2014/main" val="829493834"/>
                  </a:ext>
                </a:extLst>
              </a:tr>
              <a:tr h="416203">
                <a:tc>
                  <a:txBody>
                    <a:bodyPr/>
                    <a:lstStyle/>
                    <a:p>
                      <a:pPr algn="l" rtl="0" fontAlgn="ctr">
                        <a:buNone/>
                      </a:pPr>
                      <a:r>
                        <a:rPr lang="en-US" sz="1600" u="none" strike="noStrike">
                          <a:effectLst/>
                        </a:rPr>
                        <a:t>Lifecycle Phases</a:t>
                      </a:r>
                      <a:endParaRPr lang="en-US" sz="1600" b="0" i="0" u="none" strike="noStrike">
                        <a:solidFill>
                          <a:srgbClr val="002060"/>
                        </a:solidFill>
                        <a:effectLst/>
                        <a:latin typeface="Trebuchet MS" panose="020B0603020202020204" pitchFamily="34" charset="0"/>
                      </a:endParaRPr>
                    </a:p>
                  </a:txBody>
                  <a:tcPr marL="2150" marR="2150" marT="2150" marB="0" anchor="ctr"/>
                </a:tc>
                <a:tc>
                  <a:txBody>
                    <a:bodyPr/>
                    <a:lstStyle/>
                    <a:p>
                      <a:pPr algn="l" rtl="0" fontAlgn="ctr">
                        <a:buNone/>
                      </a:pPr>
                      <a:r>
                        <a:rPr lang="en-US" sz="1600" u="none" strike="noStrike">
                          <a:effectLst/>
                        </a:rPr>
                        <a:t>Secure design, development, deployment, maintenance and end-of-life</a:t>
                      </a:r>
                      <a:endParaRPr lang="en-US" sz="1600" b="0" i="0" u="none" strike="noStrike">
                        <a:solidFill>
                          <a:srgbClr val="002060"/>
                        </a:solidFill>
                        <a:effectLst/>
                        <a:latin typeface="Trebuchet MS" panose="020B0603020202020204" pitchFamily="34" charset="0"/>
                      </a:endParaRPr>
                    </a:p>
                  </a:txBody>
                  <a:tcPr marL="2150" marR="2150" marT="2150" marB="0" anchor="ctr"/>
                </a:tc>
                <a:extLst>
                  <a:ext uri="{0D108BD9-81ED-4DB2-BD59-A6C34878D82A}">
                    <a16:rowId xmlns:a16="http://schemas.microsoft.com/office/drawing/2014/main" val="3218982795"/>
                  </a:ext>
                </a:extLst>
              </a:tr>
              <a:tr h="416203">
                <a:tc>
                  <a:txBody>
                    <a:bodyPr/>
                    <a:lstStyle/>
                    <a:p>
                      <a:pPr algn="l" rtl="0" fontAlgn="ctr">
                        <a:buNone/>
                      </a:pPr>
                      <a:r>
                        <a:rPr lang="en-US" sz="1600" u="none" strike="noStrike">
                          <a:effectLst/>
                        </a:rPr>
                        <a:t>Main Objective</a:t>
                      </a:r>
                      <a:endParaRPr lang="en-US" sz="1600" b="0" i="0" u="none" strike="noStrike">
                        <a:solidFill>
                          <a:srgbClr val="002060"/>
                        </a:solidFill>
                        <a:effectLst/>
                        <a:latin typeface="Trebuchet MS" panose="020B0603020202020204" pitchFamily="34" charset="0"/>
                      </a:endParaRPr>
                    </a:p>
                  </a:txBody>
                  <a:tcPr marL="2150" marR="2150" marT="2150" marB="0" anchor="ctr"/>
                </a:tc>
                <a:tc>
                  <a:txBody>
                    <a:bodyPr/>
                    <a:lstStyle/>
                    <a:p>
                      <a:pPr algn="l" rtl="0" fontAlgn="ctr">
                        <a:buNone/>
                      </a:pPr>
                      <a:r>
                        <a:rPr lang="en-US" sz="1600" u="none" strike="noStrike">
                          <a:effectLst/>
                        </a:rPr>
                        <a:t>Secure and trustworthy AI systems across the entire AI supply chain</a:t>
                      </a:r>
                      <a:endParaRPr lang="en-US" sz="1600" b="0" i="0" u="none" strike="noStrike">
                        <a:solidFill>
                          <a:srgbClr val="002060"/>
                        </a:solidFill>
                        <a:effectLst/>
                        <a:latin typeface="Trebuchet MS" panose="020B0603020202020204" pitchFamily="34" charset="0"/>
                      </a:endParaRPr>
                    </a:p>
                  </a:txBody>
                  <a:tcPr marL="2150" marR="2150" marT="2150" marB="0" anchor="ctr"/>
                </a:tc>
                <a:extLst>
                  <a:ext uri="{0D108BD9-81ED-4DB2-BD59-A6C34878D82A}">
                    <a16:rowId xmlns:a16="http://schemas.microsoft.com/office/drawing/2014/main" val="3696895890"/>
                  </a:ext>
                </a:extLst>
              </a:tr>
              <a:tr h="416203">
                <a:tc>
                  <a:txBody>
                    <a:bodyPr/>
                    <a:lstStyle/>
                    <a:p>
                      <a:pPr algn="l" rtl="0" fontAlgn="ctr">
                        <a:buNone/>
                      </a:pPr>
                      <a:r>
                        <a:rPr lang="en-US" sz="1600" u="none" strike="noStrike">
                          <a:effectLst/>
                        </a:rPr>
                        <a:t>Relation to EU AI Act</a:t>
                      </a:r>
                      <a:endParaRPr lang="en-US" sz="1600" b="0" i="0" u="none" strike="noStrike">
                        <a:solidFill>
                          <a:srgbClr val="002060"/>
                        </a:solidFill>
                        <a:effectLst/>
                        <a:latin typeface="Trebuchet MS" panose="020B0603020202020204" pitchFamily="34" charset="0"/>
                      </a:endParaRPr>
                    </a:p>
                  </a:txBody>
                  <a:tcPr marL="2150" marR="2150" marT="2150" marB="0" anchor="ctr"/>
                </a:tc>
                <a:tc>
                  <a:txBody>
                    <a:bodyPr/>
                    <a:lstStyle/>
                    <a:p>
                      <a:pPr algn="l" rtl="0" fontAlgn="ctr">
                        <a:buNone/>
                      </a:pPr>
                      <a:r>
                        <a:rPr lang="en-US" sz="1600" u="none" strike="noStrike" dirty="0">
                          <a:effectLst/>
                        </a:rPr>
                        <a:t>Supports implementation of cybersecurity requirements of the EU AI Act</a:t>
                      </a:r>
                      <a:endParaRPr lang="en-US" sz="1600" b="0" i="0" u="none" strike="noStrike" dirty="0">
                        <a:solidFill>
                          <a:srgbClr val="002060"/>
                        </a:solidFill>
                        <a:effectLst/>
                        <a:latin typeface="Trebuchet MS" panose="020B0603020202020204" pitchFamily="34" charset="0"/>
                      </a:endParaRPr>
                    </a:p>
                  </a:txBody>
                  <a:tcPr marL="2150" marR="2150" marT="2150" marB="0" anchor="ctr"/>
                </a:tc>
                <a:extLst>
                  <a:ext uri="{0D108BD9-81ED-4DB2-BD59-A6C34878D82A}">
                    <a16:rowId xmlns:a16="http://schemas.microsoft.com/office/drawing/2014/main" val="2130543502"/>
                  </a:ext>
                </a:extLst>
              </a:tr>
            </a:tbl>
          </a:graphicData>
        </a:graphic>
      </p:graphicFrame>
    </p:spTree>
    <p:extLst>
      <p:ext uri="{BB962C8B-B14F-4D97-AF65-F5344CB8AC3E}">
        <p14:creationId xmlns:p14="http://schemas.microsoft.com/office/powerpoint/2010/main" val="710006035"/>
      </p:ext>
    </p:extLst>
  </p:cSld>
  <p:clrMapOvr>
    <a:masterClrMapping/>
  </p:clrMapOvr>
  <p:transition>
    <p:circl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CD98-8F7E-9AC6-F314-75BFB1FCAF3C}"/>
              </a:ext>
            </a:extLst>
          </p:cNvPr>
          <p:cNvSpPr txBox="1">
            <a:spLocks noGrp="1"/>
          </p:cNvSpPr>
          <p:nvPr>
            <p:ph type="title" idx="4294967295"/>
          </p:nvPr>
        </p:nvSpPr>
        <p:spPr>
          <a:xfrm>
            <a:off x="927138" y="764704"/>
            <a:ext cx="9700558" cy="1084322"/>
          </a:xfrm>
        </p:spPr>
        <p:txBody>
          <a:bodyPr lIns="0" tIns="0" rIns="0" bIns="0" anchorCtr="1">
            <a:normAutofit/>
          </a:bodyPr>
          <a:lstStyle/>
          <a:p>
            <a:pPr lvl="0" algn="ctr">
              <a:lnSpc>
                <a:spcPct val="100000"/>
              </a:lnSpc>
            </a:pPr>
            <a:r>
              <a:rPr lang="en-US" sz="3600" dirty="0">
                <a:highlight>
                  <a:scrgbClr r="0" g="0" b="0">
                    <a:alpha val="0"/>
                  </a:scrgbClr>
                </a:highlight>
                <a:latin typeface="Trebuchet MS"/>
                <a:ea typeface="Microsoft YaHei" pitchFamily="2"/>
                <a:cs typeface="Arial" pitchFamily="2"/>
              </a:rPr>
              <a:t>ETSI EN 304 223: Cybersecurity for AI Systems</a:t>
            </a:r>
          </a:p>
        </p:txBody>
      </p:sp>
      <p:sp>
        <p:nvSpPr>
          <p:cNvPr id="3" name="Text Placeholder 2">
            <a:extLst>
              <a:ext uri="{FF2B5EF4-FFF2-40B4-BE49-F238E27FC236}">
                <a16:creationId xmlns:a16="http://schemas.microsoft.com/office/drawing/2014/main" id="{10A2A7BA-8154-96DE-9B1C-D5481299ED3F}"/>
              </a:ext>
            </a:extLst>
          </p:cNvPr>
          <p:cNvSpPr txBox="1">
            <a:spLocks noGrp="1"/>
          </p:cNvSpPr>
          <p:nvPr>
            <p:ph type="body" idx="4294967295"/>
          </p:nvPr>
        </p:nvSpPr>
        <p:spPr>
          <a:xfrm>
            <a:off x="927138" y="1340768"/>
            <a:ext cx="10334547" cy="4875480"/>
          </a:xfrm>
        </p:spPr>
        <p:txBody>
          <a:bodyPr lIns="0" tIns="0" rIns="0" bIns="0">
            <a:normAutofit/>
          </a:bodyPr>
          <a:lstStyle/>
          <a:p>
            <a:pPr marL="0" lvl="0">
              <a:lnSpc>
                <a:spcPct val="100000"/>
              </a:lnSpc>
              <a:spcBef>
                <a:spcPts val="1415"/>
              </a:spcBef>
              <a:buNone/>
            </a:pPr>
            <a:r>
              <a:rPr lang="en-US" sz="1800" dirty="0">
                <a:solidFill>
                  <a:schemeClr val="tx1"/>
                </a:solidFill>
                <a:highlight>
                  <a:scrgbClr r="0" g="0" b="0">
                    <a:alpha val="0"/>
                  </a:scrgbClr>
                </a:highlight>
                <a:latin typeface="Trebuchet MS"/>
                <a:ea typeface="Microsoft YaHei" pitchFamily="2"/>
                <a:cs typeface="Arial" pitchFamily="2"/>
              </a:rPr>
              <a:t>Key Security Principles</a:t>
            </a:r>
          </a:p>
          <a:p>
            <a:pPr lvl="1">
              <a:lnSpc>
                <a:spcPct val="100000"/>
              </a:lnSpc>
              <a:spcBef>
                <a:spcPts val="1415"/>
              </a:spcBef>
              <a:buFont typeface="Arial" panose="020B0604020202020204" pitchFamily="34" charset="0"/>
              <a:buChar char="•"/>
            </a:pPr>
            <a:r>
              <a:rPr lang="en-US" sz="1600" dirty="0">
                <a:solidFill>
                  <a:schemeClr val="tx1"/>
                </a:solidFill>
                <a:highlight>
                  <a:scrgbClr r="0" g="0" b="0">
                    <a:alpha val="0"/>
                  </a:scrgbClr>
                </a:highlight>
                <a:latin typeface="Trebuchet MS"/>
                <a:ea typeface="Microsoft YaHei" pitchFamily="2"/>
                <a:cs typeface="Arial" pitchFamily="2"/>
              </a:rPr>
              <a:t>Secure AI system design</a:t>
            </a:r>
          </a:p>
          <a:p>
            <a:pPr lvl="1">
              <a:lnSpc>
                <a:spcPct val="100000"/>
              </a:lnSpc>
              <a:spcBef>
                <a:spcPts val="1415"/>
              </a:spcBef>
              <a:buFont typeface="Arial" panose="020B0604020202020204" pitchFamily="34" charset="0"/>
              <a:buChar char="•"/>
            </a:pPr>
            <a:r>
              <a:rPr lang="en-US" sz="1600" dirty="0">
                <a:solidFill>
                  <a:schemeClr val="tx1"/>
                </a:solidFill>
                <a:highlight>
                  <a:scrgbClr r="0" g="0" b="0">
                    <a:alpha val="0"/>
                  </a:scrgbClr>
                </a:highlight>
                <a:latin typeface="Trebuchet MS"/>
                <a:ea typeface="Microsoft YaHei" pitchFamily="2"/>
                <a:cs typeface="Arial" pitchFamily="2"/>
              </a:rPr>
              <a:t>Risk assessment and threat management</a:t>
            </a:r>
          </a:p>
          <a:p>
            <a:pPr lvl="1">
              <a:lnSpc>
                <a:spcPct val="100000"/>
              </a:lnSpc>
              <a:spcBef>
                <a:spcPts val="1415"/>
              </a:spcBef>
              <a:buFont typeface="Arial" panose="020B0604020202020204" pitchFamily="34" charset="0"/>
              <a:buChar char="•"/>
            </a:pPr>
            <a:r>
              <a:rPr lang="en-US" sz="1600" dirty="0">
                <a:solidFill>
                  <a:schemeClr val="tx1"/>
                </a:solidFill>
                <a:highlight>
                  <a:scrgbClr r="0" g="0" b="0">
                    <a:alpha val="0"/>
                  </a:scrgbClr>
                </a:highlight>
                <a:latin typeface="Trebuchet MS"/>
                <a:ea typeface="Microsoft YaHei" pitchFamily="2"/>
                <a:cs typeface="Arial" pitchFamily="2"/>
              </a:rPr>
              <a:t>Secure infrastructure and supply chain</a:t>
            </a:r>
          </a:p>
          <a:p>
            <a:pPr lvl="1">
              <a:lnSpc>
                <a:spcPct val="100000"/>
              </a:lnSpc>
              <a:spcBef>
                <a:spcPts val="1415"/>
              </a:spcBef>
              <a:buFont typeface="Arial" panose="020B0604020202020204" pitchFamily="34" charset="0"/>
              <a:buChar char="•"/>
            </a:pPr>
            <a:r>
              <a:rPr lang="en-US" sz="1600" dirty="0">
                <a:solidFill>
                  <a:schemeClr val="tx1"/>
                </a:solidFill>
                <a:highlight>
                  <a:scrgbClr r="0" g="0" b="0">
                    <a:alpha val="0"/>
                  </a:scrgbClr>
                </a:highlight>
                <a:latin typeface="Trebuchet MS"/>
                <a:ea typeface="Microsoft YaHei" pitchFamily="2"/>
                <a:cs typeface="Arial" pitchFamily="2"/>
              </a:rPr>
              <a:t>Protection of AI models, prompts and training data</a:t>
            </a:r>
          </a:p>
          <a:p>
            <a:pPr lvl="1">
              <a:lnSpc>
                <a:spcPct val="100000"/>
              </a:lnSpc>
              <a:spcBef>
                <a:spcPts val="1415"/>
              </a:spcBef>
              <a:buFont typeface="Arial" panose="020B0604020202020204" pitchFamily="34" charset="0"/>
              <a:buChar char="•"/>
            </a:pPr>
            <a:r>
              <a:rPr lang="en-US" sz="1600" dirty="0">
                <a:solidFill>
                  <a:schemeClr val="tx1"/>
                </a:solidFill>
                <a:highlight>
                  <a:scrgbClr r="0" g="0" b="0">
                    <a:alpha val="0"/>
                  </a:scrgbClr>
                </a:highlight>
                <a:latin typeface="Trebuchet MS"/>
                <a:ea typeface="Microsoft YaHei" pitchFamily="2"/>
                <a:cs typeface="Arial" pitchFamily="2"/>
              </a:rPr>
              <a:t>Continuous monitoring, patching and maintenance</a:t>
            </a:r>
          </a:p>
          <a:p>
            <a:pPr lvl="1">
              <a:lnSpc>
                <a:spcPct val="100000"/>
              </a:lnSpc>
              <a:spcBef>
                <a:spcPts val="1415"/>
              </a:spcBef>
              <a:buFont typeface="Arial" panose="020B0604020202020204" pitchFamily="34" charset="0"/>
              <a:buChar char="•"/>
            </a:pPr>
            <a:r>
              <a:rPr lang="en-US" sz="1600" dirty="0">
                <a:solidFill>
                  <a:schemeClr val="tx1"/>
                </a:solidFill>
                <a:highlight>
                  <a:scrgbClr r="0" g="0" b="0">
                    <a:alpha val="0"/>
                  </a:scrgbClr>
                </a:highlight>
                <a:latin typeface="Trebuchet MS"/>
                <a:ea typeface="Microsoft YaHei" pitchFamily="2"/>
                <a:cs typeface="Arial" pitchFamily="2"/>
              </a:rPr>
              <a:t>Human oversight and accountability</a:t>
            </a:r>
          </a:p>
          <a:p>
            <a:pPr marL="0" lvl="1" indent="0">
              <a:lnSpc>
                <a:spcPct val="100000"/>
              </a:lnSpc>
              <a:spcBef>
                <a:spcPts val="1415"/>
              </a:spcBef>
              <a:buNone/>
            </a:pPr>
            <a:r>
              <a:rPr lang="en-US" sz="1800" dirty="0">
                <a:solidFill>
                  <a:schemeClr val="tx1"/>
                </a:solidFill>
                <a:highlight>
                  <a:scrgbClr r="0" g="0" b="0">
                    <a:alpha val="0"/>
                  </a:scrgbClr>
                </a:highlight>
                <a:latin typeface="Trebuchet MS"/>
                <a:ea typeface="Microsoft YaHei" pitchFamily="2"/>
                <a:cs typeface="Arial" pitchFamily="2"/>
              </a:rPr>
              <a:t>Importance</a:t>
            </a:r>
          </a:p>
          <a:p>
            <a:pPr lvl="1">
              <a:lnSpc>
                <a:spcPct val="100000"/>
              </a:lnSpc>
              <a:spcBef>
                <a:spcPts val="1415"/>
              </a:spcBef>
            </a:pPr>
            <a:r>
              <a:rPr lang="en-US" sz="1600" dirty="0">
                <a:solidFill>
                  <a:schemeClr val="tx1"/>
                </a:solidFill>
                <a:highlight>
                  <a:scrgbClr r="0" g="0" b="0">
                    <a:alpha val="0"/>
                  </a:scrgbClr>
                </a:highlight>
                <a:latin typeface="Trebuchet MS"/>
                <a:ea typeface="Microsoft YaHei" pitchFamily="2"/>
                <a:cs typeface="Arial" pitchFamily="2"/>
              </a:rPr>
              <a:t>ETSI EN 304 223 is considered one of the first major international standards specifically adopting a whole life-cycle approach. </a:t>
            </a:r>
          </a:p>
          <a:p>
            <a:pPr lvl="1">
              <a:lnSpc>
                <a:spcPct val="100000"/>
              </a:lnSpc>
              <a:spcBef>
                <a:spcPts val="1415"/>
              </a:spcBef>
            </a:pPr>
            <a:r>
              <a:rPr lang="en-US" sz="1600" dirty="0">
                <a:solidFill>
                  <a:schemeClr val="tx1"/>
                </a:solidFill>
                <a:highlight>
                  <a:scrgbClr r="0" g="0" b="0">
                    <a:alpha val="0"/>
                  </a:scrgbClr>
                </a:highlight>
                <a:latin typeface="Trebuchet MS"/>
                <a:ea typeface="Microsoft YaHei" pitchFamily="2"/>
                <a:cs typeface="Arial" pitchFamily="2"/>
              </a:rPr>
              <a:t>ETSI EN 304 223 defines 13 principles and requirements across five phases: secure design, secure development, secure deployment, secure maintenance, and secure end of life.</a:t>
            </a:r>
          </a:p>
        </p:txBody>
      </p:sp>
    </p:spTree>
    <p:extLst>
      <p:ext uri="{BB962C8B-B14F-4D97-AF65-F5344CB8AC3E}">
        <p14:creationId xmlns:p14="http://schemas.microsoft.com/office/powerpoint/2010/main" val="969846259"/>
      </p:ext>
    </p:extLst>
  </p:cSld>
  <p:clrMapOvr>
    <a:masterClrMapping/>
  </p:clrMapOvr>
  <p:transition>
    <p:circl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F0A1E-EA59-E5B6-CA03-C67C23BA0B2E}"/>
              </a:ext>
            </a:extLst>
          </p:cNvPr>
          <p:cNvSpPr txBox="1">
            <a:spLocks noGrp="1"/>
          </p:cNvSpPr>
          <p:nvPr>
            <p:ph type="title" idx="4294967295"/>
          </p:nvPr>
        </p:nvSpPr>
        <p:spPr>
          <a:xfrm>
            <a:off x="1099437" y="836712"/>
            <a:ext cx="9700558" cy="1084322"/>
          </a:xfrm>
        </p:spPr>
        <p:txBody>
          <a:bodyPr lIns="0" tIns="0" rIns="0" bIns="0" anchorCtr="1"/>
          <a:lstStyle/>
          <a:p>
            <a:pPr lvl="0" algn="ctr">
              <a:lnSpc>
                <a:spcPct val="100000"/>
              </a:lnSpc>
            </a:pPr>
            <a:r>
              <a:rPr lang="en-US" sz="3600" dirty="0">
                <a:highlight>
                  <a:scrgbClr r="0" g="0" b="0">
                    <a:alpha val="0"/>
                  </a:scrgbClr>
                </a:highlight>
                <a:latin typeface="Trebuchet MS"/>
                <a:ea typeface="Microsoft YaHei" pitchFamily="2"/>
                <a:cs typeface="Arial" pitchFamily="2"/>
              </a:rPr>
              <a:t>EU AI Act</a:t>
            </a:r>
          </a:p>
        </p:txBody>
      </p:sp>
      <p:sp>
        <p:nvSpPr>
          <p:cNvPr id="3" name="Text Placeholder 2">
            <a:extLst>
              <a:ext uri="{FF2B5EF4-FFF2-40B4-BE49-F238E27FC236}">
                <a16:creationId xmlns:a16="http://schemas.microsoft.com/office/drawing/2014/main" id="{177351F7-A2CD-D46C-74AE-177B89FF91E1}"/>
              </a:ext>
            </a:extLst>
          </p:cNvPr>
          <p:cNvSpPr txBox="1">
            <a:spLocks noGrp="1"/>
          </p:cNvSpPr>
          <p:nvPr>
            <p:ph type="body" idx="4294967295"/>
          </p:nvPr>
        </p:nvSpPr>
        <p:spPr>
          <a:xfrm>
            <a:off x="1099437" y="1624320"/>
            <a:ext cx="9700558" cy="4693682"/>
          </a:xfrm>
        </p:spPr>
        <p:txBody>
          <a:bodyPr lIns="0" tIns="0" rIns="0" bIns="0">
            <a:normAutofit fontScale="77500" lnSpcReduction="20000"/>
          </a:bodyPr>
          <a:lstStyle/>
          <a:p>
            <a:pPr marL="0" lvl="0">
              <a:lnSpc>
                <a:spcPct val="120000"/>
              </a:lnSpc>
              <a:spcBef>
                <a:spcPts val="300"/>
              </a:spcBef>
              <a:buNone/>
            </a:pPr>
            <a:r>
              <a:rPr lang="en-US" sz="2300" dirty="0">
                <a:solidFill>
                  <a:schemeClr val="tx1"/>
                </a:solidFill>
                <a:highlight>
                  <a:scrgbClr r="0" g="0" b="0">
                    <a:alpha val="0"/>
                  </a:scrgbClr>
                </a:highlight>
                <a:latin typeface="Trebuchet MS" panose="020B0603020202020204" pitchFamily="34" charset="0"/>
              </a:rPr>
              <a:t>The EU AI Act is the world's first comprehensive legal framework on artificial intelligence. Officially entering into force in August 2024, the regulation establishes harmonized rules for developing, marketing, and using AI technology within the European Union. The </a:t>
            </a:r>
            <a:r>
              <a:rPr lang="en-US" sz="2300" dirty="0">
                <a:solidFill>
                  <a:schemeClr val="tx1"/>
                </a:solidFill>
                <a:highlight>
                  <a:scrgbClr r="0" g="0" b="0">
                    <a:alpha val="0"/>
                  </a:scrgbClr>
                </a:highlight>
                <a:latin typeface="Trebuchet MS" panose="020B0603020202020204" pitchFamily="34" charset="0"/>
                <a:ea typeface="Microsoft YaHei" pitchFamily="2"/>
                <a:cs typeface="Arial" pitchFamily="2"/>
              </a:rPr>
              <a:t>AI Act is mostly about making AI trustworthy, safe, controllable, transparent, and secure.</a:t>
            </a:r>
          </a:p>
          <a:p>
            <a:pPr lvl="0">
              <a:lnSpc>
                <a:spcPct val="100000"/>
              </a:lnSpc>
              <a:spcBef>
                <a:spcPts val="1415"/>
              </a:spcBef>
              <a:buNone/>
            </a:pPr>
            <a:r>
              <a:rPr lang="en-US" sz="2300" dirty="0">
                <a:solidFill>
                  <a:schemeClr val="tx1"/>
                </a:solidFill>
                <a:highlight>
                  <a:scrgbClr r="0" g="0" b="0">
                    <a:alpha val="0"/>
                  </a:scrgbClr>
                </a:highlight>
                <a:latin typeface="Trebuchet MS" panose="020B0603020202020204" pitchFamily="34" charset="0"/>
                <a:ea typeface="Microsoft YaHei" pitchFamily="2"/>
                <a:cs typeface="Arial" pitchFamily="2"/>
              </a:rPr>
              <a:t>EU AI Act mainly refers to:</a:t>
            </a:r>
          </a:p>
          <a:p>
            <a:pPr lvl="1">
              <a:lnSpc>
                <a:spcPct val="120000"/>
              </a:lnSpc>
              <a:spcBef>
                <a:spcPts val="300"/>
              </a:spcBef>
              <a:buFont typeface="Arial" panose="020B0604020202020204" pitchFamily="34" charset="0"/>
              <a:buChar char="•"/>
            </a:pPr>
            <a:r>
              <a:rPr lang="en-US" sz="1800" dirty="0">
                <a:solidFill>
                  <a:schemeClr val="tx1"/>
                </a:solidFill>
                <a:highlight>
                  <a:scrgbClr r="0" g="0" b="0">
                    <a:alpha val="0"/>
                  </a:scrgbClr>
                </a:highlight>
                <a:latin typeface="Trebuchet MS" panose="020B0603020202020204" pitchFamily="34" charset="0"/>
                <a:ea typeface="Microsoft YaHei" pitchFamily="2"/>
                <a:cs typeface="Arial" pitchFamily="2"/>
              </a:rPr>
              <a:t>regulation of AI systems themselves,</a:t>
            </a:r>
          </a:p>
          <a:p>
            <a:pPr lvl="1">
              <a:lnSpc>
                <a:spcPct val="120000"/>
              </a:lnSpc>
              <a:spcBef>
                <a:spcPts val="300"/>
              </a:spcBef>
              <a:buFont typeface="Arial" panose="020B0604020202020204" pitchFamily="34" charset="0"/>
              <a:buChar char="•"/>
            </a:pPr>
            <a:r>
              <a:rPr lang="en-US" sz="1800" dirty="0">
                <a:solidFill>
                  <a:schemeClr val="tx1"/>
                </a:solidFill>
                <a:highlight>
                  <a:scrgbClr r="0" g="0" b="0">
                    <a:alpha val="0"/>
                  </a:scrgbClr>
                </a:highlight>
                <a:latin typeface="Trebuchet MS" panose="020B0603020202020204" pitchFamily="34" charset="0"/>
                <a:ea typeface="Microsoft YaHei" pitchFamily="2"/>
                <a:cs typeface="Arial" pitchFamily="2"/>
              </a:rPr>
              <a:t>safety and trustworthiness of AI,</a:t>
            </a:r>
          </a:p>
          <a:p>
            <a:pPr lvl="1">
              <a:lnSpc>
                <a:spcPct val="120000"/>
              </a:lnSpc>
              <a:spcBef>
                <a:spcPts val="300"/>
              </a:spcBef>
              <a:buFont typeface="Arial" panose="020B0604020202020204" pitchFamily="34" charset="0"/>
              <a:buChar char="•"/>
            </a:pPr>
            <a:r>
              <a:rPr lang="en-US" sz="1800" dirty="0">
                <a:solidFill>
                  <a:schemeClr val="tx1"/>
                </a:solidFill>
                <a:highlight>
                  <a:scrgbClr r="0" g="0" b="0">
                    <a:alpha val="0"/>
                  </a:scrgbClr>
                </a:highlight>
                <a:latin typeface="Trebuchet MS" panose="020B0603020202020204" pitchFamily="34" charset="0"/>
                <a:ea typeface="Microsoft YaHei" pitchFamily="2"/>
                <a:cs typeface="Arial" pitchFamily="2"/>
              </a:rPr>
              <a:t>governance of AI risks,</a:t>
            </a:r>
          </a:p>
          <a:p>
            <a:pPr lvl="1">
              <a:lnSpc>
                <a:spcPct val="120000"/>
              </a:lnSpc>
              <a:spcBef>
                <a:spcPts val="300"/>
              </a:spcBef>
              <a:buFont typeface="Arial" panose="020B0604020202020204" pitchFamily="34" charset="0"/>
              <a:buChar char="•"/>
            </a:pPr>
            <a:r>
              <a:rPr lang="en-US" sz="1800" dirty="0">
                <a:solidFill>
                  <a:schemeClr val="tx1"/>
                </a:solidFill>
                <a:highlight>
                  <a:scrgbClr r="0" g="0" b="0">
                    <a:alpha val="0"/>
                  </a:scrgbClr>
                </a:highlight>
                <a:latin typeface="Trebuchet MS" panose="020B0603020202020204" pitchFamily="34" charset="0"/>
                <a:ea typeface="Microsoft YaHei" pitchFamily="2"/>
                <a:cs typeface="Arial" pitchFamily="2"/>
              </a:rPr>
              <a:t>security of AI systems and their societal impact.</a:t>
            </a:r>
          </a:p>
          <a:p>
            <a:pPr lvl="1">
              <a:lnSpc>
                <a:spcPct val="120000"/>
              </a:lnSpc>
              <a:spcBef>
                <a:spcPts val="300"/>
              </a:spcBef>
              <a:buFont typeface="Arial" panose="020B0604020202020204" pitchFamily="34" charset="0"/>
              <a:buChar char="•"/>
            </a:pPr>
            <a:endParaRPr lang="en-US" sz="1900" dirty="0">
              <a:solidFill>
                <a:schemeClr val="tx1"/>
              </a:solidFill>
              <a:highlight>
                <a:scrgbClr r="0" g="0" b="0">
                  <a:alpha val="0"/>
                </a:scrgbClr>
              </a:highlight>
              <a:latin typeface="Trebuchet MS" panose="020B0603020202020204" pitchFamily="34" charset="0"/>
            </a:endParaRPr>
          </a:p>
          <a:p>
            <a:pPr marL="0" indent="0">
              <a:lnSpc>
                <a:spcPct val="120000"/>
              </a:lnSpc>
              <a:spcBef>
                <a:spcPts val="300"/>
              </a:spcBef>
              <a:buNone/>
            </a:pPr>
            <a:r>
              <a:rPr lang="en-US" sz="2300" dirty="0">
                <a:solidFill>
                  <a:schemeClr val="tx1"/>
                </a:solidFill>
                <a:highlight>
                  <a:scrgbClr r="0" g="0" b="0">
                    <a:alpha val="0"/>
                  </a:scrgbClr>
                </a:highlight>
                <a:latin typeface="Trebuchet MS" panose="020B0603020202020204" pitchFamily="34" charset="0"/>
              </a:rPr>
              <a:t>The EU AI Act uses a </a:t>
            </a:r>
            <a:r>
              <a:rPr lang="en-US" sz="2300" b="1" dirty="0">
                <a:solidFill>
                  <a:schemeClr val="tx1"/>
                </a:solidFill>
                <a:highlight>
                  <a:scrgbClr r="0" g="0" b="0">
                    <a:alpha val="0"/>
                  </a:scrgbClr>
                </a:highlight>
                <a:latin typeface="Trebuchet MS" panose="020B0603020202020204" pitchFamily="34" charset="0"/>
              </a:rPr>
              <a:t>risk-based approach</a:t>
            </a:r>
            <a:r>
              <a:rPr lang="en-US" sz="2300" dirty="0">
                <a:solidFill>
                  <a:schemeClr val="tx1"/>
                </a:solidFill>
                <a:highlight>
                  <a:scrgbClr r="0" g="0" b="0">
                    <a:alpha val="0"/>
                  </a:scrgbClr>
                </a:highlight>
                <a:latin typeface="Trebuchet MS" panose="020B0603020202020204" pitchFamily="34" charset="0"/>
              </a:rPr>
              <a:t>, dividing AI systems into four categories according to the level of risk they pose to safety, fundamental rights, privacy and society:</a:t>
            </a:r>
          </a:p>
          <a:p>
            <a:pPr lvl="1">
              <a:lnSpc>
                <a:spcPct val="120000"/>
              </a:lnSpc>
              <a:spcBef>
                <a:spcPts val="300"/>
              </a:spcBef>
            </a:pPr>
            <a:r>
              <a:rPr lang="en-US" sz="1800" dirty="0">
                <a:solidFill>
                  <a:schemeClr val="tx1"/>
                </a:solidFill>
                <a:highlight>
                  <a:scrgbClr r="0" g="0" b="0">
                    <a:alpha val="0"/>
                  </a:scrgbClr>
                </a:highlight>
                <a:latin typeface="Trebuchet MS" panose="020B0603020202020204" pitchFamily="34" charset="0"/>
              </a:rPr>
              <a:t>Unacceptable Risk</a:t>
            </a:r>
          </a:p>
          <a:p>
            <a:pPr lvl="1">
              <a:lnSpc>
                <a:spcPct val="120000"/>
              </a:lnSpc>
              <a:spcBef>
                <a:spcPts val="300"/>
              </a:spcBef>
            </a:pPr>
            <a:r>
              <a:rPr lang="en-US" sz="1800" dirty="0">
                <a:solidFill>
                  <a:schemeClr val="tx1"/>
                </a:solidFill>
                <a:highlight>
                  <a:scrgbClr r="0" g="0" b="0">
                    <a:alpha val="0"/>
                  </a:scrgbClr>
                </a:highlight>
                <a:latin typeface="Trebuchet MS" panose="020B0603020202020204" pitchFamily="34" charset="0"/>
              </a:rPr>
              <a:t>High Risk</a:t>
            </a:r>
          </a:p>
          <a:p>
            <a:pPr lvl="1">
              <a:lnSpc>
                <a:spcPct val="120000"/>
              </a:lnSpc>
              <a:spcBef>
                <a:spcPts val="300"/>
              </a:spcBef>
            </a:pPr>
            <a:r>
              <a:rPr lang="en-US" sz="1800" dirty="0">
                <a:solidFill>
                  <a:schemeClr val="tx1"/>
                </a:solidFill>
                <a:highlight>
                  <a:scrgbClr r="0" g="0" b="0">
                    <a:alpha val="0"/>
                  </a:scrgbClr>
                </a:highlight>
                <a:latin typeface="Trebuchet MS" panose="020B0603020202020204" pitchFamily="34" charset="0"/>
              </a:rPr>
              <a:t>Limited Risk</a:t>
            </a:r>
          </a:p>
          <a:p>
            <a:pPr lvl="1">
              <a:lnSpc>
                <a:spcPct val="120000"/>
              </a:lnSpc>
              <a:spcBef>
                <a:spcPts val="300"/>
              </a:spcBef>
            </a:pPr>
            <a:r>
              <a:rPr lang="en-US" sz="1800" dirty="0">
                <a:solidFill>
                  <a:schemeClr val="tx1"/>
                </a:solidFill>
                <a:highlight>
                  <a:scrgbClr r="0" g="0" b="0">
                    <a:alpha val="0"/>
                  </a:scrgbClr>
                </a:highlight>
                <a:latin typeface="Trebuchet MS" panose="020B0603020202020204" pitchFamily="34" charset="0"/>
              </a:rPr>
              <a:t>Minimal Risk</a:t>
            </a:r>
          </a:p>
          <a:p>
            <a:endParaRPr lang="en-US" dirty="0">
              <a:highlight>
                <a:scrgbClr r="0" g="0" b="0">
                  <a:alpha val="0"/>
                </a:scrgbClr>
              </a:highlight>
            </a:endParaRPr>
          </a:p>
          <a:p>
            <a:pPr lvl="1">
              <a:lnSpc>
                <a:spcPct val="100000"/>
              </a:lnSpc>
              <a:spcBef>
                <a:spcPts val="1415"/>
              </a:spcBef>
              <a:buFont typeface="Arial" panose="020B0604020202020204" pitchFamily="34" charset="0"/>
              <a:buChar char="•"/>
            </a:pPr>
            <a:endParaRPr lang="en-US" sz="1600" dirty="0">
              <a:solidFill>
                <a:srgbClr val="002060"/>
              </a:solidFill>
              <a:highlight>
                <a:scrgbClr r="0" g="0" b="0">
                  <a:alpha val="0"/>
                </a:scrgbClr>
              </a:highlight>
              <a:latin typeface="Trebuchet MS"/>
              <a:ea typeface="Microsoft YaHei" pitchFamily="2"/>
              <a:cs typeface="Arial" pitchFamily="2"/>
            </a:endParaRPr>
          </a:p>
        </p:txBody>
      </p:sp>
    </p:spTree>
    <p:extLst>
      <p:ext uri="{BB962C8B-B14F-4D97-AF65-F5344CB8AC3E}">
        <p14:creationId xmlns:p14="http://schemas.microsoft.com/office/powerpoint/2010/main" val="3921829792"/>
      </p:ext>
    </p:extLst>
  </p:cSld>
  <p:clrMapOvr>
    <a:masterClrMapping/>
  </p:clrMapOvr>
  <p:transition>
    <p:circl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55A2079-FA98-4876-80F0-72364A7D2E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577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AB5EE9-97F7-CEBA-C602-C1652431D205}"/>
              </a:ext>
            </a:extLst>
          </p:cNvPr>
          <p:cNvSpPr>
            <a:spLocks noGrp="1"/>
          </p:cNvSpPr>
          <p:nvPr>
            <p:ph type="title"/>
          </p:nvPr>
        </p:nvSpPr>
        <p:spPr>
          <a:xfrm>
            <a:off x="621804" y="347651"/>
            <a:ext cx="10512862" cy="1133499"/>
          </a:xfrm>
        </p:spPr>
        <p:txBody>
          <a:bodyPr>
            <a:normAutofit/>
          </a:bodyPr>
          <a:lstStyle/>
          <a:p>
            <a:pPr algn="ctr"/>
            <a:r>
              <a:rPr lang="en-US" sz="3600" dirty="0">
                <a:highlight>
                  <a:scrgbClr r="0" g="0" b="0">
                    <a:alpha val="0"/>
                  </a:scrgbClr>
                </a:highlight>
                <a:latin typeface="Trebuchet MS"/>
                <a:ea typeface="Microsoft YaHei" pitchFamily="2"/>
                <a:cs typeface="Arial" pitchFamily="2"/>
              </a:rPr>
              <a:t>EU AI Act Timeline</a:t>
            </a:r>
            <a:endParaRPr lang="en-US" sz="3600" dirty="0"/>
          </a:p>
        </p:txBody>
      </p:sp>
      <p:graphicFrame>
        <p:nvGraphicFramePr>
          <p:cNvPr id="6" name="Rectangle 1">
            <a:extLst>
              <a:ext uri="{FF2B5EF4-FFF2-40B4-BE49-F238E27FC236}">
                <a16:creationId xmlns:a16="http://schemas.microsoft.com/office/drawing/2014/main" id="{C4A73FCF-EB44-68ED-27C8-6F23BBDE674C}"/>
              </a:ext>
            </a:extLst>
          </p:cNvPr>
          <p:cNvGraphicFramePr>
            <a:graphicFrameLocks noGrp="1"/>
          </p:cNvGraphicFramePr>
          <p:nvPr>
            <p:ph idx="1"/>
            <p:extLst>
              <p:ext uri="{D42A27DB-BD31-4B8C-83A1-F6EECF244321}">
                <p14:modId xmlns:p14="http://schemas.microsoft.com/office/powerpoint/2010/main" val="1931879531"/>
              </p:ext>
            </p:extLst>
          </p:nvPr>
        </p:nvGraphicFramePr>
        <p:xfrm>
          <a:off x="836457" y="1828801"/>
          <a:ext cx="10512862"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5578684"/>
      </p:ext>
    </p:extLst>
  </p:cSld>
  <p:clrMapOvr>
    <a:masterClrMapping/>
  </p:clrMapOvr>
  <p:transition spd="slow">
    <p:circl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17948" y="1628800"/>
            <a:ext cx="7764913" cy="1646302"/>
          </a:xfrm>
        </p:spPr>
        <p:txBody>
          <a:bodyPr/>
          <a:lstStyle/>
          <a:p>
            <a:pPr algn="ctr"/>
            <a:r>
              <a:rPr lang="en-US" sz="4800" dirty="0" smtClean="0"/>
              <a:t>ISRSM TC 2 – Electronic communications</a:t>
            </a:r>
            <a:endParaRPr lang="en-US" sz="4800" dirty="0"/>
          </a:p>
        </p:txBody>
      </p:sp>
      <p:sp>
        <p:nvSpPr>
          <p:cNvPr id="6" name="Subtitle 2">
            <a:extLst>
              <a:ext uri="{FF2B5EF4-FFF2-40B4-BE49-F238E27FC236}">
                <a16:creationId xmlns:a16="http://schemas.microsoft.com/office/drawing/2014/main" id="{0652C550-413F-9A95-6E8F-3748CCF43FF5}"/>
              </a:ext>
            </a:extLst>
          </p:cNvPr>
          <p:cNvSpPr txBox="1">
            <a:spLocks noGrp="1"/>
          </p:cNvSpPr>
          <p:nvPr>
            <p:ph type="subTitle" idx="1"/>
          </p:nvPr>
        </p:nvSpPr>
        <p:spPr>
          <a:xfrm>
            <a:off x="1773932" y="3717032"/>
            <a:ext cx="7764913" cy="1096899"/>
          </a:xfrm>
        </p:spPr>
        <p:txBody>
          <a:bodyPr/>
          <a:lstStyle/>
          <a:p>
            <a:r>
              <a:rPr lang="en-US" sz="3200" dirty="0" smtClean="0"/>
              <a:t>MSc. Igor </a:t>
            </a:r>
            <a:r>
              <a:rPr lang="en-US" sz="3200" dirty="0" err="1" smtClean="0"/>
              <a:t>Bojadjiev</a:t>
            </a:r>
            <a:endParaRPr lang="en-US" sz="3200" dirty="0"/>
          </a:p>
          <a:p>
            <a:r>
              <a:rPr lang="en-US" dirty="0" smtClean="0"/>
              <a:t>Agency for electronic communications (AEK)</a:t>
            </a:r>
            <a:endParaRPr lang="en-US" dirty="0"/>
          </a:p>
        </p:txBody>
      </p:sp>
    </p:spTree>
    <p:extLst>
      <p:ext uri="{BB962C8B-B14F-4D97-AF65-F5344CB8AC3E}">
        <p14:creationId xmlns:p14="http://schemas.microsoft.com/office/powerpoint/2010/main" val="2549839088"/>
      </p:ext>
    </p:extLst>
  </p:cSld>
  <p:clrMapOvr>
    <a:masterClrMapping/>
  </p:clrMapOvr>
  <p:transition spd="slow">
    <p:circl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87A668-CE5E-8629-BE20-5093A2B62BD4}"/>
              </a:ext>
            </a:extLst>
          </p:cNvPr>
          <p:cNvSpPr>
            <a:spLocks noGrp="1"/>
          </p:cNvSpPr>
          <p:nvPr>
            <p:ph type="title"/>
          </p:nvPr>
        </p:nvSpPr>
        <p:spPr/>
        <p:txBody>
          <a:bodyPr/>
          <a:lstStyle/>
          <a:p>
            <a:pPr algn="ctr"/>
            <a:r>
              <a:rPr lang="en-US" dirty="0"/>
              <a:t>Connection with ETSI</a:t>
            </a:r>
            <a:endParaRPr lang="mk-MK" dirty="0"/>
          </a:p>
        </p:txBody>
      </p:sp>
      <p:sp>
        <p:nvSpPr>
          <p:cNvPr id="5" name="Content Placeholder 2">
            <a:extLst>
              <a:ext uri="{FF2B5EF4-FFF2-40B4-BE49-F238E27FC236}">
                <a16:creationId xmlns:a16="http://schemas.microsoft.com/office/drawing/2014/main" id="{EECD07AA-4F69-1C33-5BBF-EA1D95AA0691}"/>
              </a:ext>
            </a:extLst>
          </p:cNvPr>
          <p:cNvSpPr>
            <a:spLocks noGrp="1"/>
          </p:cNvSpPr>
          <p:nvPr>
            <p:ph idx="1"/>
          </p:nvPr>
        </p:nvSpPr>
        <p:spPr>
          <a:xfrm>
            <a:off x="677863" y="2160588"/>
            <a:ext cx="9726612" cy="3881437"/>
          </a:xfrm>
        </p:spPr>
        <p:txBody>
          <a:bodyPr>
            <a:normAutofit fontScale="92500" lnSpcReduction="10000"/>
          </a:bodyPr>
          <a:lstStyle/>
          <a:p>
            <a:r>
              <a:rPr lang="en-US" sz="1800" dirty="0"/>
              <a:t>ETSI (European Telecommunications Standards Institute) standards </a:t>
            </a:r>
            <a:r>
              <a:rPr lang="mk-MK" sz="1800" dirty="0"/>
              <a:t>(</a:t>
            </a:r>
            <a:r>
              <a:rPr lang="en-US" sz="1800" dirty="0"/>
              <a:t>electronic communications</a:t>
            </a:r>
            <a:r>
              <a:rPr lang="mk-MK" sz="1800" dirty="0"/>
              <a:t>, </a:t>
            </a:r>
            <a:r>
              <a:rPr lang="en-US" sz="1800" dirty="0"/>
              <a:t>intelligent transport systems and medical electronic</a:t>
            </a:r>
            <a:r>
              <a:rPr lang="mk-MK" sz="1800" dirty="0"/>
              <a:t>)</a:t>
            </a:r>
          </a:p>
          <a:p>
            <a:r>
              <a:rPr lang="en-US" sz="1800" dirty="0"/>
              <a:t>AEC represents Macedonia in ETSI since 2006 </a:t>
            </a:r>
            <a:r>
              <a:rPr lang="mk-MK" sz="1800" dirty="0"/>
              <a:t>(</a:t>
            </a:r>
            <a:r>
              <a:rPr lang="en-US" dirty="0"/>
              <a:t>full member on the 48th General Assembly in Nice</a:t>
            </a:r>
            <a:r>
              <a:rPr lang="mk-MK" sz="1800" dirty="0"/>
              <a:t>)</a:t>
            </a:r>
          </a:p>
          <a:p>
            <a:r>
              <a:rPr lang="en-US" sz="1800" dirty="0"/>
              <a:t>AEC and TK 2 are competent and in continuous contact with relevant European institutions</a:t>
            </a:r>
          </a:p>
          <a:p>
            <a:r>
              <a:rPr lang="en-US" dirty="0"/>
              <a:t>Standardization enables a greater degree of interoperability, encourages innovation, helps companies and opens up new markets, creates trusted products, expands the market, reduces prices and increases competitiveness</a:t>
            </a:r>
          </a:p>
          <a:p>
            <a:r>
              <a:rPr lang="en-US" dirty="0"/>
              <a:t>Standardization is the basic requirement for open information exchange, without which the network society simply would not function</a:t>
            </a:r>
          </a:p>
          <a:p>
            <a:r>
              <a:rPr lang="en-US" dirty="0"/>
              <a:t>ETSI unites more than 900 member organizations in and </a:t>
            </a:r>
            <a:r>
              <a:rPr lang="en-US"/>
              <a:t>outside of Europe</a:t>
            </a:r>
            <a:r>
              <a:rPr lang="en-US" dirty="0"/>
              <a:t>, including manufacturers, network operators, administrations, service providers, research bodies and users – all key players in the information and communication technologies sector</a:t>
            </a:r>
          </a:p>
        </p:txBody>
      </p:sp>
    </p:spTree>
    <p:extLst>
      <p:ext uri="{BB962C8B-B14F-4D97-AF65-F5344CB8AC3E}">
        <p14:creationId xmlns:p14="http://schemas.microsoft.com/office/powerpoint/2010/main" val="2428479597"/>
      </p:ext>
    </p:extLst>
  </p:cSld>
  <p:clrMapOvr>
    <a:masterClrMapping/>
  </p:clrMapOvr>
  <p:transition spd="slow">
    <p:circl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D451FE-2A55-8DE9-AC0F-AEB5710B9260}"/>
              </a:ext>
            </a:extLst>
          </p:cNvPr>
          <p:cNvSpPr>
            <a:spLocks noGrp="1"/>
          </p:cNvSpPr>
          <p:nvPr>
            <p:ph idx="1"/>
          </p:nvPr>
        </p:nvSpPr>
        <p:spPr/>
        <p:txBody>
          <a:bodyPr/>
          <a:lstStyle/>
          <a:p>
            <a:r>
              <a:rPr lang="en-US" dirty="0"/>
              <a:t>Encouraging the development of public electronic communication networks and services in Macedonia, in order to ensure economic and social development</a:t>
            </a:r>
          </a:p>
          <a:p>
            <a:r>
              <a:rPr lang="en-US" dirty="0"/>
              <a:t>Encouraging the use and development of broadband</a:t>
            </a:r>
          </a:p>
          <a:p>
            <a:r>
              <a:rPr lang="en-US" dirty="0"/>
              <a:t>Protection of the rights of users, including end-users with disabilities and end-users with special social needs</a:t>
            </a:r>
          </a:p>
          <a:p>
            <a:r>
              <a:rPr lang="en-US" dirty="0"/>
              <a:t>Efficient use of radio frequency spectrum and numbering</a:t>
            </a:r>
          </a:p>
          <a:p>
            <a:r>
              <a:rPr lang="en-US" dirty="0"/>
              <a:t>Promoting the development and encouraging investments in public electronic communications networks by introducing new technologies and services, and in particular by introducing next generations of public electronic communications networks</a:t>
            </a:r>
          </a:p>
          <a:p>
            <a:endParaRPr lang="mk-MK" dirty="0"/>
          </a:p>
        </p:txBody>
      </p:sp>
      <p:sp>
        <p:nvSpPr>
          <p:cNvPr id="3" name="Title 2">
            <a:extLst>
              <a:ext uri="{FF2B5EF4-FFF2-40B4-BE49-F238E27FC236}">
                <a16:creationId xmlns:a16="http://schemas.microsoft.com/office/drawing/2014/main" id="{C3CFBCD5-53BA-3C03-D02D-D586C7959F05}"/>
              </a:ext>
            </a:extLst>
          </p:cNvPr>
          <p:cNvSpPr>
            <a:spLocks noGrp="1"/>
          </p:cNvSpPr>
          <p:nvPr>
            <p:ph type="title"/>
          </p:nvPr>
        </p:nvSpPr>
        <p:spPr/>
        <p:txBody>
          <a:bodyPr>
            <a:normAutofit fontScale="90000"/>
          </a:bodyPr>
          <a:lstStyle/>
          <a:p>
            <a:pPr algn="ctr"/>
            <a:r>
              <a:rPr lang="en-US" dirty="0"/>
              <a:t>Obligations according to the Law on Electronic Communications</a:t>
            </a:r>
            <a:endParaRPr lang="mk-MK" dirty="0"/>
          </a:p>
        </p:txBody>
      </p:sp>
    </p:spTree>
    <p:extLst>
      <p:ext uri="{BB962C8B-B14F-4D97-AF65-F5344CB8AC3E}">
        <p14:creationId xmlns:p14="http://schemas.microsoft.com/office/powerpoint/2010/main" val="2092494084"/>
      </p:ext>
    </p:extLst>
  </p:cSld>
  <p:clrMapOvr>
    <a:masterClrMapping/>
  </p:clrMapOvr>
  <p:transition spd="slow">
    <p:circl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1C0C0B-D0E6-3F52-7F10-A49FACDC5552}"/>
              </a:ext>
            </a:extLst>
          </p:cNvPr>
          <p:cNvSpPr>
            <a:spLocks noGrp="1"/>
          </p:cNvSpPr>
          <p:nvPr>
            <p:ph idx="1"/>
          </p:nvPr>
        </p:nvSpPr>
        <p:spPr/>
        <p:txBody>
          <a:bodyPr/>
          <a:lstStyle/>
          <a:p>
            <a:r>
              <a:rPr lang="en-US" dirty="0"/>
              <a:t>Besides Macedonian norms for construction of public electronic communications networks are applied standards or technical specifications of ETSI, CEN (European Committee for Standardization), CENELEC (The European Committee for Electrotechnical Standardization), ITU, ISO (the International Organization for Standardization), IEC (</a:t>
            </a:r>
            <a:r>
              <a:rPr lang="en-US"/>
              <a:t>International Electrotechnical </a:t>
            </a:r>
            <a:r>
              <a:rPr lang="en-US" dirty="0"/>
              <a:t>Commission) and CEPT (European Conference of Postal and Telecommunications Administrations)</a:t>
            </a:r>
            <a:endParaRPr lang="mk-MK" dirty="0"/>
          </a:p>
        </p:txBody>
      </p:sp>
      <p:sp>
        <p:nvSpPr>
          <p:cNvPr id="3" name="Title 2">
            <a:extLst>
              <a:ext uri="{FF2B5EF4-FFF2-40B4-BE49-F238E27FC236}">
                <a16:creationId xmlns:a16="http://schemas.microsoft.com/office/drawing/2014/main" id="{334E78F8-BEB5-FE76-68DF-05E6DBCF43B6}"/>
              </a:ext>
            </a:extLst>
          </p:cNvPr>
          <p:cNvSpPr>
            <a:spLocks noGrp="1"/>
          </p:cNvSpPr>
          <p:nvPr>
            <p:ph type="title"/>
          </p:nvPr>
        </p:nvSpPr>
        <p:spPr/>
        <p:txBody>
          <a:bodyPr>
            <a:normAutofit fontScale="90000"/>
          </a:bodyPr>
          <a:lstStyle/>
          <a:p>
            <a:pPr algn="ctr"/>
            <a:r>
              <a:rPr lang="en-US" dirty="0"/>
              <a:t>Construction of Electronic Communication Networks</a:t>
            </a:r>
            <a:endParaRPr lang="mk-MK" dirty="0"/>
          </a:p>
        </p:txBody>
      </p:sp>
    </p:spTree>
    <p:extLst>
      <p:ext uri="{BB962C8B-B14F-4D97-AF65-F5344CB8AC3E}">
        <p14:creationId xmlns:p14="http://schemas.microsoft.com/office/powerpoint/2010/main" val="941091443"/>
      </p:ext>
    </p:extLst>
  </p:cSld>
  <p:clrMapOvr>
    <a:masterClrMapping/>
  </p:clrMapOvr>
  <p:transition spd="slow">
    <p:circl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3A48D9-278B-61D5-C777-7F7F59CCDE27}"/>
              </a:ext>
            </a:extLst>
          </p:cNvPr>
          <p:cNvSpPr>
            <a:spLocks noGrp="1"/>
          </p:cNvSpPr>
          <p:nvPr>
            <p:ph idx="1"/>
          </p:nvPr>
        </p:nvSpPr>
        <p:spPr/>
        <p:txBody>
          <a:bodyPr>
            <a:normAutofit fontScale="85000" lnSpcReduction="20000"/>
          </a:bodyPr>
          <a:lstStyle/>
          <a:p>
            <a:r>
              <a:rPr lang="en-US" dirty="0"/>
              <a:t>Performs supervision and control and monitors the operations of operators in accordance with the Law on Electronic Communications and the regulations adopted on its basis;</a:t>
            </a:r>
          </a:p>
          <a:p>
            <a:r>
              <a:rPr lang="en-US" dirty="0"/>
              <a:t>Performs control and monitoring of the radio frequency spectrum, as well as examination and detection of harmful interference;</a:t>
            </a:r>
          </a:p>
          <a:p>
            <a:r>
              <a:rPr lang="en-US" dirty="0"/>
              <a:t>Issues permits for the use of radio frequencies;</a:t>
            </a:r>
          </a:p>
          <a:p>
            <a:r>
              <a:rPr lang="en-US" dirty="0"/>
              <a:t>Coordinates radio frequencies with the regulatory bodies of neighboring and other countries;</a:t>
            </a:r>
          </a:p>
          <a:p>
            <a:r>
              <a:rPr lang="en-US" dirty="0"/>
              <a:t>Adopts bylaws necessary for the implementation of the Law on Electronic Communications;</a:t>
            </a:r>
          </a:p>
          <a:p>
            <a:r>
              <a:rPr lang="en-US" dirty="0"/>
              <a:t>Implements the application of national and international standards and technical regulations in the field of electronic communications;</a:t>
            </a:r>
          </a:p>
          <a:p>
            <a:r>
              <a:rPr lang="en-US" dirty="0"/>
              <a:t>Participates in the work of international organizations and associations of national regulatory bodies in the field of electronic communications</a:t>
            </a:r>
          </a:p>
          <a:p>
            <a:r>
              <a:rPr lang="en-US" dirty="0"/>
              <a:t>Controls and measures the quality parameters of public electronic communication services;</a:t>
            </a:r>
          </a:p>
          <a:p>
            <a:r>
              <a:rPr lang="en-US" dirty="0"/>
              <a:t>Controls and measures non-ionizing radiation caused by the use of public electronic communication networks</a:t>
            </a:r>
          </a:p>
        </p:txBody>
      </p:sp>
      <p:sp>
        <p:nvSpPr>
          <p:cNvPr id="3" name="Title 2">
            <a:extLst>
              <a:ext uri="{FF2B5EF4-FFF2-40B4-BE49-F238E27FC236}">
                <a16:creationId xmlns:a16="http://schemas.microsoft.com/office/drawing/2014/main" id="{497A39C4-3EBA-ADB5-73AC-E12CE2B254B9}"/>
              </a:ext>
            </a:extLst>
          </p:cNvPr>
          <p:cNvSpPr>
            <a:spLocks noGrp="1"/>
          </p:cNvSpPr>
          <p:nvPr>
            <p:ph type="title"/>
          </p:nvPr>
        </p:nvSpPr>
        <p:spPr/>
        <p:txBody>
          <a:bodyPr>
            <a:normAutofit/>
          </a:bodyPr>
          <a:lstStyle/>
          <a:p>
            <a:pPr algn="ctr"/>
            <a:r>
              <a:rPr lang="en-US" dirty="0"/>
              <a:t>AEC’s Jurisdiction</a:t>
            </a:r>
            <a:endParaRPr lang="mk-MK" dirty="0"/>
          </a:p>
        </p:txBody>
      </p:sp>
    </p:spTree>
    <p:extLst>
      <p:ext uri="{BB962C8B-B14F-4D97-AF65-F5344CB8AC3E}">
        <p14:creationId xmlns:p14="http://schemas.microsoft.com/office/powerpoint/2010/main" val="3030903085"/>
      </p:ext>
    </p:extLst>
  </p:cSld>
  <p:clrMapOvr>
    <a:masterClrMapping/>
  </p:clrMapOvr>
  <p:transition spd="slow">
    <p:circl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1AAB8A-7656-6B58-8F6D-06EC7D69FAE6}"/>
              </a:ext>
            </a:extLst>
          </p:cNvPr>
          <p:cNvSpPr>
            <a:spLocks noGrp="1"/>
          </p:cNvSpPr>
          <p:nvPr>
            <p:ph type="title"/>
          </p:nvPr>
        </p:nvSpPr>
        <p:spPr>
          <a:xfrm>
            <a:off x="703149" y="544099"/>
            <a:ext cx="9700923" cy="1084701"/>
          </a:xfrm>
        </p:spPr>
        <p:txBody>
          <a:bodyPr>
            <a:normAutofit/>
          </a:bodyPr>
          <a:lstStyle/>
          <a:p>
            <a:pPr algn="ctr"/>
            <a:r>
              <a:rPr lang="en-US" sz="2800" dirty="0"/>
              <a:t>NFAT-National Frequency Allocation Table</a:t>
            </a:r>
            <a:endParaRPr lang="mk-MK" sz="2800" dirty="0"/>
          </a:p>
        </p:txBody>
      </p:sp>
      <p:graphicFrame>
        <p:nvGraphicFramePr>
          <p:cNvPr id="12" name="Content Placeholder 11">
            <a:extLst>
              <a:ext uri="{FF2B5EF4-FFF2-40B4-BE49-F238E27FC236}">
                <a16:creationId xmlns:a16="http://schemas.microsoft.com/office/drawing/2014/main" id="{6576822B-C5B8-E665-305A-D2AAB815DB16}"/>
              </a:ext>
            </a:extLst>
          </p:cNvPr>
          <p:cNvGraphicFramePr>
            <a:graphicFrameLocks noGrp="1"/>
          </p:cNvGraphicFramePr>
          <p:nvPr>
            <p:ph idx="1"/>
            <p:extLst/>
          </p:nvPr>
        </p:nvGraphicFramePr>
        <p:xfrm>
          <a:off x="1629916" y="980728"/>
          <a:ext cx="8352928" cy="5112564"/>
        </p:xfrm>
        <a:graphic>
          <a:graphicData uri="http://schemas.openxmlformats.org/drawingml/2006/table">
            <a:tbl>
              <a:tblPr/>
              <a:tblGrid>
                <a:gridCol w="1473116">
                  <a:extLst>
                    <a:ext uri="{9D8B030D-6E8A-4147-A177-3AD203B41FA5}">
                      <a16:colId xmlns:a16="http://schemas.microsoft.com/office/drawing/2014/main" val="708909324"/>
                    </a:ext>
                  </a:extLst>
                </a:gridCol>
                <a:gridCol w="1220065">
                  <a:extLst>
                    <a:ext uri="{9D8B030D-6E8A-4147-A177-3AD203B41FA5}">
                      <a16:colId xmlns:a16="http://schemas.microsoft.com/office/drawing/2014/main" val="2889097491"/>
                    </a:ext>
                  </a:extLst>
                </a:gridCol>
                <a:gridCol w="2584730">
                  <a:extLst>
                    <a:ext uri="{9D8B030D-6E8A-4147-A177-3AD203B41FA5}">
                      <a16:colId xmlns:a16="http://schemas.microsoft.com/office/drawing/2014/main" val="1790864180"/>
                    </a:ext>
                  </a:extLst>
                </a:gridCol>
                <a:gridCol w="1915955">
                  <a:extLst>
                    <a:ext uri="{9D8B030D-6E8A-4147-A177-3AD203B41FA5}">
                      <a16:colId xmlns:a16="http://schemas.microsoft.com/office/drawing/2014/main" val="2596043575"/>
                    </a:ext>
                  </a:extLst>
                </a:gridCol>
                <a:gridCol w="1159062">
                  <a:extLst>
                    <a:ext uri="{9D8B030D-6E8A-4147-A177-3AD203B41FA5}">
                      <a16:colId xmlns:a16="http://schemas.microsoft.com/office/drawing/2014/main" val="3752513640"/>
                    </a:ext>
                  </a:extLst>
                </a:gridCol>
              </a:tblGrid>
              <a:tr h="303678">
                <a:tc>
                  <a:txBody>
                    <a:bodyPr/>
                    <a:lstStyle/>
                    <a:p>
                      <a:pPr algn="ctr" rtl="0" fontAlgn="b">
                        <a:buNone/>
                      </a:pPr>
                      <a:r>
                        <a:rPr lang="en-US" sz="800" b="1" i="0" u="none" strike="noStrike">
                          <a:solidFill>
                            <a:srgbClr val="006100"/>
                          </a:solidFill>
                          <a:effectLst/>
                          <a:latin typeface="Aptos Narrow" panose="020B0004020202020204" pitchFamily="34" charset="0"/>
                        </a:rPr>
                        <a:t>CIVIL</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b">
                        <a:buNone/>
                      </a:pPr>
                      <a:r>
                        <a:rPr lang="en-US" sz="800" b="1" i="0" u="none" strike="noStrike">
                          <a:solidFill>
                            <a:srgbClr val="006100"/>
                          </a:solidFill>
                          <a:effectLst/>
                          <a:latin typeface="Aptos Narrow" panose="020B0004020202020204" pitchFamily="34" charset="0"/>
                        </a:rPr>
                        <a:t>GOVERNMENT</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b">
                        <a:buNone/>
                      </a:pPr>
                      <a:r>
                        <a:rPr lang="en-US" sz="800" b="1" i="0" u="none" strike="noStrike">
                          <a:solidFill>
                            <a:srgbClr val="006100"/>
                          </a:solidFill>
                          <a:effectLst/>
                          <a:latin typeface="Aptos Narrow" panose="020B0004020202020204" pitchFamily="34" charset="0"/>
                        </a:rPr>
                        <a:t>APPLICATIONS</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b">
                        <a:buNone/>
                      </a:pPr>
                      <a:r>
                        <a:rPr lang="en-US" sz="800" b="1" i="0" u="none" strike="noStrike">
                          <a:solidFill>
                            <a:srgbClr val="006100"/>
                          </a:solidFill>
                          <a:effectLst/>
                          <a:latin typeface="Aptos Narrow" panose="020B0004020202020204" pitchFamily="34" charset="0"/>
                        </a:rPr>
                        <a:t>Ibternational Decisions and Recommendations</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rtl="0" fontAlgn="b">
                        <a:buNone/>
                      </a:pPr>
                      <a:r>
                        <a:rPr lang="en-US" sz="800" b="1" i="0" u="none" strike="noStrike">
                          <a:solidFill>
                            <a:srgbClr val="006100"/>
                          </a:solidFill>
                          <a:effectLst/>
                          <a:latin typeface="Aptos Narrow" panose="020B0004020202020204" pitchFamily="34" charset="0"/>
                        </a:rPr>
                        <a:t>Standards</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extLst>
                  <a:ext uri="{0D108BD9-81ED-4DB2-BD59-A6C34878D82A}">
                    <a16:rowId xmlns:a16="http://schemas.microsoft.com/office/drawing/2014/main" val="4086836319"/>
                  </a:ext>
                </a:extLst>
              </a:tr>
              <a:tr h="155081">
                <a:tc>
                  <a:txBody>
                    <a:bodyPr/>
                    <a:lstStyle/>
                    <a:p>
                      <a:pPr algn="l" rtl="0" fontAlgn="b">
                        <a:buNone/>
                      </a:pPr>
                      <a:r>
                        <a:rPr lang="en-US" sz="800" b="1" i="0" u="none" strike="noStrike">
                          <a:solidFill>
                            <a:srgbClr val="000000"/>
                          </a:solidFill>
                          <a:effectLst/>
                          <a:latin typeface="Aptos Narrow" panose="020B0004020202020204" pitchFamily="34" charset="0"/>
                        </a:rPr>
                        <a:t> 470 - 694 MHz</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14192401"/>
                  </a:ext>
                </a:extLst>
              </a:tr>
              <a:tr h="155081">
                <a:tc>
                  <a:txBody>
                    <a:bodyPr/>
                    <a:lstStyle/>
                    <a:p>
                      <a:pPr algn="l" rtl="0" fontAlgn="b">
                        <a:buNone/>
                      </a:pPr>
                      <a:r>
                        <a:rPr lang="en-US" sz="800" b="0" i="0" u="none" strike="noStrike">
                          <a:solidFill>
                            <a:srgbClr val="000000"/>
                          </a:solidFill>
                          <a:effectLst/>
                          <a:latin typeface="Aptos Narrow" panose="020B0004020202020204" pitchFamily="34" charset="0"/>
                        </a:rPr>
                        <a:t>BROADCASTING  </a:t>
                      </a:r>
                      <a:r>
                        <a:rPr lang="mk-MK" sz="800" b="1" i="0" u="none" strike="noStrike">
                          <a:solidFill>
                            <a:srgbClr val="000000"/>
                          </a:solidFill>
                          <a:effectLst/>
                          <a:latin typeface="Aptos Narrow" panose="020B0004020202020204" pitchFamily="34" charset="0"/>
                        </a:rPr>
                        <a:t>М18</a:t>
                      </a:r>
                      <a:endParaRPr lang="mk-MK" sz="800" b="0" i="0" u="none" strike="noStrike">
                        <a:solidFill>
                          <a:srgbClr val="000000"/>
                        </a:solidFill>
                        <a:effectLst/>
                        <a:latin typeface="Aptos Narrow" panose="020B0004020202020204" pitchFamily="34" charset="0"/>
                      </a:endParaRP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TV broadcasting: Genev</a:t>
                      </a:r>
                      <a:r>
                        <a:rPr lang="mk-MK" sz="800" b="0" i="0" u="none" strike="noStrike">
                          <a:solidFill>
                            <a:srgbClr val="000000"/>
                          </a:solidFill>
                          <a:effectLst/>
                          <a:latin typeface="Aptos Narrow" panose="020B0004020202020204" pitchFamily="34" charset="0"/>
                        </a:rPr>
                        <a:t>а 2006</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MKC EN 302 296</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68972392"/>
                  </a:ext>
                </a:extLst>
              </a:tr>
              <a:tr h="155081">
                <a:tc>
                  <a:txBody>
                    <a:bodyPr/>
                    <a:lstStyle/>
                    <a:p>
                      <a:pPr algn="l" rtl="0" fontAlgn="b">
                        <a:buNone/>
                      </a:pPr>
                      <a:r>
                        <a:rPr lang="en-US" sz="800" b="0" i="0" u="none" strike="noStrike">
                          <a:solidFill>
                            <a:srgbClr val="000000"/>
                          </a:solidFill>
                          <a:effectLst/>
                          <a:latin typeface="Aptos Narrow" panose="020B0004020202020204" pitchFamily="34" charset="0"/>
                        </a:rPr>
                        <a:t>Land mobile</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MKC EN 303 340</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439006644"/>
                  </a:ext>
                </a:extLst>
              </a:tr>
              <a:tr h="155081">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buNone/>
                      </a:pPr>
                      <a:r>
                        <a:rPr lang="mk-MK" sz="800" b="0" i="0" u="none" strike="noStrike">
                          <a:solidFill>
                            <a:srgbClr val="000000"/>
                          </a:solidFill>
                          <a:effectLst/>
                          <a:latin typeface="Arial" panose="020B06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39042849"/>
                  </a:ext>
                </a:extLst>
              </a:tr>
              <a:tr h="455517">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Radio microphones and hearing aids: 470-789 MHz</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ERC/REC 70-03</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MKC EN 300 422</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202020218"/>
                  </a:ext>
                </a:extLst>
              </a:tr>
              <a:tr h="155081">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PMSE</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ERC/REC 25-10</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MKC EN 300 454</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037005572"/>
                  </a:ext>
                </a:extLst>
              </a:tr>
              <a:tr h="187122">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RA: 608-614 MHz (VLBI)</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35538541"/>
                  </a:ext>
                </a:extLst>
              </a:tr>
              <a:tr h="155081">
                <a:tc>
                  <a:txBody>
                    <a:bodyPr/>
                    <a:lstStyle/>
                    <a:p>
                      <a:pPr algn="l" rtl="0" fontAlgn="b">
                        <a:buNone/>
                      </a:pPr>
                      <a:r>
                        <a:rPr lang="mk-MK" sz="800" b="1" i="0" u="none" strike="noStrike">
                          <a:solidFill>
                            <a:srgbClr val="000000"/>
                          </a:solidFill>
                          <a:effectLst/>
                          <a:latin typeface="Aptos Narrow" panose="020B0004020202020204" pitchFamily="34" charset="0"/>
                        </a:rPr>
                        <a:t>М14</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1866715"/>
                  </a:ext>
                </a:extLst>
              </a:tr>
              <a:tr h="155081">
                <a:tc>
                  <a:txBody>
                    <a:bodyPr/>
                    <a:lstStyle/>
                    <a:p>
                      <a:pPr algn="l" rtl="0" fontAlgn="b">
                        <a:buNone/>
                      </a:pPr>
                      <a:r>
                        <a:rPr lang="en-US" sz="800" b="1" i="0" u="none" strike="noStrike">
                          <a:solidFill>
                            <a:srgbClr val="000000"/>
                          </a:solidFill>
                          <a:effectLst/>
                          <a:latin typeface="Aptos Narrow" panose="020B0004020202020204" pitchFamily="34" charset="0"/>
                        </a:rPr>
                        <a:t>694 - 790 MHz</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84205805"/>
                  </a:ext>
                </a:extLst>
              </a:tr>
              <a:tr h="155081">
                <a:tc>
                  <a:txBody>
                    <a:bodyPr/>
                    <a:lstStyle/>
                    <a:p>
                      <a:pPr algn="l" rtl="0" fontAlgn="b">
                        <a:buNone/>
                      </a:pPr>
                      <a:r>
                        <a:rPr lang="en-US" sz="800" b="0" i="0" u="none" strike="noStrike">
                          <a:solidFill>
                            <a:srgbClr val="000000"/>
                          </a:solidFill>
                          <a:effectLst/>
                          <a:latin typeface="Aptos Narrow" panose="020B0004020202020204" pitchFamily="34" charset="0"/>
                        </a:rPr>
                        <a:t>BROADCASTING  </a:t>
                      </a:r>
                      <a:r>
                        <a:rPr lang="mk-MK" sz="800" b="1" i="0" u="none" strike="noStrike">
                          <a:solidFill>
                            <a:srgbClr val="000000"/>
                          </a:solidFill>
                          <a:effectLst/>
                          <a:latin typeface="Aptos Narrow" panose="020B0004020202020204" pitchFamily="34" charset="0"/>
                        </a:rPr>
                        <a:t>М18</a:t>
                      </a:r>
                      <a:r>
                        <a:rPr lang="en-US" sz="800" b="1" i="0" u="none" strike="noStrike">
                          <a:solidFill>
                            <a:srgbClr val="000000"/>
                          </a:solidFill>
                          <a:effectLst/>
                          <a:latin typeface="Aptos Narrow" panose="020B0004020202020204" pitchFamily="34" charset="0"/>
                        </a:rPr>
                        <a:t>A</a:t>
                      </a:r>
                      <a:endParaRPr lang="en-US" sz="800" b="0" i="0" u="none" strike="noStrike">
                        <a:solidFill>
                          <a:srgbClr val="000000"/>
                        </a:solidFill>
                        <a:effectLst/>
                        <a:latin typeface="Aptos Narrow" panose="020B0004020202020204" pitchFamily="34" charset="0"/>
                      </a:endParaRP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07366155"/>
                  </a:ext>
                </a:extLst>
              </a:tr>
              <a:tr h="155081">
                <a:tc>
                  <a:txBody>
                    <a:bodyPr/>
                    <a:lstStyle/>
                    <a:p>
                      <a:pPr algn="l" rtl="0" fontAlgn="b">
                        <a:buNone/>
                      </a:pPr>
                      <a:r>
                        <a:rPr lang="en-US" sz="800" b="0" i="0" u="none" strike="noStrike">
                          <a:solidFill>
                            <a:srgbClr val="000000"/>
                          </a:solidFill>
                          <a:effectLst/>
                          <a:latin typeface="Aptos Narrow" panose="020B0004020202020204" pitchFamily="34" charset="0"/>
                        </a:rPr>
                        <a:t>LAND MOBILE </a:t>
                      </a:r>
                      <a:r>
                        <a:rPr lang="en-US" sz="800" b="1" i="0" u="none" strike="noStrike">
                          <a:solidFill>
                            <a:srgbClr val="000000"/>
                          </a:solidFill>
                          <a:effectLst/>
                          <a:latin typeface="Aptos Narrow" panose="020B0004020202020204" pitchFamily="34" charset="0"/>
                        </a:rPr>
                        <a:t>M36A</a:t>
                      </a:r>
                      <a:endParaRPr lang="en-US" sz="800" b="0" i="0" u="none" strike="noStrike">
                        <a:solidFill>
                          <a:srgbClr val="000000"/>
                        </a:solidFill>
                        <a:effectLst/>
                        <a:latin typeface="Aptos Narrow" panose="020B0004020202020204" pitchFamily="34" charset="0"/>
                      </a:endParaRP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MFCN</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ECC/DEC/(15)01</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MKC EN 301 908</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105523615"/>
                  </a:ext>
                </a:extLst>
              </a:tr>
              <a:tr h="155081">
                <a:tc>
                  <a:txBody>
                    <a:bodyPr/>
                    <a:lstStyle/>
                    <a:p>
                      <a:pPr algn="l" rtl="0" fontAlgn="b">
                        <a:buNone/>
                      </a:pPr>
                      <a:r>
                        <a:rPr lang="mk-MK" sz="800" b="1"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ECC/DEC/(22)07</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61830441"/>
                  </a:ext>
                </a:extLst>
              </a:tr>
              <a:tr h="155081">
                <a:tc>
                  <a:txBody>
                    <a:bodyPr/>
                    <a:lstStyle/>
                    <a:p>
                      <a:pPr algn="l" rtl="0" fontAlgn="b">
                        <a:buNone/>
                      </a:pPr>
                      <a:r>
                        <a:rPr lang="mk-MK" sz="800" b="1"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ECC/REC/(15)01</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95890440"/>
                  </a:ext>
                </a:extLst>
              </a:tr>
              <a:tr h="303678">
                <a:tc>
                  <a:txBody>
                    <a:bodyPr/>
                    <a:lstStyle/>
                    <a:p>
                      <a:pPr algn="l" rtl="0" fontAlgn="b">
                        <a:buNone/>
                      </a:pPr>
                      <a:r>
                        <a:rPr lang="mk-MK" sz="800" b="1"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Radio microphones and hearing aids: 470-703 MHz, 733-757.5 MHz</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ERC/REC 70-03</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MKC EN 300 422</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2295070"/>
                  </a:ext>
                </a:extLst>
              </a:tr>
              <a:tr h="155081">
                <a:tc>
                  <a:txBody>
                    <a:bodyPr/>
                    <a:lstStyle/>
                    <a:p>
                      <a:pPr algn="l" rtl="0" fontAlgn="b">
                        <a:buNone/>
                      </a:pPr>
                      <a:r>
                        <a:rPr lang="mk-MK" sz="800" b="1"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PMSE</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ERC/REC 25-10</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MKC EN 300 454</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88326135"/>
                  </a:ext>
                </a:extLst>
              </a:tr>
              <a:tr h="302934">
                <a:tc>
                  <a:txBody>
                    <a:bodyPr/>
                    <a:lstStyle/>
                    <a:p>
                      <a:pPr algn="l" rtl="0" fontAlgn="b">
                        <a:buNone/>
                      </a:pPr>
                      <a:r>
                        <a:rPr lang="mk-MK" sz="800" b="1"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PPDR: 698-703/753-758 MHz and 733-736/788-791 MHz</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ECC/REC/(16)03</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84787687"/>
                  </a:ext>
                </a:extLst>
              </a:tr>
              <a:tr h="155081">
                <a:tc>
                  <a:txBody>
                    <a:bodyPr/>
                    <a:lstStyle/>
                    <a:p>
                      <a:pPr algn="l" rtl="0" fontAlgn="b">
                        <a:buNone/>
                      </a:pPr>
                      <a:r>
                        <a:rPr lang="mk-MK" sz="800" b="1"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ECC/DEC/(16)02</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2625044"/>
                  </a:ext>
                </a:extLst>
              </a:tr>
              <a:tr h="155081">
                <a:tc>
                  <a:txBody>
                    <a:bodyPr/>
                    <a:lstStyle/>
                    <a:p>
                      <a:pPr algn="l" rtl="0" fontAlgn="b">
                        <a:buNone/>
                      </a:pPr>
                      <a:r>
                        <a:rPr lang="en-US" sz="800" b="1" i="0" u="none" strike="noStrike">
                          <a:solidFill>
                            <a:srgbClr val="000000"/>
                          </a:solidFill>
                          <a:effectLst/>
                          <a:latin typeface="Aptos Narrow" panose="020B0004020202020204" pitchFamily="34" charset="0"/>
                        </a:rPr>
                        <a:t> 790 - 862 MHz</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rtl="0" fontAlgn="b">
                        <a:buNone/>
                      </a:pPr>
                      <a:r>
                        <a:rPr lang="mk-MK" sz="800" b="1"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391776702"/>
                  </a:ext>
                </a:extLst>
              </a:tr>
              <a:tr h="155081">
                <a:tc>
                  <a:txBody>
                    <a:bodyPr/>
                    <a:lstStyle/>
                    <a:p>
                      <a:pPr algn="l" rtl="0" fontAlgn="b">
                        <a:buNone/>
                      </a:pPr>
                      <a:r>
                        <a:rPr lang="en-US" sz="800" b="0" i="0" u="none" strike="noStrike">
                          <a:solidFill>
                            <a:srgbClr val="000000"/>
                          </a:solidFill>
                          <a:effectLst/>
                          <a:latin typeface="Aptos Narrow" panose="020B0004020202020204" pitchFamily="34" charset="0"/>
                        </a:rPr>
                        <a:t>FIXED</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89983774"/>
                  </a:ext>
                </a:extLst>
              </a:tr>
              <a:tr h="155081">
                <a:tc>
                  <a:txBody>
                    <a:bodyPr/>
                    <a:lstStyle/>
                    <a:p>
                      <a:pPr algn="l" rtl="0" fontAlgn="b">
                        <a:buNone/>
                      </a:pPr>
                      <a:r>
                        <a:rPr lang="en-US" sz="800" b="0" i="0" u="none" strike="noStrike">
                          <a:solidFill>
                            <a:srgbClr val="000000"/>
                          </a:solidFill>
                          <a:effectLst/>
                          <a:latin typeface="Aptos Narrow" panose="020B0004020202020204" pitchFamily="34" charset="0"/>
                        </a:rPr>
                        <a:t>LAND MOBILE </a:t>
                      </a:r>
                      <a:r>
                        <a:rPr lang="en-US" sz="800" b="1" i="0" u="none" strike="noStrike">
                          <a:solidFill>
                            <a:srgbClr val="000000"/>
                          </a:solidFill>
                          <a:effectLst/>
                          <a:latin typeface="Aptos Narrow" panose="020B0004020202020204" pitchFamily="34" charset="0"/>
                        </a:rPr>
                        <a:t>M36</a:t>
                      </a:r>
                      <a:r>
                        <a:rPr lang="mk-MK" sz="800" b="1" i="0" u="none" strike="noStrike">
                          <a:solidFill>
                            <a:srgbClr val="000000"/>
                          </a:solidFill>
                          <a:effectLst/>
                          <a:latin typeface="Aptos Narrow" panose="020B0004020202020204" pitchFamily="34" charset="0"/>
                        </a:rPr>
                        <a:t>Б</a:t>
                      </a:r>
                      <a:endParaRPr lang="mk-MK" sz="800" b="0" i="0" u="none" strike="noStrike">
                        <a:solidFill>
                          <a:srgbClr val="000000"/>
                        </a:solidFill>
                        <a:effectLst/>
                        <a:latin typeface="Aptos Narrow" panose="020B0004020202020204" pitchFamily="34" charset="0"/>
                      </a:endParaRP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Radio microphones and hearing aids: 821.5-832 MHz</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ERC/REC 70-03</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MKC EN 300 422</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752954241"/>
                  </a:ext>
                </a:extLst>
              </a:tr>
              <a:tr h="155081">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ERC/REC 25-10</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1117489"/>
                  </a:ext>
                </a:extLst>
              </a:tr>
              <a:tr h="155081">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MFCN</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ECC/DEC/(09)03</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MKC EN 301 908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916235485"/>
                  </a:ext>
                </a:extLst>
              </a:tr>
              <a:tr h="155081">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ECC/DEC/(22)07</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323439722"/>
                  </a:ext>
                </a:extLst>
              </a:tr>
              <a:tr h="155081">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ECC/REC/(11)04</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33444285"/>
                  </a:ext>
                </a:extLst>
              </a:tr>
              <a:tr h="302934">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1"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PPDR: 698-703/753-758 MHz and 733-736/788-791 MHz</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ECC/REC/(16)03</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rtl="0" fontAlgn="b">
                        <a:buNone/>
                      </a:pPr>
                      <a:r>
                        <a:rPr lang="mk-MK" sz="800" b="0" i="0" u="none" strike="noStrike" dirty="0">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2319246"/>
                  </a:ext>
                </a:extLst>
              </a:tr>
              <a:tr h="155081">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rtl="0" fontAlgn="b">
                        <a:buNone/>
                      </a:pPr>
                      <a:r>
                        <a:rPr lang="mk-MK" sz="800" b="1"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rtl="0" fontAlgn="b">
                        <a:buNone/>
                      </a:pPr>
                      <a:r>
                        <a:rPr lang="mk-MK" sz="800" b="0" i="0" u="none" strike="noStrike">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rtl="0" fontAlgn="b">
                        <a:buNone/>
                      </a:pPr>
                      <a:r>
                        <a:rPr lang="en-US" sz="800" b="0" i="0" u="none" strike="noStrike">
                          <a:solidFill>
                            <a:srgbClr val="000000"/>
                          </a:solidFill>
                          <a:effectLst/>
                          <a:latin typeface="Aptos Narrow" panose="020B0004020202020204" pitchFamily="34" charset="0"/>
                        </a:rPr>
                        <a:t>ECC/DEC/(16)02</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rtl="0" fontAlgn="b">
                        <a:buNone/>
                      </a:pPr>
                      <a:r>
                        <a:rPr lang="mk-MK" sz="800" b="0" i="0" u="none" strike="noStrike" dirty="0">
                          <a:solidFill>
                            <a:srgbClr val="000000"/>
                          </a:solidFill>
                          <a:effectLst/>
                          <a:latin typeface="Aptos Narrow" panose="020B0004020202020204" pitchFamily="34" charset="0"/>
                        </a:rPr>
                        <a:t> </a:t>
                      </a:r>
                    </a:p>
                  </a:txBody>
                  <a:tcPr marL="5962" marR="5962" marT="596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0336152"/>
                  </a:ext>
                </a:extLst>
              </a:tr>
            </a:tbl>
          </a:graphicData>
        </a:graphic>
      </p:graphicFrame>
    </p:spTree>
    <p:extLst>
      <p:ext uri="{BB962C8B-B14F-4D97-AF65-F5344CB8AC3E}">
        <p14:creationId xmlns:p14="http://schemas.microsoft.com/office/powerpoint/2010/main" val="639275389"/>
      </p:ext>
    </p:extLst>
  </p:cSld>
  <p:clrMapOvr>
    <a:masterClrMapping/>
  </p:clrMapOvr>
  <p:transition spd="slow">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1"/>
          <p:cNvSpPr>
            <a:spLocks/>
          </p:cNvSpPr>
          <p:nvPr/>
        </p:nvSpPr>
        <p:spPr bwMode="auto">
          <a:xfrm>
            <a:off x="1941512" y="5842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spcBef>
                <a:spcPct val="0"/>
              </a:spcBef>
              <a:defRPr sz="4400">
                <a:solidFill>
                  <a:schemeClr val="tx1"/>
                </a:solidFill>
                <a:latin typeface="Calibri" panose="020F0502020204030204" pitchFamily="34" charset="0"/>
              </a:defRPr>
            </a:lvl1pPr>
            <a:lvl2pPr algn="ctr">
              <a:spcBef>
                <a:spcPct val="0"/>
              </a:spcBef>
              <a:defRPr sz="4400">
                <a:solidFill>
                  <a:schemeClr val="tx1"/>
                </a:solidFill>
                <a:latin typeface="Calibri" panose="020F0502020204030204" pitchFamily="34" charset="0"/>
              </a:defRPr>
            </a:lvl2pPr>
            <a:lvl3pPr algn="ctr">
              <a:spcBef>
                <a:spcPct val="0"/>
              </a:spcBef>
              <a:defRPr sz="4400">
                <a:solidFill>
                  <a:schemeClr val="tx1"/>
                </a:solidFill>
                <a:latin typeface="Calibri" panose="020F0502020204030204" pitchFamily="34" charset="0"/>
              </a:defRPr>
            </a:lvl3pPr>
            <a:lvl4pPr algn="ctr">
              <a:spcBef>
                <a:spcPct val="0"/>
              </a:spcBef>
              <a:defRPr sz="4400">
                <a:solidFill>
                  <a:schemeClr val="tx1"/>
                </a:solidFill>
                <a:latin typeface="Calibri" panose="020F0502020204030204" pitchFamily="34" charset="0"/>
              </a:defRPr>
            </a:lvl4pPr>
            <a:lvl5pPr algn="ctr">
              <a:spcBef>
                <a:spcPct val="0"/>
              </a:spcBef>
              <a:defRPr sz="4400">
                <a:solidFill>
                  <a:schemeClr val="tx1"/>
                </a:solidFill>
                <a:latin typeface="Calibri" panose="020F0502020204030204" pitchFamily="34" charset="0"/>
              </a:defRPr>
            </a:lvl5pPr>
            <a:lvl6pPr marL="457200" algn="ctr" fontAlgn="base">
              <a:spcBef>
                <a:spcPct val="0"/>
              </a:spcBef>
              <a:spcAft>
                <a:spcPct val="0"/>
              </a:spcAft>
              <a:defRPr sz="4400">
                <a:solidFill>
                  <a:schemeClr val="tx1"/>
                </a:solidFill>
                <a:latin typeface="Calibri" panose="020F0502020204030204" pitchFamily="34" charset="0"/>
              </a:defRPr>
            </a:lvl6pPr>
            <a:lvl7pPr marL="914400" algn="ctr" fontAlgn="base">
              <a:spcBef>
                <a:spcPct val="0"/>
              </a:spcBef>
              <a:spcAft>
                <a:spcPct val="0"/>
              </a:spcAft>
              <a:defRPr sz="4400">
                <a:solidFill>
                  <a:schemeClr val="tx1"/>
                </a:solidFill>
                <a:latin typeface="Calibri" panose="020F0502020204030204" pitchFamily="34" charset="0"/>
              </a:defRPr>
            </a:lvl7pPr>
            <a:lvl8pPr marL="1371600" algn="ctr" fontAlgn="base">
              <a:spcBef>
                <a:spcPct val="0"/>
              </a:spcBef>
              <a:spcAft>
                <a:spcPct val="0"/>
              </a:spcAft>
              <a:defRPr sz="4400">
                <a:solidFill>
                  <a:schemeClr val="tx1"/>
                </a:solidFill>
                <a:latin typeface="Calibri" panose="020F0502020204030204" pitchFamily="34" charset="0"/>
              </a:defRPr>
            </a:lvl8pPr>
            <a:lvl9pPr marL="1828800" algn="ctr" fontAlgn="base">
              <a:spcBef>
                <a:spcPct val="0"/>
              </a:spcBef>
              <a:spcAft>
                <a:spcPct val="0"/>
              </a:spcAft>
              <a:defRPr sz="4400">
                <a:solidFill>
                  <a:schemeClr val="tx1"/>
                </a:solidFill>
                <a:latin typeface="Calibri" panose="020F0502020204030204" pitchFamily="34" charset="0"/>
              </a:defRPr>
            </a:lvl9pPr>
          </a:lstStyle>
          <a:p>
            <a:pPr>
              <a:buFontTx/>
              <a:buNone/>
            </a:pPr>
            <a:endParaRPr lang="en-GB" altLang="en-US" sz="4000" dirty="0">
              <a:solidFill>
                <a:schemeClr val="hlink"/>
              </a:solidFill>
              <a:effectLst>
                <a:outerShdw blurRad="38100" dist="38100" dir="2700000" algn="tl">
                  <a:srgbClr val="C0C0C0"/>
                </a:outerShdw>
              </a:effectLst>
              <a:latin typeface="Arial Narrow" panose="020B0606020202030204" pitchFamily="34" charset="0"/>
              <a:cs typeface="Times New Roman" panose="02020603050405020304" pitchFamily="18" charset="0"/>
            </a:endParaRPr>
          </a:p>
        </p:txBody>
      </p:sp>
      <p:sp>
        <p:nvSpPr>
          <p:cNvPr id="6" name="Text Placeholder 5">
            <a:extLst>
              <a:ext uri="{FF2B5EF4-FFF2-40B4-BE49-F238E27FC236}">
                <a16:creationId xmlns:a16="http://schemas.microsoft.com/office/drawing/2014/main" id="{BE03EBE6-4E4F-4BB2-B5FD-6650641A4678}"/>
              </a:ext>
            </a:extLst>
          </p:cNvPr>
          <p:cNvSpPr txBox="1">
            <a:spLocks/>
          </p:cNvSpPr>
          <p:nvPr/>
        </p:nvSpPr>
        <p:spPr>
          <a:xfrm>
            <a:off x="837828" y="1401116"/>
            <a:ext cx="9001000" cy="4392488"/>
          </a:xfrm>
          <a:prstGeom prst="rect">
            <a:avLst/>
          </a:prstGeom>
        </p:spPr>
        <p:txBody>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rgbClr val="002060"/>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rgbClr val="002060"/>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rgbClr val="002060"/>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rgbClr val="002060"/>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rgbClr val="002060"/>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spcBef>
                <a:spcPts val="600"/>
              </a:spcBef>
              <a:buClr>
                <a:srgbClr val="C00000"/>
              </a:buClr>
              <a:buFont typeface="Wingdings" panose="05000000000000000000" pitchFamily="2" charset="2"/>
              <a:buChar char="v"/>
            </a:pPr>
            <a:r>
              <a:rPr lang="en-US" altLang="en-US" sz="2000" b="1" dirty="0">
                <a:latin typeface="StobiSans Regular" panose="02000503030000020004" pitchFamily="50" charset="0"/>
                <a:cs typeface="Arial" panose="020B0604020202020204" pitchFamily="34" charset="0"/>
              </a:rPr>
              <a:t>Improving products or services;</a:t>
            </a:r>
          </a:p>
          <a:p>
            <a:pPr>
              <a:spcBef>
                <a:spcPts val="600"/>
              </a:spcBef>
              <a:buClr>
                <a:srgbClr val="C00000"/>
              </a:buClr>
              <a:buFont typeface="Wingdings" panose="05000000000000000000" pitchFamily="2" charset="2"/>
              <a:buChar char="v"/>
            </a:pPr>
            <a:r>
              <a:rPr lang="en-US" altLang="en-US" sz="2000" b="1" dirty="0">
                <a:latin typeface="StobiSans Regular" panose="02000503030000020004" pitchFamily="50" charset="0"/>
                <a:cs typeface="Arial" panose="020B0604020202020204" pitchFamily="34" charset="0"/>
              </a:rPr>
              <a:t>Increasing competitiveness;</a:t>
            </a:r>
          </a:p>
          <a:p>
            <a:pPr>
              <a:spcBef>
                <a:spcPts val="600"/>
              </a:spcBef>
              <a:buClr>
                <a:srgbClr val="C00000"/>
              </a:buClr>
              <a:buFont typeface="Wingdings" panose="05000000000000000000" pitchFamily="2" charset="2"/>
              <a:buChar char="v"/>
            </a:pPr>
            <a:r>
              <a:rPr lang="en-US" altLang="en-US" sz="2000" b="1" dirty="0">
                <a:latin typeface="StobiSans Regular" panose="02000503030000020004" pitchFamily="50" charset="0"/>
                <a:cs typeface="Arial" panose="020B0604020202020204" pitchFamily="34" charset="0"/>
              </a:rPr>
              <a:t>Increasing trust;</a:t>
            </a:r>
          </a:p>
          <a:p>
            <a:pPr>
              <a:spcBef>
                <a:spcPts val="600"/>
              </a:spcBef>
              <a:buClr>
                <a:srgbClr val="C00000"/>
              </a:buClr>
              <a:buFont typeface="Wingdings" panose="05000000000000000000" pitchFamily="2" charset="2"/>
              <a:buChar char="v"/>
            </a:pPr>
            <a:r>
              <a:rPr lang="en-US" altLang="en-US" sz="2000" b="1" dirty="0">
                <a:latin typeface="StobiSans Regular" panose="02000503030000020004" pitchFamily="50" charset="0"/>
                <a:cs typeface="Arial" panose="020B0604020202020204" pitchFamily="34" charset="0"/>
              </a:rPr>
              <a:t>Reducing the likelihood of errors;</a:t>
            </a:r>
          </a:p>
          <a:p>
            <a:pPr>
              <a:spcBef>
                <a:spcPts val="600"/>
              </a:spcBef>
              <a:buClr>
                <a:srgbClr val="C00000"/>
              </a:buClr>
              <a:buFont typeface="Wingdings" panose="05000000000000000000" pitchFamily="2" charset="2"/>
              <a:buChar char="v"/>
            </a:pPr>
            <a:r>
              <a:rPr lang="en-US" altLang="en-US" sz="2000" b="1" dirty="0">
                <a:latin typeface="StobiSans Regular" panose="02000503030000020004" pitchFamily="50" charset="0"/>
                <a:cs typeface="Arial" panose="020B0604020202020204" pitchFamily="34" charset="0"/>
              </a:rPr>
              <a:t>Increasing efficiency and reducing costs;</a:t>
            </a:r>
          </a:p>
          <a:p>
            <a:pPr>
              <a:spcBef>
                <a:spcPts val="600"/>
              </a:spcBef>
              <a:buClr>
                <a:srgbClr val="C00000"/>
              </a:buClr>
              <a:buFont typeface="Wingdings" panose="05000000000000000000" pitchFamily="2" charset="2"/>
              <a:buChar char="v"/>
            </a:pPr>
            <a:r>
              <a:rPr lang="en-US" altLang="en-US" sz="2000" b="1" dirty="0">
                <a:latin typeface="StobiSans Regular" panose="02000503030000020004" pitchFamily="50" charset="0"/>
                <a:cs typeface="Arial" panose="020B0604020202020204" pitchFamily="34" charset="0"/>
              </a:rPr>
              <a:t>Product compatibility;</a:t>
            </a:r>
          </a:p>
          <a:p>
            <a:pPr>
              <a:spcBef>
                <a:spcPts val="600"/>
              </a:spcBef>
              <a:buClr>
                <a:srgbClr val="C00000"/>
              </a:buClr>
              <a:buFont typeface="Wingdings" panose="05000000000000000000" pitchFamily="2" charset="2"/>
              <a:buChar char="v"/>
            </a:pPr>
            <a:r>
              <a:rPr lang="en-US" altLang="en-US" sz="2000" b="1" dirty="0">
                <a:latin typeface="StobiSans Regular" panose="02000503030000020004" pitchFamily="50" charset="0"/>
                <a:cs typeface="Arial" panose="020B0604020202020204" pitchFamily="34" charset="0"/>
              </a:rPr>
              <a:t>Facilitating the export of goods;</a:t>
            </a:r>
          </a:p>
          <a:p>
            <a:pPr>
              <a:spcBef>
                <a:spcPts val="600"/>
              </a:spcBef>
              <a:buClr>
                <a:srgbClr val="C00000"/>
              </a:buClr>
              <a:buFont typeface="Wingdings" panose="05000000000000000000" pitchFamily="2" charset="2"/>
              <a:buChar char="v"/>
            </a:pPr>
            <a:r>
              <a:rPr lang="en-US" altLang="en-US" sz="2000" b="1" dirty="0">
                <a:latin typeface="StobiSans Regular" panose="02000503030000020004" pitchFamily="50" charset="0"/>
                <a:cs typeface="Arial" panose="020B0604020202020204" pitchFamily="34" charset="0"/>
              </a:rPr>
              <a:t>Improving the chances of success;</a:t>
            </a:r>
          </a:p>
          <a:p>
            <a:pPr>
              <a:spcBef>
                <a:spcPts val="600"/>
              </a:spcBef>
              <a:buClr>
                <a:srgbClr val="C00000"/>
              </a:buClr>
              <a:buFont typeface="Wingdings" panose="05000000000000000000" pitchFamily="2" charset="2"/>
              <a:buChar char="v"/>
            </a:pPr>
            <a:r>
              <a:rPr lang="en-US" altLang="en-US" sz="2000" b="1" dirty="0">
                <a:latin typeface="StobiSans Regular" panose="02000503030000020004" pitchFamily="50" charset="0"/>
                <a:cs typeface="Arial" panose="020B0604020202020204" pitchFamily="34" charset="0"/>
              </a:rPr>
              <a:t>Improving customer satisfaction;</a:t>
            </a:r>
          </a:p>
          <a:p>
            <a:pPr>
              <a:spcBef>
                <a:spcPts val="600"/>
              </a:spcBef>
              <a:buClr>
                <a:srgbClr val="C00000"/>
              </a:buClr>
              <a:buFont typeface="Wingdings" panose="05000000000000000000" pitchFamily="2" charset="2"/>
              <a:buChar char="v"/>
            </a:pPr>
            <a:r>
              <a:rPr lang="en-US" altLang="en-US" sz="2000" b="1" dirty="0">
                <a:latin typeface="StobiSans Regular" panose="02000503030000020004" pitchFamily="50" charset="0"/>
                <a:cs typeface="Arial" panose="020B0604020202020204" pitchFamily="34" charset="0"/>
              </a:rPr>
              <a:t>Reducing negative environmental impacts;</a:t>
            </a:r>
          </a:p>
          <a:p>
            <a:pPr>
              <a:spcBef>
                <a:spcPts val="600"/>
              </a:spcBef>
              <a:buClr>
                <a:srgbClr val="C00000"/>
              </a:buClr>
              <a:buFont typeface="Wingdings" panose="05000000000000000000" pitchFamily="2" charset="2"/>
              <a:buChar char="v"/>
            </a:pPr>
            <a:r>
              <a:rPr lang="en-US" altLang="en-US" sz="2000" b="1" dirty="0">
                <a:latin typeface="StobiSans Regular" panose="02000503030000020004" pitchFamily="50" charset="0"/>
                <a:cs typeface="Arial" panose="020B0604020202020204" pitchFamily="34" charset="0"/>
              </a:rPr>
              <a:t>Regulatory compliance.</a:t>
            </a:r>
            <a:endParaRPr lang="mk-MK" altLang="en-US" sz="2000" b="1" dirty="0">
              <a:solidFill>
                <a:schemeClr val="tx2"/>
              </a:solidFill>
              <a:latin typeface="StobiSans Regular" panose="02000503030000020004" pitchFamily="50" charset="0"/>
              <a:cs typeface="Arial" panose="020B0604020202020204" pitchFamily="34" charset="0"/>
            </a:endParaRPr>
          </a:p>
        </p:txBody>
      </p:sp>
      <p:sp>
        <p:nvSpPr>
          <p:cNvPr id="7" name="Rectangle 2">
            <a:extLst>
              <a:ext uri="{FF2B5EF4-FFF2-40B4-BE49-F238E27FC236}">
                <a16:creationId xmlns:a16="http://schemas.microsoft.com/office/drawing/2014/main" id="{DB5BCA64-F404-44E2-BCEB-D10EB47C8616}"/>
              </a:ext>
            </a:extLst>
          </p:cNvPr>
          <p:cNvSpPr txBox="1">
            <a:spLocks noChangeArrowheads="1"/>
          </p:cNvSpPr>
          <p:nvPr/>
        </p:nvSpPr>
        <p:spPr>
          <a:xfrm>
            <a:off x="477788" y="687665"/>
            <a:ext cx="9144000" cy="504056"/>
          </a:xfrm>
          <a:prstGeom prst="rect">
            <a:avLst/>
          </a:prstGeom>
        </p:spPr>
        <p:txBody>
          <a:bodyPr/>
          <a:lstStyle>
            <a:lvl1pPr algn="l" defTabSz="457063" rtl="0" eaLnBrk="1" latinLnBrk="0" hangingPunct="1">
              <a:spcBef>
                <a:spcPct val="0"/>
              </a:spcBef>
              <a:buNone/>
              <a:defRPr sz="3599" kern="12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US" sz="2800" b="1" cap="all" dirty="0" smtClean="0">
                <a:solidFill>
                  <a:srgbClr val="C00000"/>
                </a:solidFill>
                <a:effectLst>
                  <a:outerShdw blurRad="38100" dist="38100" dir="2700000" algn="tl">
                    <a:srgbClr val="000000"/>
                  </a:outerShdw>
                </a:effectLst>
                <a:latin typeface="StobiSans Regular" panose="02000503030000020004" pitchFamily="50" charset="0"/>
                <a:cs typeface="Arial" panose="020B0604020202020204" pitchFamily="34" charset="0"/>
              </a:rPr>
              <a:t>BENEFITS OF STANDARDIZATION</a:t>
            </a:r>
            <a:endParaRPr lang="en-US" sz="2800" b="1" cap="all" dirty="0">
              <a:solidFill>
                <a:srgbClr val="C00000"/>
              </a:solidFill>
              <a:effectLst>
                <a:outerShdw blurRad="38100" dist="38100" dir="2700000" algn="tl">
                  <a:srgbClr val="000000"/>
                </a:outerShdw>
              </a:effectLst>
              <a:latin typeface="StobiSans Regular" panose="02000503030000020004" pitchFamily="50" charset="0"/>
              <a:cs typeface="Arial" panose="020B0604020202020204" pitchFamily="34" charset="0"/>
            </a:endParaRPr>
          </a:p>
        </p:txBody>
      </p:sp>
    </p:spTree>
    <p:extLst>
      <p:ext uri="{BB962C8B-B14F-4D97-AF65-F5344CB8AC3E}">
        <p14:creationId xmlns:p14="http://schemas.microsoft.com/office/powerpoint/2010/main" val="2321451462"/>
      </p:ext>
    </p:extLst>
  </p:cSld>
  <p:clrMapOvr>
    <a:masterClrMapping/>
  </p:clrMapOvr>
  <p:transition spd="slow">
    <p:pull dir="l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54A3B3-68D9-4D90-10D0-F0F166F7A66E}"/>
              </a:ext>
            </a:extLst>
          </p:cNvPr>
          <p:cNvSpPr>
            <a:spLocks noGrp="1"/>
          </p:cNvSpPr>
          <p:nvPr>
            <p:ph type="title"/>
          </p:nvPr>
        </p:nvSpPr>
        <p:spPr/>
        <p:txBody>
          <a:bodyPr/>
          <a:lstStyle/>
          <a:p>
            <a:pPr algn="ctr"/>
            <a:r>
              <a:rPr lang="en-US" dirty="0"/>
              <a:t>MKC EN/EN</a:t>
            </a:r>
            <a:endParaRPr lang="mk-MK" dirty="0"/>
          </a:p>
        </p:txBody>
      </p:sp>
      <p:sp>
        <p:nvSpPr>
          <p:cNvPr id="4" name="Content Placeholder 2">
            <a:extLst>
              <a:ext uri="{FF2B5EF4-FFF2-40B4-BE49-F238E27FC236}">
                <a16:creationId xmlns:a16="http://schemas.microsoft.com/office/drawing/2014/main" id="{021B4771-9440-D5B3-1B30-4C40DF9B92AB}"/>
              </a:ext>
            </a:extLst>
          </p:cNvPr>
          <p:cNvSpPr>
            <a:spLocks noGrp="1"/>
          </p:cNvSpPr>
          <p:nvPr>
            <p:ph idx="1"/>
          </p:nvPr>
        </p:nvSpPr>
        <p:spPr>
          <a:xfrm>
            <a:off x="677863" y="2160588"/>
            <a:ext cx="9726612" cy="3881437"/>
          </a:xfrm>
        </p:spPr>
        <p:txBody>
          <a:bodyPr>
            <a:normAutofit/>
          </a:bodyPr>
          <a:lstStyle/>
          <a:p>
            <a:r>
              <a:rPr lang="en-US" dirty="0">
                <a:solidFill>
                  <a:srgbClr val="000066"/>
                </a:solidFill>
              </a:rPr>
              <a:t>MKC EN 302 296-EMC and</a:t>
            </a:r>
            <a:r>
              <a:rPr lang="mk-MK" dirty="0"/>
              <a:t> </a:t>
            </a:r>
            <a:r>
              <a:rPr lang="en-US" dirty="0"/>
              <a:t>DVB-T</a:t>
            </a:r>
          </a:p>
          <a:p>
            <a:r>
              <a:rPr lang="en-US" dirty="0"/>
              <a:t>MKC EN 303 340-Digital Terrestrial TV Broadcast Receivers</a:t>
            </a:r>
          </a:p>
          <a:p>
            <a:r>
              <a:rPr lang="en-US" dirty="0"/>
              <a:t>MKC EN 300 422-Radio Microphones</a:t>
            </a:r>
          </a:p>
          <a:p>
            <a:r>
              <a:rPr lang="en-US" dirty="0"/>
              <a:t>MKC EN 300 454-Wide Band Audio Links</a:t>
            </a:r>
          </a:p>
          <a:p>
            <a:r>
              <a:rPr lang="en-US" dirty="0"/>
              <a:t>MKC EN 301 908-BS and UE for IMT-2000</a:t>
            </a:r>
          </a:p>
        </p:txBody>
      </p:sp>
    </p:spTree>
    <p:extLst>
      <p:ext uri="{BB962C8B-B14F-4D97-AF65-F5344CB8AC3E}">
        <p14:creationId xmlns:p14="http://schemas.microsoft.com/office/powerpoint/2010/main" val="3606026231"/>
      </p:ext>
    </p:extLst>
  </p:cSld>
  <p:clrMapOvr>
    <a:masterClrMapping/>
  </p:clrMapOvr>
  <p:transition spd="slow">
    <p:circl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91585E5-400C-1B48-5EA5-F18F04AAF2D1}"/>
              </a:ext>
            </a:extLst>
          </p:cNvPr>
          <p:cNvPicPr>
            <a:picLocks noGrp="1" noChangeAspect="1"/>
          </p:cNvPicPr>
          <p:nvPr>
            <p:ph idx="1"/>
          </p:nvPr>
        </p:nvPicPr>
        <p:blipFill>
          <a:blip r:embed="rId2"/>
          <a:stretch>
            <a:fillRect/>
          </a:stretch>
        </p:blipFill>
        <p:spPr>
          <a:xfrm>
            <a:off x="1788913" y="980728"/>
            <a:ext cx="7768111" cy="5061297"/>
          </a:xfrm>
          <a:prstGeom prst="rect">
            <a:avLst/>
          </a:prstGeom>
        </p:spPr>
      </p:pic>
      <p:sp>
        <p:nvSpPr>
          <p:cNvPr id="3" name="Title 2">
            <a:extLst>
              <a:ext uri="{FF2B5EF4-FFF2-40B4-BE49-F238E27FC236}">
                <a16:creationId xmlns:a16="http://schemas.microsoft.com/office/drawing/2014/main" id="{C33043CF-1924-13BF-1E90-BBA8DE581D03}"/>
              </a:ext>
            </a:extLst>
          </p:cNvPr>
          <p:cNvSpPr>
            <a:spLocks noGrp="1"/>
          </p:cNvSpPr>
          <p:nvPr>
            <p:ph type="title"/>
          </p:nvPr>
        </p:nvSpPr>
        <p:spPr>
          <a:xfrm>
            <a:off x="703149" y="472091"/>
            <a:ext cx="9700923" cy="1084701"/>
          </a:xfrm>
        </p:spPr>
        <p:txBody>
          <a:bodyPr>
            <a:normAutofit/>
          </a:bodyPr>
          <a:lstStyle/>
          <a:p>
            <a:pPr algn="ctr"/>
            <a:r>
              <a:rPr lang="en-US" sz="2800" dirty="0"/>
              <a:t>Harmonization of ETSI in MKC EN </a:t>
            </a:r>
            <a:endParaRPr lang="mk-MK" sz="2800" dirty="0"/>
          </a:p>
        </p:txBody>
      </p:sp>
    </p:spTree>
    <p:extLst>
      <p:ext uri="{BB962C8B-B14F-4D97-AF65-F5344CB8AC3E}">
        <p14:creationId xmlns:p14="http://schemas.microsoft.com/office/powerpoint/2010/main" val="2956601201"/>
      </p:ext>
    </p:extLst>
  </p:cSld>
  <p:clrMapOvr>
    <a:masterClrMapping/>
  </p:clrMapOvr>
  <p:transition spd="slow">
    <p:circl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92818F-8D70-1E6E-95C2-9D005DE40987}"/>
              </a:ext>
            </a:extLst>
          </p:cNvPr>
          <p:cNvSpPr>
            <a:spLocks noGrp="1"/>
          </p:cNvSpPr>
          <p:nvPr>
            <p:ph idx="1"/>
          </p:nvPr>
        </p:nvSpPr>
        <p:spPr/>
        <p:txBody>
          <a:bodyPr/>
          <a:lstStyle/>
          <a:p>
            <a:r>
              <a:rPr lang="en-US" sz="1800" dirty="0"/>
              <a:t>Implemented documents of: ITU, CEPT</a:t>
            </a:r>
            <a:r>
              <a:rPr lang="mk-MK" sz="1800" dirty="0"/>
              <a:t>, </a:t>
            </a:r>
            <a:r>
              <a:rPr lang="en-US" sz="1800" dirty="0"/>
              <a:t>ETSI and</a:t>
            </a:r>
            <a:r>
              <a:rPr lang="mk-MK" sz="1800" dirty="0"/>
              <a:t> </a:t>
            </a:r>
            <a:r>
              <a:rPr lang="en-US" sz="1800" dirty="0"/>
              <a:t>BEREC</a:t>
            </a:r>
            <a:endParaRPr lang="en-US" dirty="0"/>
          </a:p>
          <a:p>
            <a:r>
              <a:rPr lang="en-US" dirty="0"/>
              <a:t>Monitoring methodology for assessing the performance of GSM networks </a:t>
            </a:r>
            <a:r>
              <a:rPr lang="mk-MK" sz="1800" dirty="0"/>
              <a:t>(ЕСС </a:t>
            </a:r>
            <a:r>
              <a:rPr lang="en-US" sz="1800" dirty="0"/>
              <a:t>Report 118)</a:t>
            </a:r>
            <a:endParaRPr lang="mk-MK" sz="1800" dirty="0"/>
          </a:p>
          <a:p>
            <a:r>
              <a:rPr lang="en-US" sz="1800" dirty="0"/>
              <a:t>Measurements for UMTS coverage</a:t>
            </a:r>
            <a:r>
              <a:rPr lang="mk-MK" sz="1800" dirty="0"/>
              <a:t> (ЕСС </a:t>
            </a:r>
            <a:r>
              <a:rPr lang="en-US" sz="1800" dirty="0"/>
              <a:t>Report 103)</a:t>
            </a:r>
          </a:p>
          <a:p>
            <a:r>
              <a:rPr lang="en-US" sz="1800" dirty="0"/>
              <a:t>LTE coverage measurements (ECC Report 256)</a:t>
            </a:r>
          </a:p>
          <a:p>
            <a:r>
              <a:rPr lang="en-US" dirty="0"/>
              <a:t>Coverage availability and performance aspects for 5G NR (ECC Report 341)</a:t>
            </a:r>
            <a:endParaRPr lang="mk-MK" sz="1800" dirty="0"/>
          </a:p>
          <a:p>
            <a:r>
              <a:rPr lang="en-US" sz="1800" dirty="0"/>
              <a:t>LTE; </a:t>
            </a:r>
            <a:r>
              <a:rPr lang="en-US" dirty="0"/>
              <a:t>Reception from base stations </a:t>
            </a:r>
            <a:r>
              <a:rPr lang="en-US" sz="1800" dirty="0"/>
              <a:t>(ETSI TS 136 104)</a:t>
            </a:r>
          </a:p>
          <a:p>
            <a:r>
              <a:rPr lang="en-US" dirty="0"/>
              <a:t>5G; NR; Base Station (BS) radio transmission and </a:t>
            </a:r>
            <a:r>
              <a:rPr lang="en-US"/>
              <a:t>reception</a:t>
            </a:r>
            <a:r>
              <a:rPr lang="en-US" sz="1800"/>
              <a:t> (ETSI </a:t>
            </a:r>
            <a:r>
              <a:rPr lang="en-US" sz="1800" dirty="0"/>
              <a:t>TS </a:t>
            </a:r>
            <a:r>
              <a:rPr lang="en-US" sz="1800"/>
              <a:t>138 104)</a:t>
            </a:r>
            <a:endParaRPr lang="en-US" sz="1800" dirty="0"/>
          </a:p>
          <a:p>
            <a:r>
              <a:rPr lang="en-US" sz="1800" dirty="0">
                <a:solidFill>
                  <a:srgbClr val="000066"/>
                </a:solidFill>
              </a:rPr>
              <a:t>The measurements and measurement equipment </a:t>
            </a:r>
            <a:r>
              <a:rPr lang="en-US" dirty="0"/>
              <a:t>meet the technical requirements</a:t>
            </a:r>
            <a:r>
              <a:rPr lang="mk-MK" dirty="0"/>
              <a:t> </a:t>
            </a:r>
            <a:r>
              <a:rPr lang="en-US" dirty="0"/>
              <a:t>defined in </a:t>
            </a:r>
            <a:r>
              <a:rPr lang="en-US" sz="1800" dirty="0">
                <a:solidFill>
                  <a:srgbClr val="000066"/>
                </a:solidFill>
              </a:rPr>
              <a:t>ETSI TS 102 250</a:t>
            </a:r>
          </a:p>
        </p:txBody>
      </p:sp>
      <p:sp>
        <p:nvSpPr>
          <p:cNvPr id="3" name="Title 2">
            <a:extLst>
              <a:ext uri="{FF2B5EF4-FFF2-40B4-BE49-F238E27FC236}">
                <a16:creationId xmlns:a16="http://schemas.microsoft.com/office/drawing/2014/main" id="{4F7850E5-836C-3FD2-A1B3-777FD275DF64}"/>
              </a:ext>
            </a:extLst>
          </p:cNvPr>
          <p:cNvSpPr>
            <a:spLocks noGrp="1"/>
          </p:cNvSpPr>
          <p:nvPr>
            <p:ph type="title"/>
          </p:nvPr>
        </p:nvSpPr>
        <p:spPr/>
        <p:txBody>
          <a:bodyPr/>
          <a:lstStyle/>
          <a:p>
            <a:pPr algn="ctr"/>
            <a:r>
              <a:rPr lang="en-US" dirty="0"/>
              <a:t>Measurements of QoS</a:t>
            </a:r>
            <a:endParaRPr lang="mk-MK" dirty="0"/>
          </a:p>
        </p:txBody>
      </p:sp>
    </p:spTree>
    <p:extLst>
      <p:ext uri="{BB962C8B-B14F-4D97-AF65-F5344CB8AC3E}">
        <p14:creationId xmlns:p14="http://schemas.microsoft.com/office/powerpoint/2010/main" val="1585840937"/>
      </p:ext>
    </p:extLst>
  </p:cSld>
  <p:clrMapOvr>
    <a:masterClrMapping/>
  </p:clrMapOvr>
  <p:transition spd="slow">
    <p:circl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E6B1E6-0952-4515-AA11-BBEE10D9486C}"/>
              </a:ext>
            </a:extLst>
          </p:cNvPr>
          <p:cNvSpPr/>
          <p:nvPr/>
        </p:nvSpPr>
        <p:spPr>
          <a:xfrm>
            <a:off x="996643" y="4725144"/>
            <a:ext cx="4392488" cy="923330"/>
          </a:xfrm>
          <a:prstGeom prst="rect">
            <a:avLst/>
          </a:prstGeom>
          <a:solidFill>
            <a:schemeClr val="bg1">
              <a:lumMod val="85000"/>
            </a:schemeClr>
          </a:solidFill>
        </p:spPr>
        <p:txBody>
          <a:bodyPr wrap="square">
            <a:spAutoFit/>
          </a:bodyPr>
          <a:lstStyle/>
          <a:p>
            <a:r>
              <a:rPr lang="en-US" b="1" dirty="0" smtClean="0">
                <a:solidFill>
                  <a:srgbClr val="002060"/>
                </a:solidFill>
              </a:rPr>
              <a:t>Prof. Ljupcho </a:t>
            </a:r>
            <a:r>
              <a:rPr lang="en-US" b="1" dirty="0">
                <a:solidFill>
                  <a:srgbClr val="002060"/>
                </a:solidFill>
              </a:rPr>
              <a:t>Antovski, FINKI</a:t>
            </a:r>
          </a:p>
          <a:p>
            <a:endParaRPr lang="en-US" b="1" dirty="0">
              <a:solidFill>
                <a:srgbClr val="002060"/>
              </a:solidFill>
            </a:endParaRPr>
          </a:p>
          <a:p>
            <a:r>
              <a:rPr lang="en-US" dirty="0" err="1">
                <a:solidFill>
                  <a:srgbClr val="002060"/>
                </a:solidFill>
              </a:rPr>
              <a:t>ljupcho.antovski@finki.ukim.mk</a:t>
            </a:r>
            <a:endParaRPr lang="en-US" dirty="0">
              <a:solidFill>
                <a:srgbClr val="002060"/>
              </a:solidFill>
            </a:endParaRPr>
          </a:p>
        </p:txBody>
      </p:sp>
      <p:sp>
        <p:nvSpPr>
          <p:cNvPr id="4" name="Title 3"/>
          <p:cNvSpPr>
            <a:spLocks noGrp="1"/>
          </p:cNvSpPr>
          <p:nvPr>
            <p:ph type="ctrTitle"/>
          </p:nvPr>
        </p:nvSpPr>
        <p:spPr>
          <a:xfrm>
            <a:off x="1506675" y="2404534"/>
            <a:ext cx="8980225" cy="1168482"/>
          </a:xfrm>
        </p:spPr>
        <p:txBody>
          <a:bodyPr/>
          <a:lstStyle/>
          <a:p>
            <a:r>
              <a:rPr lang="en-US" dirty="0" smtClean="0"/>
              <a:t>ISRSM TC 34 </a:t>
            </a:r>
            <a:r>
              <a:rPr lang="en-US" dirty="0"/>
              <a:t>– ICT Standards</a:t>
            </a:r>
          </a:p>
        </p:txBody>
      </p:sp>
    </p:spTree>
    <p:extLst>
      <p:ext uri="{BB962C8B-B14F-4D97-AF65-F5344CB8AC3E}">
        <p14:creationId xmlns:p14="http://schemas.microsoft.com/office/powerpoint/2010/main" val="3947262803"/>
      </p:ext>
    </p:extLst>
  </p:cSld>
  <p:clrMapOvr>
    <a:masterClrMapping/>
  </p:clrMapOvr>
  <p:transition spd="slow">
    <p:circl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EAF2B-CAAD-1533-804B-DFB620BFB3E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B8BC573-766B-2CDD-CC9F-75F48F97A9C1}"/>
              </a:ext>
            </a:extLst>
          </p:cNvPr>
          <p:cNvSpPr txBox="1"/>
          <p:nvPr/>
        </p:nvSpPr>
        <p:spPr>
          <a:xfrm>
            <a:off x="333773" y="1844824"/>
            <a:ext cx="10369152" cy="2031325"/>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Professor at FINKI</a:t>
            </a:r>
          </a:p>
          <a:p>
            <a:pPr marL="285750" indent="-285750">
              <a:lnSpc>
                <a:spcPct val="200000"/>
              </a:lnSpc>
              <a:buFont typeface="Arial" panose="020B0604020202020204" pitchFamily="34" charset="0"/>
              <a:buChar char="•"/>
            </a:pPr>
            <a:r>
              <a:rPr lang="en-US" dirty="0"/>
              <a:t>Chair of TK 34 - ICT Standards</a:t>
            </a:r>
          </a:p>
          <a:p>
            <a:pPr marL="285750" indent="-285750">
              <a:lnSpc>
                <a:spcPct val="200000"/>
              </a:lnSpc>
              <a:buFont typeface="Arial" panose="020B0604020202020204" pitchFamily="34" charset="0"/>
              <a:buChar char="•"/>
            </a:pPr>
            <a:r>
              <a:rPr lang="en-US" dirty="0"/>
              <a:t>Member of ISO / TC 307 - Blockchain and distributed ledger technologies </a:t>
            </a:r>
          </a:p>
          <a:p>
            <a:endParaRPr lang="en-US" dirty="0"/>
          </a:p>
        </p:txBody>
      </p:sp>
      <p:sp>
        <p:nvSpPr>
          <p:cNvPr id="3" name="Title 3">
            <a:extLst>
              <a:ext uri="{FF2B5EF4-FFF2-40B4-BE49-F238E27FC236}">
                <a16:creationId xmlns:a16="http://schemas.microsoft.com/office/drawing/2014/main" id="{5074AB41-3E7B-74E4-3929-51BA0AFBFAE1}"/>
              </a:ext>
            </a:extLst>
          </p:cNvPr>
          <p:cNvSpPr txBox="1">
            <a:spLocks/>
          </p:cNvSpPr>
          <p:nvPr/>
        </p:nvSpPr>
        <p:spPr>
          <a:xfrm>
            <a:off x="362817" y="908720"/>
            <a:ext cx="7764913" cy="936104"/>
          </a:xfrm>
          <a:prstGeom prst="rect">
            <a:avLst/>
          </a:prstGeom>
        </p:spPr>
        <p:txBody>
          <a:bodyPr/>
          <a:lstStyle>
            <a:lvl1pPr algn="l" defTabSz="457063" rtl="0" eaLnBrk="1" latinLnBrk="0" hangingPunct="1">
              <a:spcBef>
                <a:spcPct val="0"/>
              </a:spcBef>
              <a:buNone/>
              <a:defRPr sz="3599" kern="12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Ljupcho Antovski</a:t>
            </a:r>
          </a:p>
        </p:txBody>
      </p:sp>
    </p:spTree>
    <p:extLst>
      <p:ext uri="{BB962C8B-B14F-4D97-AF65-F5344CB8AC3E}">
        <p14:creationId xmlns:p14="http://schemas.microsoft.com/office/powerpoint/2010/main" val="328791629"/>
      </p:ext>
    </p:extLst>
  </p:cSld>
  <p:clrMapOvr>
    <a:masterClrMapping/>
  </p:clrMapOvr>
  <p:transition spd="slow">
    <p:circl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52AB45-9ACB-4331-961B-CFC288DF6A03}"/>
              </a:ext>
            </a:extLst>
          </p:cNvPr>
          <p:cNvSpPr txBox="1"/>
          <p:nvPr/>
        </p:nvSpPr>
        <p:spPr>
          <a:xfrm>
            <a:off x="333773" y="1844824"/>
            <a:ext cx="10369152" cy="313932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b="1" dirty="0"/>
              <a:t>National ICT standardization </a:t>
            </a:r>
            <a:r>
              <a:rPr lang="en-US" dirty="0"/>
              <a:t>committee.</a:t>
            </a:r>
          </a:p>
          <a:p>
            <a:pPr marL="285750" indent="-285750">
              <a:lnSpc>
                <a:spcPct val="200000"/>
              </a:lnSpc>
              <a:buFont typeface="Arial" panose="020B0604020202020204" pitchFamily="34" charset="0"/>
              <a:buChar char="•"/>
            </a:pPr>
            <a:r>
              <a:rPr lang="en-US" b="1" dirty="0"/>
              <a:t>Scope</a:t>
            </a:r>
            <a:r>
              <a:rPr lang="en-US" dirty="0"/>
              <a:t>: software, computer networks, data, IT security, digital services, e‑government, AI, Blockchain and DLT.</a:t>
            </a:r>
          </a:p>
          <a:p>
            <a:pPr marL="285750" indent="-285750">
              <a:lnSpc>
                <a:spcPct val="200000"/>
              </a:lnSpc>
              <a:buFont typeface="Arial" panose="020B0604020202020204" pitchFamily="34" charset="0"/>
              <a:buChar char="•"/>
            </a:pPr>
            <a:r>
              <a:rPr lang="en-US" b="1" dirty="0"/>
              <a:t>Mirror</a:t>
            </a:r>
            <a:r>
              <a:rPr lang="en-US" dirty="0"/>
              <a:t> of key ISO/IEC JTC 1 and CEN/CENELEC/IEC groups (software engineering, data management, cybersecurity, AI, health informatics, etc.)</a:t>
            </a:r>
          </a:p>
          <a:p>
            <a:endParaRPr lang="en-US" dirty="0"/>
          </a:p>
        </p:txBody>
      </p:sp>
      <p:sp>
        <p:nvSpPr>
          <p:cNvPr id="3" name="Title 3">
            <a:extLst>
              <a:ext uri="{FF2B5EF4-FFF2-40B4-BE49-F238E27FC236}">
                <a16:creationId xmlns:a16="http://schemas.microsoft.com/office/drawing/2014/main" id="{2B043623-8CFC-499D-8253-B9C7339FBC37}"/>
              </a:ext>
            </a:extLst>
          </p:cNvPr>
          <p:cNvSpPr txBox="1">
            <a:spLocks/>
          </p:cNvSpPr>
          <p:nvPr/>
        </p:nvSpPr>
        <p:spPr>
          <a:xfrm>
            <a:off x="362817" y="908720"/>
            <a:ext cx="7764913" cy="936104"/>
          </a:xfrm>
          <a:prstGeom prst="rect">
            <a:avLst/>
          </a:prstGeom>
        </p:spPr>
        <p:txBody>
          <a:bodyPr/>
          <a:lstStyle>
            <a:lvl1pPr algn="l" defTabSz="457063" rtl="0" eaLnBrk="1" latinLnBrk="0" hangingPunct="1">
              <a:spcBef>
                <a:spcPct val="0"/>
              </a:spcBef>
              <a:buNone/>
              <a:defRPr sz="3599" kern="12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TK 34 In a Nutshell</a:t>
            </a:r>
          </a:p>
        </p:txBody>
      </p:sp>
    </p:spTree>
    <p:extLst>
      <p:ext uri="{BB962C8B-B14F-4D97-AF65-F5344CB8AC3E}">
        <p14:creationId xmlns:p14="http://schemas.microsoft.com/office/powerpoint/2010/main" val="2245325524"/>
      </p:ext>
    </p:extLst>
  </p:cSld>
  <p:clrMapOvr>
    <a:masterClrMapping/>
  </p:clrMapOvr>
  <p:transition spd="slow">
    <p:circl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82FC8-822C-A42E-582C-7DF960F43C1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B18BA63-AB3C-515C-0BD2-DCF3CD232BFE}"/>
              </a:ext>
            </a:extLst>
          </p:cNvPr>
          <p:cNvSpPr txBox="1"/>
          <p:nvPr/>
        </p:nvSpPr>
        <p:spPr>
          <a:xfrm>
            <a:off x="333773" y="1844824"/>
            <a:ext cx="10369152" cy="313932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b="1" dirty="0"/>
              <a:t>Adopts</a:t>
            </a:r>
            <a:r>
              <a:rPr lang="en-US" dirty="0"/>
              <a:t> ISO/IEC, CEN/CENELEC and IEC ICT standards into the MK corpus.</a:t>
            </a:r>
          </a:p>
          <a:p>
            <a:pPr marL="285750" indent="-285750">
              <a:lnSpc>
                <a:spcPct val="200000"/>
              </a:lnSpc>
              <a:buFont typeface="Arial" panose="020B0604020202020204" pitchFamily="34" charset="0"/>
              <a:buChar char="•"/>
            </a:pPr>
            <a:r>
              <a:rPr lang="en-US" b="1" dirty="0"/>
              <a:t>Supports harmonization </a:t>
            </a:r>
            <a:r>
              <a:rPr lang="en-US" dirty="0"/>
              <a:t>with European practice (ETSI..), reducing fragmentation and compliance costs.</a:t>
            </a:r>
          </a:p>
          <a:p>
            <a:pPr marL="285750" indent="-285750">
              <a:lnSpc>
                <a:spcPct val="200000"/>
              </a:lnSpc>
              <a:buFont typeface="Arial" panose="020B0604020202020204" pitchFamily="34" charset="0"/>
              <a:buChar char="•"/>
            </a:pPr>
            <a:r>
              <a:rPr lang="en-US" b="1" dirty="0"/>
              <a:t>Offers a neutral table </a:t>
            </a:r>
            <a:r>
              <a:rPr lang="en-US" dirty="0"/>
              <a:t>where operators, vendors and academia can agree which ICT standards really matter for the country.</a:t>
            </a:r>
            <a:endParaRPr lang="en-US" b="1" dirty="0"/>
          </a:p>
          <a:p>
            <a:endParaRPr lang="en-US" dirty="0"/>
          </a:p>
        </p:txBody>
      </p:sp>
      <p:sp>
        <p:nvSpPr>
          <p:cNvPr id="3" name="Title 3">
            <a:extLst>
              <a:ext uri="{FF2B5EF4-FFF2-40B4-BE49-F238E27FC236}">
                <a16:creationId xmlns:a16="http://schemas.microsoft.com/office/drawing/2014/main" id="{1BF377F7-8DF1-2961-45FF-320F7D4EE737}"/>
              </a:ext>
            </a:extLst>
          </p:cNvPr>
          <p:cNvSpPr txBox="1">
            <a:spLocks/>
          </p:cNvSpPr>
          <p:nvPr/>
        </p:nvSpPr>
        <p:spPr>
          <a:xfrm>
            <a:off x="362817" y="908720"/>
            <a:ext cx="7764913" cy="936104"/>
          </a:xfrm>
          <a:prstGeom prst="rect">
            <a:avLst/>
          </a:prstGeom>
        </p:spPr>
        <p:txBody>
          <a:bodyPr/>
          <a:lstStyle>
            <a:lvl1pPr algn="l" defTabSz="457063" rtl="0" eaLnBrk="1" latinLnBrk="0" hangingPunct="1">
              <a:spcBef>
                <a:spcPct val="0"/>
              </a:spcBef>
              <a:buNone/>
              <a:defRPr sz="3599" kern="12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TK 34 Contributions</a:t>
            </a:r>
          </a:p>
        </p:txBody>
      </p:sp>
    </p:spTree>
    <p:extLst>
      <p:ext uri="{BB962C8B-B14F-4D97-AF65-F5344CB8AC3E}">
        <p14:creationId xmlns:p14="http://schemas.microsoft.com/office/powerpoint/2010/main" val="2719651990"/>
      </p:ext>
    </p:extLst>
  </p:cSld>
  <p:clrMapOvr>
    <a:masterClrMapping/>
  </p:clrMapOvr>
  <p:transition spd="slow">
    <p:circl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5945A-B696-A026-E210-64446F94087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62D1DEA-699A-0355-1AB8-3450906FCFAD}"/>
              </a:ext>
            </a:extLst>
          </p:cNvPr>
          <p:cNvSpPr txBox="1"/>
          <p:nvPr/>
        </p:nvSpPr>
        <p:spPr>
          <a:xfrm>
            <a:off x="333773" y="1844824"/>
            <a:ext cx="10369152" cy="3330784"/>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b="1" dirty="0"/>
              <a:t>Cybersecurity</a:t>
            </a:r>
            <a:r>
              <a:rPr lang="en-US" dirty="0"/>
              <a:t>: following ISO/IEC JTC 1/SC 27 and CEN‑CENELEC JTC 13 standards on information security, data protection and cybersecurity management.</a:t>
            </a:r>
          </a:p>
          <a:p>
            <a:pPr marL="285750" indent="-285750">
              <a:lnSpc>
                <a:spcPct val="200000"/>
              </a:lnSpc>
              <a:buFont typeface="Arial" panose="020B0604020202020204" pitchFamily="34" charset="0"/>
              <a:buChar char="•"/>
            </a:pPr>
            <a:r>
              <a:rPr lang="en-US" b="1" dirty="0"/>
              <a:t>AI</a:t>
            </a:r>
            <a:r>
              <a:rPr lang="en-US" dirty="0"/>
              <a:t>: monitoring ISO/IEC JTC 1/SC 42 and CEN‑CENELEC JTC 21 work on trustworthy AI, governance, risk and transparency.</a:t>
            </a:r>
          </a:p>
          <a:p>
            <a:pPr marL="285750" indent="-285750">
              <a:lnSpc>
                <a:spcPct val="200000"/>
              </a:lnSpc>
              <a:buFont typeface="Arial" panose="020B0604020202020204" pitchFamily="34" charset="0"/>
              <a:buChar char="•"/>
            </a:pPr>
            <a:r>
              <a:rPr lang="en-US" b="1" dirty="0"/>
              <a:t>Blockchain/DLT</a:t>
            </a:r>
            <a:r>
              <a:rPr lang="en-US" dirty="0"/>
              <a:t>: tracking ISO/TC 307 standards on identity, smart contracts and interoperable ledgers.</a:t>
            </a:r>
          </a:p>
        </p:txBody>
      </p:sp>
      <p:sp>
        <p:nvSpPr>
          <p:cNvPr id="3" name="Title 3">
            <a:extLst>
              <a:ext uri="{FF2B5EF4-FFF2-40B4-BE49-F238E27FC236}">
                <a16:creationId xmlns:a16="http://schemas.microsoft.com/office/drawing/2014/main" id="{AA42A3EE-1C9A-CE68-685B-49A62550C56D}"/>
              </a:ext>
            </a:extLst>
          </p:cNvPr>
          <p:cNvSpPr txBox="1">
            <a:spLocks/>
          </p:cNvSpPr>
          <p:nvPr/>
        </p:nvSpPr>
        <p:spPr>
          <a:xfrm>
            <a:off x="362817" y="908720"/>
            <a:ext cx="7764913" cy="936104"/>
          </a:xfrm>
          <a:prstGeom prst="rect">
            <a:avLst/>
          </a:prstGeom>
        </p:spPr>
        <p:txBody>
          <a:bodyPr/>
          <a:lstStyle>
            <a:lvl1pPr algn="l" defTabSz="457063" rtl="0" eaLnBrk="1" latinLnBrk="0" hangingPunct="1">
              <a:spcBef>
                <a:spcPct val="0"/>
              </a:spcBef>
              <a:buNone/>
              <a:defRPr sz="3599" kern="12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TK 34 “Modern” Topics</a:t>
            </a:r>
          </a:p>
        </p:txBody>
      </p:sp>
    </p:spTree>
    <p:extLst>
      <p:ext uri="{BB962C8B-B14F-4D97-AF65-F5344CB8AC3E}">
        <p14:creationId xmlns:p14="http://schemas.microsoft.com/office/powerpoint/2010/main" val="4207535704"/>
      </p:ext>
    </p:extLst>
  </p:cSld>
  <p:clrMapOvr>
    <a:masterClrMapping/>
  </p:clrMapOvr>
  <p:transition spd="slow">
    <p:circl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F931A-8EB6-9B69-012A-8CA59AE52C6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7B2F71E-D712-BA05-AA1F-0732B0F2C30F}"/>
              </a:ext>
            </a:extLst>
          </p:cNvPr>
          <p:cNvSpPr txBox="1"/>
          <p:nvPr/>
        </p:nvSpPr>
        <p:spPr>
          <a:xfrm>
            <a:off x="333773" y="1844824"/>
            <a:ext cx="10369152" cy="3884781"/>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dirty="0"/>
              <a:t>ICT Standards turn buzzwords like AI, cybersecurity, blockchain, cloud – into concrete, </a:t>
            </a:r>
            <a:r>
              <a:rPr lang="en-US" b="1" dirty="0"/>
              <a:t>testable requirements</a:t>
            </a:r>
            <a:r>
              <a:rPr lang="en-US" dirty="0"/>
              <a:t>.</a:t>
            </a:r>
          </a:p>
          <a:p>
            <a:pPr marL="285750" indent="-285750">
              <a:lnSpc>
                <a:spcPct val="200000"/>
              </a:lnSpc>
              <a:buFont typeface="Arial" panose="020B0604020202020204" pitchFamily="34" charset="0"/>
              <a:buChar char="•"/>
            </a:pPr>
            <a:r>
              <a:rPr lang="en-US" dirty="0"/>
              <a:t>Using </a:t>
            </a:r>
            <a:r>
              <a:rPr lang="en-US" b="1" dirty="0"/>
              <a:t>standards in regulation</a:t>
            </a:r>
            <a:r>
              <a:rPr lang="en-US" dirty="0"/>
              <a:t>, licenses and public procurement increases trust, interoperability and safety.</a:t>
            </a:r>
          </a:p>
          <a:p>
            <a:pPr marL="285750" indent="-285750">
              <a:lnSpc>
                <a:spcPct val="200000"/>
              </a:lnSpc>
              <a:buFont typeface="Arial" panose="020B0604020202020204" pitchFamily="34" charset="0"/>
              <a:buChar char="•"/>
            </a:pPr>
            <a:r>
              <a:rPr lang="en-US" dirty="0"/>
              <a:t>Through TK 34, the country  </a:t>
            </a:r>
            <a:r>
              <a:rPr lang="en-US" b="1" dirty="0"/>
              <a:t>can influence ISO/IEC and CEN/CENELEC work</a:t>
            </a:r>
            <a:r>
              <a:rPr lang="en-US" dirty="0"/>
              <a:t>, not only copy it.</a:t>
            </a:r>
          </a:p>
          <a:p>
            <a:pPr marL="285750" indent="-285750">
              <a:lnSpc>
                <a:spcPct val="200000"/>
              </a:lnSpc>
              <a:buFont typeface="Arial" panose="020B0604020202020204" pitchFamily="34" charset="0"/>
              <a:buChar char="•"/>
            </a:pPr>
            <a:r>
              <a:rPr lang="en-US" b="1" dirty="0"/>
              <a:t>Invitation</a:t>
            </a:r>
            <a:r>
              <a:rPr lang="en-US" dirty="0"/>
              <a:t> for operators, vendors and public institutions to nominate experts and propose topics where ICT standards can solve real regulatory or market problems.</a:t>
            </a:r>
          </a:p>
        </p:txBody>
      </p:sp>
      <p:sp>
        <p:nvSpPr>
          <p:cNvPr id="3" name="Title 3">
            <a:extLst>
              <a:ext uri="{FF2B5EF4-FFF2-40B4-BE49-F238E27FC236}">
                <a16:creationId xmlns:a16="http://schemas.microsoft.com/office/drawing/2014/main" id="{E9904321-792A-BCF5-6A96-62EA13AF5C5A}"/>
              </a:ext>
            </a:extLst>
          </p:cNvPr>
          <p:cNvSpPr txBox="1">
            <a:spLocks/>
          </p:cNvSpPr>
          <p:nvPr/>
        </p:nvSpPr>
        <p:spPr>
          <a:xfrm>
            <a:off x="362817" y="908720"/>
            <a:ext cx="7764913" cy="936104"/>
          </a:xfrm>
          <a:prstGeom prst="rect">
            <a:avLst/>
          </a:prstGeom>
        </p:spPr>
        <p:txBody>
          <a:bodyPr/>
          <a:lstStyle>
            <a:lvl1pPr algn="l" defTabSz="457063" rtl="0" eaLnBrk="1" latinLnBrk="0" hangingPunct="1">
              <a:spcBef>
                <a:spcPct val="0"/>
              </a:spcBef>
              <a:buNone/>
              <a:defRPr sz="3599" kern="12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t>TK 34 Impact and Invitation</a:t>
            </a:r>
          </a:p>
        </p:txBody>
      </p:sp>
    </p:spTree>
    <p:extLst>
      <p:ext uri="{BB962C8B-B14F-4D97-AF65-F5344CB8AC3E}">
        <p14:creationId xmlns:p14="http://schemas.microsoft.com/office/powerpoint/2010/main" val="3407100961"/>
      </p:ext>
    </p:extLst>
  </p:cSld>
  <p:clrMapOvr>
    <a:masterClrMapping/>
  </p:clrMapOvr>
  <p:transition spd="slow">
    <p:circl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E6B1E6-0952-4515-AA11-BBEE10D9486C}"/>
              </a:ext>
            </a:extLst>
          </p:cNvPr>
          <p:cNvSpPr/>
          <p:nvPr/>
        </p:nvSpPr>
        <p:spPr>
          <a:xfrm>
            <a:off x="996643" y="4725144"/>
            <a:ext cx="4392488" cy="646331"/>
          </a:xfrm>
          <a:prstGeom prst="rect">
            <a:avLst/>
          </a:prstGeom>
          <a:solidFill>
            <a:schemeClr val="bg1">
              <a:lumMod val="85000"/>
            </a:schemeClr>
          </a:solidFill>
        </p:spPr>
        <p:txBody>
          <a:bodyPr wrap="square">
            <a:spAutoFit/>
          </a:bodyPr>
          <a:lstStyle/>
          <a:p>
            <a:r>
              <a:rPr lang="en-US" dirty="0">
                <a:solidFill>
                  <a:srgbClr val="002060"/>
                </a:solidFill>
              </a:rPr>
              <a:t>Presenter: Jane Antov, </a:t>
            </a:r>
            <a:r>
              <a:rPr lang="en-US" dirty="0" err="1" smtClean="0">
                <a:solidFill>
                  <a:srgbClr val="002060"/>
                </a:solidFill>
              </a:rPr>
              <a:t>Neocom</a:t>
            </a:r>
            <a:endParaRPr lang="en-US" dirty="0" smtClean="0">
              <a:solidFill>
                <a:srgbClr val="002060"/>
              </a:solidFill>
            </a:endParaRPr>
          </a:p>
          <a:p>
            <a:r>
              <a:rPr lang="en-US" dirty="0" smtClean="0">
                <a:solidFill>
                  <a:srgbClr val="002060"/>
                </a:solidFill>
              </a:rPr>
              <a:t>ISRSM TC 34 - ICT</a:t>
            </a:r>
            <a:endParaRPr lang="en-US" dirty="0">
              <a:solidFill>
                <a:srgbClr val="002060"/>
              </a:solidFill>
            </a:endParaRPr>
          </a:p>
        </p:txBody>
      </p:sp>
      <p:sp>
        <p:nvSpPr>
          <p:cNvPr id="4" name="Title 3"/>
          <p:cNvSpPr>
            <a:spLocks noGrp="1"/>
          </p:cNvSpPr>
          <p:nvPr>
            <p:ph type="ctrTitle"/>
          </p:nvPr>
        </p:nvSpPr>
        <p:spPr/>
        <p:txBody>
          <a:bodyPr/>
          <a:lstStyle/>
          <a:p>
            <a:r>
              <a:rPr lang="en-US" dirty="0"/>
              <a:t>Data center standards and challenges </a:t>
            </a:r>
          </a:p>
        </p:txBody>
      </p:sp>
    </p:spTree>
    <p:extLst>
      <p:ext uri="{BB962C8B-B14F-4D97-AF65-F5344CB8AC3E}">
        <p14:creationId xmlns:p14="http://schemas.microsoft.com/office/powerpoint/2010/main" val="3823469310"/>
      </p:ext>
    </p:extLst>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67" name="Group 19"/>
          <p:cNvGrpSpPr>
            <a:grpSpLocks/>
          </p:cNvGrpSpPr>
          <p:nvPr/>
        </p:nvGrpSpPr>
        <p:grpSpPr bwMode="auto">
          <a:xfrm>
            <a:off x="1647897" y="1858095"/>
            <a:ext cx="8910638" cy="3944938"/>
            <a:chOff x="192" y="1259"/>
            <a:chExt cx="5613" cy="2485"/>
          </a:xfrm>
        </p:grpSpPr>
        <p:sp>
          <p:nvSpPr>
            <p:cNvPr id="53251" name="Text Box 3"/>
            <p:cNvSpPr txBox="1">
              <a:spLocks noChangeArrowheads="1"/>
            </p:cNvSpPr>
            <p:nvPr/>
          </p:nvSpPr>
          <p:spPr bwMode="auto">
            <a:xfrm>
              <a:off x="336" y="1296"/>
              <a:ext cx="1941" cy="619"/>
            </a:xfrm>
            <a:prstGeom prst="rect">
              <a:avLst/>
            </a:prstGeom>
            <a:solidFill>
              <a:srgbClr val="FFFFFF"/>
            </a:solidFill>
            <a:ln w="9525">
              <a:solidFill>
                <a:schemeClr val="hlink"/>
              </a:solidFill>
              <a:miter lim="800000"/>
              <a:headEnd/>
              <a:tailEnd/>
            </a:ln>
          </p:spPr>
          <p:txBody>
            <a:bodyPr/>
            <a:lstStyle/>
            <a:p>
              <a:pPr>
                <a:spcBef>
                  <a:spcPct val="0"/>
                </a:spcBef>
                <a:buFontTx/>
                <a:buNone/>
              </a:pPr>
              <a:r>
                <a:rPr lang="en-US" altLang="en-US" sz="1600">
                  <a:effectLst>
                    <a:outerShdw blurRad="38100" dist="38100" dir="2700000" algn="tl">
                      <a:srgbClr val="C0C0C0"/>
                    </a:outerShdw>
                  </a:effectLst>
                </a:rPr>
                <a:t>NEW APPROACH DIRECTIVES</a:t>
              </a:r>
              <a:endParaRPr lang="mk-MK" altLang="en-US" sz="1600">
                <a:effectLst>
                  <a:outerShdw blurRad="38100" dist="38100" dir="2700000" algn="tl">
                    <a:srgbClr val="C0C0C0"/>
                  </a:outerShdw>
                </a:effectLst>
              </a:endParaRPr>
            </a:p>
            <a:p>
              <a:pPr>
                <a:spcBef>
                  <a:spcPct val="0"/>
                </a:spcBef>
                <a:buFontTx/>
                <a:buNone/>
              </a:pPr>
              <a:r>
                <a:rPr lang="en-US" altLang="en-US" sz="1600">
                  <a:solidFill>
                    <a:srgbClr val="9900FF"/>
                  </a:solidFill>
                  <a:effectLst>
                    <a:outerShdw blurRad="38100" dist="38100" dir="2700000" algn="tl">
                      <a:srgbClr val="C0C0C0"/>
                    </a:outerShdw>
                  </a:effectLst>
                </a:rPr>
                <a:t>EUROPEAN COMMISSION</a:t>
              </a:r>
              <a:endParaRPr lang="mk-MK" altLang="en-US" sz="1600">
                <a:solidFill>
                  <a:srgbClr val="9900FF"/>
                </a:solidFill>
                <a:effectLst>
                  <a:outerShdw blurRad="38100" dist="38100" dir="2700000" algn="tl">
                    <a:srgbClr val="C0C0C0"/>
                  </a:outerShdw>
                </a:effectLst>
              </a:endParaRPr>
            </a:p>
            <a:p>
              <a:pPr>
                <a:spcBef>
                  <a:spcPct val="0"/>
                </a:spcBef>
                <a:buFontTx/>
                <a:buNone/>
              </a:pPr>
              <a:r>
                <a:rPr lang="en-US" altLang="en-US" sz="1600">
                  <a:effectLst>
                    <a:outerShdw blurRad="38100" dist="38100" dir="2700000" algn="tl">
                      <a:srgbClr val="C0C0C0"/>
                    </a:outerShdw>
                  </a:effectLst>
                </a:rPr>
                <a:t>Official Journal of European Union</a:t>
              </a:r>
              <a:endParaRPr lang="en-GB" altLang="en-US" sz="1600">
                <a:effectLst>
                  <a:outerShdw blurRad="38100" dist="38100" dir="2700000" algn="tl">
                    <a:srgbClr val="C0C0C0"/>
                  </a:outerShdw>
                </a:effectLst>
              </a:endParaRPr>
            </a:p>
          </p:txBody>
        </p:sp>
        <p:sp>
          <p:nvSpPr>
            <p:cNvPr id="53252" name="Text Box 4"/>
            <p:cNvSpPr txBox="1">
              <a:spLocks noChangeArrowheads="1"/>
            </p:cNvSpPr>
            <p:nvPr/>
          </p:nvSpPr>
          <p:spPr bwMode="auto">
            <a:xfrm>
              <a:off x="2535" y="1259"/>
              <a:ext cx="3089" cy="778"/>
            </a:xfrm>
            <a:prstGeom prst="rect">
              <a:avLst/>
            </a:prstGeom>
            <a:solidFill>
              <a:srgbClr val="FFFFFF"/>
            </a:solidFill>
            <a:ln w="9525">
              <a:solidFill>
                <a:schemeClr val="hlink"/>
              </a:solidFill>
              <a:miter lim="800000"/>
              <a:headEnd/>
              <a:tailEnd/>
            </a:ln>
          </p:spPr>
          <p:txBody>
            <a:bodyPr/>
            <a:lstStyle/>
            <a:p>
              <a:pPr>
                <a:spcBef>
                  <a:spcPct val="0"/>
                </a:spcBef>
                <a:buFontTx/>
                <a:buNone/>
              </a:pPr>
              <a:r>
                <a:rPr lang="en-US" altLang="en-US" sz="1600" dirty="0">
                  <a:effectLst>
                    <a:outerShdw blurRad="38100" dist="38100" dir="2700000" algn="tl">
                      <a:srgbClr val="C0C0C0"/>
                    </a:outerShdw>
                  </a:effectLst>
                </a:rPr>
                <a:t>MACEDONIAN LEGISLATIVE</a:t>
              </a:r>
              <a:r>
                <a:rPr lang="mk-MK" altLang="en-US" sz="1600" dirty="0">
                  <a:effectLst>
                    <a:outerShdw blurRad="38100" dist="38100" dir="2700000" algn="tl">
                      <a:srgbClr val="C0C0C0"/>
                    </a:outerShdw>
                  </a:effectLst>
                </a:rPr>
                <a:t> – </a:t>
              </a:r>
              <a:r>
                <a:rPr lang="en-US" altLang="en-US" sz="1600" dirty="0">
                  <a:effectLst>
                    <a:outerShdw blurRad="38100" dist="38100" dir="2700000" algn="tl">
                      <a:srgbClr val="C0C0C0"/>
                    </a:outerShdw>
                  </a:effectLst>
                </a:rPr>
                <a:t>TRANSPOSED DIRECTIVES</a:t>
              </a:r>
              <a:endParaRPr lang="mk-MK" altLang="en-US" sz="1600" dirty="0">
                <a:effectLst>
                  <a:outerShdw blurRad="38100" dist="38100" dir="2700000" algn="tl">
                    <a:srgbClr val="C0C0C0"/>
                  </a:outerShdw>
                </a:effectLst>
              </a:endParaRPr>
            </a:p>
            <a:p>
              <a:pPr>
                <a:spcBef>
                  <a:spcPct val="0"/>
                </a:spcBef>
                <a:buFontTx/>
                <a:buNone/>
              </a:pPr>
              <a:r>
                <a:rPr lang="en-US" altLang="en-US" sz="1600" dirty="0">
                  <a:solidFill>
                    <a:srgbClr val="9900FF"/>
                  </a:solidFill>
                  <a:effectLst>
                    <a:outerShdw blurRad="38100" dist="38100" dir="2700000" algn="tl">
                      <a:srgbClr val="C0C0C0"/>
                    </a:outerShdw>
                  </a:effectLst>
                </a:rPr>
                <a:t>MINISTRIES WITHIN THE GOVERNMENT OF THE RM</a:t>
              </a:r>
              <a:r>
                <a:rPr lang="en-US" altLang="en-US" sz="1600" dirty="0">
                  <a:effectLst>
                    <a:outerShdw blurRad="38100" dist="38100" dir="2700000" algn="tl">
                      <a:srgbClr val="C0C0C0"/>
                    </a:outerShdw>
                  </a:effectLst>
                </a:rPr>
                <a:t> </a:t>
              </a:r>
              <a:endParaRPr lang="mk-MK" altLang="en-US" sz="1600" dirty="0">
                <a:effectLst>
                  <a:outerShdw blurRad="38100" dist="38100" dir="2700000" algn="tl">
                    <a:srgbClr val="C0C0C0"/>
                  </a:outerShdw>
                </a:effectLst>
              </a:endParaRPr>
            </a:p>
            <a:p>
              <a:pPr>
                <a:spcBef>
                  <a:spcPct val="0"/>
                </a:spcBef>
                <a:buFontTx/>
                <a:buNone/>
              </a:pPr>
              <a:r>
                <a:rPr lang="en-US" altLang="en-US" sz="1600" dirty="0">
                  <a:effectLst>
                    <a:outerShdw blurRad="38100" dist="38100" dir="2700000" algn="tl">
                      <a:srgbClr val="C0C0C0"/>
                    </a:outerShdw>
                  </a:effectLst>
                </a:rPr>
                <a:t>Official Journal of the Republic of </a:t>
              </a:r>
              <a:r>
                <a:rPr lang="en-US" altLang="en-US" sz="1600" dirty="0" smtClean="0">
                  <a:effectLst>
                    <a:outerShdw blurRad="38100" dist="38100" dir="2700000" algn="tl">
                      <a:srgbClr val="C0C0C0"/>
                    </a:outerShdw>
                  </a:effectLst>
                </a:rPr>
                <a:t>N. Macedonia</a:t>
              </a:r>
              <a:endParaRPr lang="en-GB" altLang="en-US" sz="1600" dirty="0">
                <a:effectLst>
                  <a:outerShdw blurRad="38100" dist="38100" dir="2700000" algn="tl">
                    <a:srgbClr val="C0C0C0"/>
                  </a:outerShdw>
                </a:effectLst>
              </a:endParaRPr>
            </a:p>
          </p:txBody>
        </p:sp>
        <p:sp>
          <p:nvSpPr>
            <p:cNvPr id="53253" name="Text Box 5"/>
            <p:cNvSpPr txBox="1">
              <a:spLocks noChangeArrowheads="1"/>
            </p:cNvSpPr>
            <p:nvPr/>
          </p:nvSpPr>
          <p:spPr bwMode="auto">
            <a:xfrm>
              <a:off x="2840" y="2159"/>
              <a:ext cx="2965" cy="653"/>
            </a:xfrm>
            <a:prstGeom prst="rect">
              <a:avLst/>
            </a:prstGeom>
            <a:solidFill>
              <a:srgbClr val="FFFFFF"/>
            </a:solidFill>
            <a:ln w="9525">
              <a:solidFill>
                <a:schemeClr val="hlink"/>
              </a:solidFill>
              <a:miter lim="800000"/>
              <a:headEnd/>
              <a:tailEnd/>
            </a:ln>
          </p:spPr>
          <p:txBody>
            <a:bodyPr/>
            <a:lstStyle/>
            <a:p>
              <a:pPr>
                <a:spcBef>
                  <a:spcPct val="0"/>
                </a:spcBef>
                <a:buFontTx/>
                <a:buNone/>
              </a:pPr>
              <a:r>
                <a:rPr lang="en-US" altLang="en-US" sz="1600" dirty="0">
                  <a:solidFill>
                    <a:srgbClr val="CC3300"/>
                  </a:solidFill>
                  <a:effectLst>
                    <a:outerShdw blurRad="38100" dist="38100" dir="2700000" algn="tl">
                      <a:srgbClr val="C0C0C0"/>
                    </a:outerShdw>
                  </a:effectLst>
                </a:rPr>
                <a:t>MACEDONIAN STANDARDS </a:t>
              </a:r>
              <a:r>
                <a:rPr lang="mk-MK" altLang="en-US" sz="1600" dirty="0">
                  <a:solidFill>
                    <a:srgbClr val="CC3300"/>
                  </a:solidFill>
                  <a:effectLst>
                    <a:outerShdw blurRad="38100" dist="38100" dir="2700000" algn="tl">
                      <a:srgbClr val="C0C0C0"/>
                    </a:outerShdw>
                  </a:effectLst>
                </a:rPr>
                <a:t>–</a:t>
              </a:r>
              <a:r>
                <a:rPr lang="en-US" altLang="en-US" sz="1600" dirty="0">
                  <a:solidFill>
                    <a:srgbClr val="CC3300"/>
                  </a:solidFill>
                  <a:effectLst>
                    <a:outerShdw blurRad="38100" dist="38100" dir="2700000" algn="tl">
                      <a:srgbClr val="C0C0C0"/>
                    </a:outerShdw>
                  </a:effectLst>
                </a:rPr>
                <a:t> ADOPTED HARMONIZED EUROPEAN STANDARDS</a:t>
              </a:r>
              <a:r>
                <a:rPr lang="mk-MK" altLang="en-US" sz="1600" dirty="0">
                  <a:effectLst>
                    <a:outerShdw blurRad="38100" dist="38100" dir="2700000" algn="tl">
                      <a:srgbClr val="C0C0C0"/>
                    </a:outerShdw>
                  </a:effectLst>
                </a:rPr>
                <a:t> </a:t>
              </a:r>
              <a:endParaRPr lang="en-US" altLang="en-US" sz="1600" dirty="0">
                <a:effectLst>
                  <a:outerShdw blurRad="38100" dist="38100" dir="2700000" algn="tl">
                    <a:srgbClr val="C0C0C0"/>
                  </a:outerShdw>
                </a:effectLst>
              </a:endParaRPr>
            </a:p>
            <a:p>
              <a:pPr>
                <a:spcBef>
                  <a:spcPct val="0"/>
                </a:spcBef>
                <a:buFontTx/>
                <a:buNone/>
              </a:pPr>
              <a:r>
                <a:rPr lang="en-US" altLang="en-US" sz="1600" dirty="0" smtClean="0">
                  <a:solidFill>
                    <a:srgbClr val="FF9900"/>
                  </a:solidFill>
                  <a:effectLst>
                    <a:outerShdw blurRad="38100" dist="38100" dir="2700000" algn="tl">
                      <a:srgbClr val="C0C0C0"/>
                    </a:outerShdw>
                  </a:effectLst>
                </a:rPr>
                <a:t>ISR</a:t>
              </a:r>
              <a:r>
                <a:rPr lang="en-US" altLang="en-US" sz="1600" dirty="0">
                  <a:solidFill>
                    <a:srgbClr val="FF9900"/>
                  </a:solidFill>
                  <a:effectLst>
                    <a:outerShdw blurRad="38100" dist="38100" dir="2700000" algn="tl">
                      <a:srgbClr val="C0C0C0"/>
                    </a:outerShdw>
                  </a:effectLst>
                </a:rPr>
                <a:t>S</a:t>
              </a:r>
              <a:r>
                <a:rPr lang="en-US" altLang="en-US" sz="1600" dirty="0" smtClean="0">
                  <a:solidFill>
                    <a:srgbClr val="FF9900"/>
                  </a:solidFill>
                  <a:effectLst>
                    <a:outerShdw blurRad="38100" dist="38100" dir="2700000" algn="tl">
                      <a:srgbClr val="C0C0C0"/>
                    </a:outerShdw>
                  </a:effectLst>
                </a:rPr>
                <a:t>M</a:t>
              </a:r>
              <a:endParaRPr lang="mk-MK" altLang="en-US" sz="1600" dirty="0">
                <a:solidFill>
                  <a:srgbClr val="FF9900"/>
                </a:solidFill>
                <a:effectLst>
                  <a:outerShdw blurRad="38100" dist="38100" dir="2700000" algn="tl">
                    <a:srgbClr val="C0C0C0"/>
                  </a:outerShdw>
                </a:effectLst>
              </a:endParaRPr>
            </a:p>
            <a:p>
              <a:pPr>
                <a:spcBef>
                  <a:spcPct val="0"/>
                </a:spcBef>
                <a:buFontTx/>
                <a:buNone/>
              </a:pPr>
              <a:r>
                <a:rPr lang="en-US" altLang="en-US" sz="1600" dirty="0">
                  <a:effectLst>
                    <a:outerShdw blurRad="38100" dist="38100" dir="2700000" algn="tl">
                      <a:srgbClr val="C0C0C0"/>
                    </a:outerShdw>
                  </a:effectLst>
                </a:rPr>
                <a:t>Official Journal of the Republic of </a:t>
              </a:r>
              <a:r>
                <a:rPr lang="en-US" altLang="en-US" sz="1600" dirty="0" smtClean="0">
                  <a:effectLst>
                    <a:outerShdw blurRad="38100" dist="38100" dir="2700000" algn="tl">
                      <a:srgbClr val="C0C0C0"/>
                    </a:outerShdw>
                  </a:effectLst>
                </a:rPr>
                <a:t>N. Macedonia</a:t>
              </a:r>
              <a:endParaRPr lang="en-GB" altLang="en-US" sz="1600" dirty="0">
                <a:effectLst>
                  <a:outerShdw blurRad="38100" dist="38100" dir="2700000" algn="tl">
                    <a:srgbClr val="C0C0C0"/>
                  </a:outerShdw>
                </a:effectLst>
              </a:endParaRPr>
            </a:p>
            <a:p>
              <a:pPr>
                <a:spcBef>
                  <a:spcPct val="0"/>
                </a:spcBef>
                <a:buFontTx/>
                <a:buNone/>
              </a:pPr>
              <a:endParaRPr lang="mk-MK" altLang="en-US" sz="1600" dirty="0">
                <a:effectLst>
                  <a:outerShdw blurRad="38100" dist="38100" dir="2700000" algn="tl">
                    <a:srgbClr val="C0C0C0"/>
                  </a:outerShdw>
                </a:effectLst>
              </a:endParaRPr>
            </a:p>
            <a:p>
              <a:pPr>
                <a:spcBef>
                  <a:spcPct val="0"/>
                </a:spcBef>
                <a:buFontTx/>
                <a:buNone/>
              </a:pPr>
              <a:endParaRPr lang="en-GB" altLang="en-US" sz="1600" dirty="0">
                <a:effectLst>
                  <a:outerShdw blurRad="38100" dist="38100" dir="2700000" algn="tl">
                    <a:srgbClr val="C0C0C0"/>
                  </a:outerShdw>
                </a:effectLst>
              </a:endParaRPr>
            </a:p>
          </p:txBody>
        </p:sp>
        <p:sp>
          <p:nvSpPr>
            <p:cNvPr id="53254" name="Text Box 6"/>
            <p:cNvSpPr txBox="1">
              <a:spLocks noChangeArrowheads="1"/>
            </p:cNvSpPr>
            <p:nvPr/>
          </p:nvSpPr>
          <p:spPr bwMode="auto">
            <a:xfrm>
              <a:off x="2352" y="2942"/>
              <a:ext cx="2448" cy="802"/>
            </a:xfrm>
            <a:prstGeom prst="rect">
              <a:avLst/>
            </a:prstGeom>
            <a:solidFill>
              <a:srgbClr val="FFFFFF"/>
            </a:solidFill>
            <a:ln w="9525">
              <a:solidFill>
                <a:srgbClr val="9900CC"/>
              </a:solidFill>
              <a:prstDash val="dash"/>
              <a:miter lim="800000"/>
              <a:headEnd/>
              <a:tailEnd/>
            </a:ln>
          </p:spPr>
          <p:txBody>
            <a:bodyPr/>
            <a:lstStyle/>
            <a:p>
              <a:pPr algn="ctr">
                <a:spcBef>
                  <a:spcPct val="0"/>
                </a:spcBef>
                <a:buFontTx/>
                <a:buNone/>
              </a:pPr>
              <a:r>
                <a:rPr lang="en-US" altLang="en-US" sz="1600">
                  <a:solidFill>
                    <a:schemeClr val="hlink"/>
                  </a:solidFill>
                  <a:effectLst>
                    <a:outerShdw blurRad="38100" dist="38100" dir="2700000" algn="tl">
                      <a:srgbClr val="C0C0C0"/>
                    </a:outerShdw>
                  </a:effectLst>
                </a:rPr>
                <a:t>IMPLEMENTATION OF STANDARDS CREATE</a:t>
              </a:r>
              <a:r>
                <a:rPr lang="mk-MK" altLang="en-US" sz="1600">
                  <a:solidFill>
                    <a:schemeClr val="hlink"/>
                  </a:solidFill>
                  <a:effectLst>
                    <a:outerShdw blurRad="38100" dist="38100" dir="2700000" algn="tl">
                      <a:srgbClr val="C0C0C0"/>
                    </a:outerShdw>
                  </a:effectLst>
                </a:rPr>
                <a:t> </a:t>
              </a:r>
              <a:r>
                <a:rPr lang="en-US" altLang="en-US" sz="1600">
                  <a:solidFill>
                    <a:schemeClr val="hlink"/>
                  </a:solidFill>
                  <a:effectLst>
                    <a:outerShdw blurRad="38100" dist="38100" dir="2700000" algn="tl">
                      <a:srgbClr val="C0C0C0"/>
                    </a:outerShdw>
                  </a:effectLst>
                </a:rPr>
                <a:t>LEGAL CONFORMITY ASSESMENT</a:t>
              </a:r>
              <a:r>
                <a:rPr lang="mk-MK" altLang="en-US" sz="1600">
                  <a:solidFill>
                    <a:schemeClr val="hlink"/>
                  </a:solidFill>
                  <a:effectLst>
                    <a:outerShdw blurRad="38100" dist="38100" dir="2700000" algn="tl">
                      <a:srgbClr val="C0C0C0"/>
                    </a:outerShdw>
                  </a:effectLst>
                </a:rPr>
                <a:t> </a:t>
              </a:r>
              <a:r>
                <a:rPr lang="en-US" altLang="en-US" sz="1600">
                  <a:solidFill>
                    <a:schemeClr val="hlink"/>
                  </a:solidFill>
                  <a:effectLst>
                    <a:outerShdw blurRad="38100" dist="38100" dir="2700000" algn="tl">
                      <a:srgbClr val="C0C0C0"/>
                    </a:outerShdw>
                  </a:effectLst>
                </a:rPr>
                <a:t>OF THE LEGISLATIVE AND MAKES EASIER THE PLACEMENT OF THE PRODUCT ON THE MARKET</a:t>
              </a:r>
              <a:endParaRPr lang="en-GB" altLang="en-US" sz="1600">
                <a:solidFill>
                  <a:schemeClr val="hlink"/>
                </a:solidFill>
                <a:effectLst>
                  <a:outerShdw blurRad="38100" dist="38100" dir="2700000" algn="tl">
                    <a:srgbClr val="C0C0C0"/>
                  </a:outerShdw>
                </a:effectLst>
              </a:endParaRPr>
            </a:p>
          </p:txBody>
        </p:sp>
        <p:sp>
          <p:nvSpPr>
            <p:cNvPr id="53255" name="Line 7"/>
            <p:cNvSpPr>
              <a:spLocks noChangeShapeType="1"/>
            </p:cNvSpPr>
            <p:nvPr/>
          </p:nvSpPr>
          <p:spPr bwMode="auto">
            <a:xfrm flipV="1">
              <a:off x="2277" y="1673"/>
              <a:ext cx="25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6" name="Line 8"/>
            <p:cNvSpPr>
              <a:spLocks noChangeShapeType="1"/>
            </p:cNvSpPr>
            <p:nvPr/>
          </p:nvSpPr>
          <p:spPr bwMode="auto">
            <a:xfrm flipV="1">
              <a:off x="2577" y="2312"/>
              <a:ext cx="25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7" name="Line 9"/>
            <p:cNvSpPr>
              <a:spLocks noChangeShapeType="1"/>
            </p:cNvSpPr>
            <p:nvPr/>
          </p:nvSpPr>
          <p:spPr bwMode="auto">
            <a:xfrm>
              <a:off x="3629" y="1995"/>
              <a:ext cx="0" cy="1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8" name="Line 10"/>
            <p:cNvSpPr>
              <a:spLocks noChangeShapeType="1"/>
            </p:cNvSpPr>
            <p:nvPr/>
          </p:nvSpPr>
          <p:spPr bwMode="auto">
            <a:xfrm>
              <a:off x="3629" y="2775"/>
              <a:ext cx="0" cy="15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59" name="Text Box 11"/>
            <p:cNvSpPr txBox="1">
              <a:spLocks noChangeArrowheads="1"/>
            </p:cNvSpPr>
            <p:nvPr/>
          </p:nvSpPr>
          <p:spPr bwMode="auto">
            <a:xfrm>
              <a:off x="192" y="2074"/>
              <a:ext cx="2381" cy="479"/>
            </a:xfrm>
            <a:prstGeom prst="rect">
              <a:avLst/>
            </a:prstGeom>
            <a:solidFill>
              <a:srgbClr val="FFFFFF"/>
            </a:solidFill>
            <a:ln w="9525">
              <a:solidFill>
                <a:schemeClr val="hlink"/>
              </a:solidFill>
              <a:miter lim="800000"/>
              <a:headEnd/>
              <a:tailEnd/>
            </a:ln>
          </p:spPr>
          <p:txBody>
            <a:bodyPr/>
            <a:lstStyle/>
            <a:p>
              <a:pPr>
                <a:spcBef>
                  <a:spcPct val="0"/>
                </a:spcBef>
                <a:buFontTx/>
                <a:buNone/>
              </a:pPr>
              <a:r>
                <a:rPr lang="en-US" altLang="en-US" sz="1600" dirty="0">
                  <a:solidFill>
                    <a:srgbClr val="CC3300"/>
                  </a:solidFill>
                  <a:effectLst>
                    <a:outerShdw blurRad="38100" dist="38100" dir="2700000" algn="tl">
                      <a:srgbClr val="C0C0C0"/>
                    </a:outerShdw>
                  </a:effectLst>
                </a:rPr>
                <a:t>HARMONIZED EUROPEAN STANDARDS</a:t>
              </a:r>
              <a:endParaRPr lang="mk-MK" altLang="en-US" sz="1600" dirty="0">
                <a:solidFill>
                  <a:srgbClr val="CC3300"/>
                </a:solidFill>
                <a:effectLst>
                  <a:outerShdw blurRad="38100" dist="38100" dir="2700000" algn="tl">
                    <a:srgbClr val="C0C0C0"/>
                  </a:outerShdw>
                </a:effectLst>
              </a:endParaRPr>
            </a:p>
            <a:p>
              <a:pPr>
                <a:spcBef>
                  <a:spcPct val="0"/>
                </a:spcBef>
                <a:buFontTx/>
                <a:buNone/>
              </a:pPr>
              <a:r>
                <a:rPr lang="en-US" altLang="en-US" sz="1600" dirty="0">
                  <a:solidFill>
                    <a:srgbClr val="FF9900"/>
                  </a:solidFill>
                  <a:effectLst>
                    <a:outerShdw blurRad="38100" dist="38100" dir="2700000" algn="tl">
                      <a:srgbClr val="C0C0C0"/>
                    </a:outerShdw>
                  </a:effectLst>
                </a:rPr>
                <a:t>CEN</a:t>
              </a:r>
              <a:r>
                <a:rPr lang="mk-MK" altLang="en-US" sz="1600" dirty="0">
                  <a:solidFill>
                    <a:srgbClr val="FF9900"/>
                  </a:solidFill>
                  <a:effectLst>
                    <a:outerShdw blurRad="38100" dist="38100" dir="2700000" algn="tl">
                      <a:srgbClr val="C0C0C0"/>
                    </a:outerShdw>
                  </a:effectLst>
                </a:rPr>
                <a:t>/</a:t>
              </a:r>
              <a:r>
                <a:rPr lang="en-US" altLang="en-US" sz="1600" dirty="0">
                  <a:solidFill>
                    <a:srgbClr val="FF9900"/>
                  </a:solidFill>
                  <a:effectLst>
                    <a:outerShdw blurRad="38100" dist="38100" dir="2700000" algn="tl">
                      <a:srgbClr val="C0C0C0"/>
                    </a:outerShdw>
                  </a:effectLst>
                </a:rPr>
                <a:t>CENELEC</a:t>
              </a:r>
              <a:r>
                <a:rPr lang="mk-MK" altLang="en-US" sz="1600" dirty="0">
                  <a:solidFill>
                    <a:srgbClr val="FF9900"/>
                  </a:solidFill>
                  <a:effectLst>
                    <a:outerShdw blurRad="38100" dist="38100" dir="2700000" algn="tl">
                      <a:srgbClr val="C0C0C0"/>
                    </a:outerShdw>
                  </a:effectLst>
                </a:rPr>
                <a:t>/</a:t>
              </a:r>
              <a:r>
                <a:rPr lang="en-US" altLang="en-US" sz="1600" dirty="0">
                  <a:solidFill>
                    <a:srgbClr val="FF9900"/>
                  </a:solidFill>
                  <a:effectLst>
                    <a:outerShdw blurRad="38100" dist="38100" dir="2700000" algn="tl">
                      <a:srgbClr val="C0C0C0"/>
                    </a:outerShdw>
                  </a:effectLst>
                </a:rPr>
                <a:t>ETSI</a:t>
              </a:r>
              <a:endParaRPr lang="mk-MK" altLang="en-US" sz="1600" dirty="0">
                <a:solidFill>
                  <a:srgbClr val="FF9900"/>
                </a:solidFill>
                <a:effectLst>
                  <a:outerShdw blurRad="38100" dist="38100" dir="2700000" algn="tl">
                    <a:srgbClr val="C0C0C0"/>
                  </a:outerShdw>
                </a:effectLst>
              </a:endParaRPr>
            </a:p>
            <a:p>
              <a:pPr>
                <a:spcBef>
                  <a:spcPct val="0"/>
                </a:spcBef>
                <a:buFontTx/>
                <a:buNone/>
              </a:pPr>
              <a:r>
                <a:rPr lang="en-US" altLang="en-US" sz="1600" dirty="0">
                  <a:effectLst>
                    <a:outerShdw blurRad="38100" dist="38100" dir="2700000" algn="tl">
                      <a:srgbClr val="C0C0C0"/>
                    </a:outerShdw>
                  </a:effectLst>
                </a:rPr>
                <a:t>Official Journal of European Union</a:t>
              </a:r>
              <a:endParaRPr lang="en-GB" altLang="en-US" sz="1600" dirty="0">
                <a:effectLst>
                  <a:outerShdw blurRad="38100" dist="38100" dir="2700000" algn="tl">
                    <a:srgbClr val="C0C0C0"/>
                  </a:outerShdw>
                </a:effectLst>
              </a:endParaRPr>
            </a:p>
          </p:txBody>
        </p:sp>
        <p:sp>
          <p:nvSpPr>
            <p:cNvPr id="53260" name="Line 12"/>
            <p:cNvSpPr>
              <a:spLocks noChangeShapeType="1"/>
            </p:cNvSpPr>
            <p:nvPr/>
          </p:nvSpPr>
          <p:spPr bwMode="auto">
            <a:xfrm>
              <a:off x="1375" y="1915"/>
              <a:ext cx="0" cy="16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3263" name="Rectangle 15"/>
          <p:cNvSpPr>
            <a:spLocks noGrp="1"/>
          </p:cNvSpPr>
          <p:nvPr>
            <p:ph type="title"/>
          </p:nvPr>
        </p:nvSpPr>
        <p:spPr>
          <a:xfrm>
            <a:off x="1647897" y="534987"/>
            <a:ext cx="8229600" cy="11430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0488" tIns="44450" rIns="90488" bIns="44450" rtlCol="0" anchor="t">
            <a:normAutofit fontScale="90000"/>
          </a:bodyPr>
          <a:lstStyle/>
          <a:p>
            <a:pPr marL="762000" indent="-762000" algn="ctr" defTabSz="762000" eaLnBrk="0" hangingPunct="0"/>
            <a:r>
              <a:rPr lang="de-DE" altLang="en-US" sz="4000" b="1" dirty="0">
                <a:solidFill>
                  <a:srgbClr val="C00000"/>
                </a:solidFill>
                <a:effectLst>
                  <a:outerShdw blurRad="38100" dist="38100" dir="2700000" algn="tl">
                    <a:srgbClr val="C0C0C0"/>
                  </a:outerShdw>
                </a:effectLst>
                <a:latin typeface="Arial Narrow" panose="020B0606020202030204" pitchFamily="34" charset="0"/>
              </a:rPr>
              <a:t>	</a:t>
            </a:r>
            <a:r>
              <a:rPr lang="en-US" altLang="en-US" sz="4000" b="1" dirty="0">
                <a:solidFill>
                  <a:srgbClr val="C00000"/>
                </a:solidFill>
                <a:effectLst>
                  <a:outerShdw blurRad="38100" dist="38100" dir="2700000" algn="tl">
                    <a:srgbClr val="C0C0C0"/>
                  </a:outerShdw>
                </a:effectLst>
                <a:latin typeface="Arial Narrow" panose="020B0606020202030204" pitchFamily="34" charset="0"/>
              </a:rPr>
              <a:t>European towards Macedonian legislative and standardization system</a:t>
            </a:r>
            <a:endParaRPr lang="de-DE" altLang="en-US" sz="4000" b="1" dirty="0">
              <a:solidFill>
                <a:srgbClr val="C00000"/>
              </a:solidFill>
              <a:effectLst>
                <a:outerShdw blurRad="38100" dist="38100" dir="2700000" algn="tl">
                  <a:srgbClr val="C0C0C0"/>
                </a:outerShdw>
              </a:effectLst>
              <a:latin typeface="Arial Narrow" panose="020B0606020202030204" pitchFamily="34" charset="0"/>
            </a:endParaRPr>
          </a:p>
        </p:txBody>
      </p:sp>
    </p:spTree>
    <p:extLst>
      <p:ext uri="{BB962C8B-B14F-4D97-AF65-F5344CB8AC3E}">
        <p14:creationId xmlns:p14="http://schemas.microsoft.com/office/powerpoint/2010/main" val="3998243487"/>
      </p:ext>
    </p:extLst>
  </p:cSld>
  <p:clrMapOvr>
    <a:masterClrMapping/>
  </p:clrMapOvr>
  <p:transition spd="slow">
    <p:pull dir="l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52AB45-9ACB-4331-961B-CFC288DF6A03}"/>
              </a:ext>
            </a:extLst>
          </p:cNvPr>
          <p:cNvSpPr txBox="1"/>
          <p:nvPr/>
        </p:nvSpPr>
        <p:spPr>
          <a:xfrm>
            <a:off x="333773" y="1844824"/>
            <a:ext cx="10369152" cy="28623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mk-MK" dirty="0"/>
              <a:t>МКС </a:t>
            </a:r>
            <a:r>
              <a:rPr lang="en-US" dirty="0"/>
              <a:t>EN 50600 – (ISRSM Council) - Information technology - Data center facilities and infrastructures</a:t>
            </a:r>
          </a:p>
          <a:p>
            <a:pPr marL="285750" indent="-285750">
              <a:lnSpc>
                <a:spcPct val="150000"/>
              </a:lnSpc>
              <a:buFont typeface="Arial" panose="020B0604020202020204" pitchFamily="34" charset="0"/>
              <a:buChar char="•"/>
            </a:pPr>
            <a:r>
              <a:rPr lang="en-US" dirty="0"/>
              <a:t>ISO/IEC 22237 - Information technology — Data center facilities and infrastructures</a:t>
            </a:r>
          </a:p>
          <a:p>
            <a:pPr marL="285750" indent="-285750">
              <a:lnSpc>
                <a:spcPct val="150000"/>
              </a:lnSpc>
              <a:buFont typeface="Arial" panose="020B0604020202020204" pitchFamily="34" charset="0"/>
              <a:buChar char="•"/>
            </a:pPr>
            <a:r>
              <a:rPr lang="en-US" dirty="0"/>
              <a:t>Uptime Institute - Telecommunications Infrastructure Standard for Data Centers</a:t>
            </a:r>
          </a:p>
          <a:p>
            <a:pPr marL="285750" indent="-285750">
              <a:lnSpc>
                <a:spcPct val="150000"/>
              </a:lnSpc>
              <a:buFont typeface="Arial" panose="020B0604020202020204" pitchFamily="34" charset="0"/>
              <a:buChar char="•"/>
            </a:pPr>
            <a:r>
              <a:rPr lang="en-US" dirty="0"/>
              <a:t>TIA 942 - Telecommunications Infrastructure Standard for Data Centers</a:t>
            </a:r>
          </a:p>
          <a:p>
            <a:pPr marL="285750" indent="-285750">
              <a:lnSpc>
                <a:spcPct val="150000"/>
              </a:lnSpc>
              <a:buFont typeface="Arial" panose="020B0604020202020204" pitchFamily="34" charset="0"/>
              <a:buChar char="•"/>
            </a:pPr>
            <a:r>
              <a:rPr lang="en-US" dirty="0"/>
              <a:t>ASHRAE (American Society of Heating, Refrigerating and Air-Conditioning Engineers)</a:t>
            </a:r>
          </a:p>
          <a:p>
            <a:endParaRPr lang="en-US" dirty="0"/>
          </a:p>
        </p:txBody>
      </p:sp>
      <p:sp>
        <p:nvSpPr>
          <p:cNvPr id="3" name="Title 3">
            <a:extLst>
              <a:ext uri="{FF2B5EF4-FFF2-40B4-BE49-F238E27FC236}">
                <a16:creationId xmlns:a16="http://schemas.microsoft.com/office/drawing/2014/main" id="{2B043623-8CFC-499D-8253-B9C7339FBC37}"/>
              </a:ext>
            </a:extLst>
          </p:cNvPr>
          <p:cNvSpPr txBox="1">
            <a:spLocks/>
          </p:cNvSpPr>
          <p:nvPr/>
        </p:nvSpPr>
        <p:spPr>
          <a:xfrm>
            <a:off x="362817" y="908720"/>
            <a:ext cx="7764913" cy="936104"/>
          </a:xfrm>
          <a:prstGeom prst="rect">
            <a:avLst/>
          </a:prstGeom>
        </p:spPr>
        <p:txBody>
          <a:bodyPr/>
          <a:lstStyle>
            <a:lvl1pPr algn="l" defTabSz="457063" rtl="0" eaLnBrk="1" latinLnBrk="0" hangingPunct="1">
              <a:spcBef>
                <a:spcPct val="0"/>
              </a:spcBef>
              <a:buNone/>
              <a:defRPr sz="3599" kern="12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Data center standards</a:t>
            </a:r>
          </a:p>
        </p:txBody>
      </p:sp>
    </p:spTree>
    <p:extLst>
      <p:ext uri="{BB962C8B-B14F-4D97-AF65-F5344CB8AC3E}">
        <p14:creationId xmlns:p14="http://schemas.microsoft.com/office/powerpoint/2010/main" val="257928876"/>
      </p:ext>
    </p:extLst>
  </p:cSld>
  <p:clrMapOvr>
    <a:masterClrMapping/>
  </p:clrMapOvr>
  <p:transition spd="slow">
    <p:circl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2B043623-8CFC-499D-8253-B9C7339FBC37}"/>
              </a:ext>
            </a:extLst>
          </p:cNvPr>
          <p:cNvSpPr txBox="1">
            <a:spLocks/>
          </p:cNvSpPr>
          <p:nvPr/>
        </p:nvSpPr>
        <p:spPr>
          <a:xfrm>
            <a:off x="549796" y="643907"/>
            <a:ext cx="7764913" cy="936104"/>
          </a:xfrm>
          <a:prstGeom prst="rect">
            <a:avLst/>
          </a:prstGeom>
        </p:spPr>
        <p:txBody>
          <a:bodyPr/>
          <a:lstStyle>
            <a:lvl1pPr algn="l" defTabSz="457063" rtl="0" eaLnBrk="1" latinLnBrk="0" hangingPunct="1">
              <a:spcBef>
                <a:spcPct val="0"/>
              </a:spcBef>
              <a:buNone/>
              <a:defRPr sz="3599" kern="12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Data center standard EN 50600 </a:t>
            </a:r>
          </a:p>
        </p:txBody>
      </p:sp>
      <p:pic>
        <p:nvPicPr>
          <p:cNvPr id="4" name="Picture 3">
            <a:extLst>
              <a:ext uri="{FF2B5EF4-FFF2-40B4-BE49-F238E27FC236}">
                <a16:creationId xmlns:a16="http://schemas.microsoft.com/office/drawing/2014/main" id="{4B0D04AD-4146-4E61-95EE-815373AEA684}"/>
              </a:ext>
            </a:extLst>
          </p:cNvPr>
          <p:cNvPicPr>
            <a:picLocks noChangeAspect="1"/>
          </p:cNvPicPr>
          <p:nvPr/>
        </p:nvPicPr>
        <p:blipFill>
          <a:blip r:embed="rId2"/>
          <a:stretch>
            <a:fillRect/>
          </a:stretch>
        </p:blipFill>
        <p:spPr>
          <a:xfrm>
            <a:off x="5014292" y="1564248"/>
            <a:ext cx="5760640" cy="3704310"/>
          </a:xfrm>
          <a:prstGeom prst="rect">
            <a:avLst/>
          </a:prstGeom>
        </p:spPr>
      </p:pic>
      <p:sp>
        <p:nvSpPr>
          <p:cNvPr id="6" name="Rectangle 2">
            <a:extLst>
              <a:ext uri="{FF2B5EF4-FFF2-40B4-BE49-F238E27FC236}">
                <a16:creationId xmlns:a16="http://schemas.microsoft.com/office/drawing/2014/main" id="{7DF095A0-7701-4639-ACCB-6DF8E683AE02}"/>
              </a:ext>
            </a:extLst>
          </p:cNvPr>
          <p:cNvSpPr>
            <a:spLocks noChangeArrowheads="1"/>
          </p:cNvSpPr>
          <p:nvPr/>
        </p:nvSpPr>
        <p:spPr bwMode="auto">
          <a:xfrm>
            <a:off x="549796" y="1529468"/>
            <a:ext cx="446449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Google Sans"/>
              </a:rPr>
              <a:t>Availability Class 1 (Basic):</a:t>
            </a:r>
            <a:r>
              <a:rPr kumimoji="0" lang="en-US" altLang="en-US" b="0" i="0" u="none" strike="noStrike" cap="none" normalizeH="0" baseline="0" dirty="0">
                <a:ln>
                  <a:noFill/>
                </a:ln>
                <a:solidFill>
                  <a:schemeClr val="tx1"/>
                </a:solidFill>
                <a:effectLst/>
                <a:latin typeface="Google Sans"/>
              </a:rPr>
              <a:t> Single, non-redundant distribution path with no redundancy, offering low tolerance for disruption.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Google Sans"/>
              </a:rPr>
              <a:t>Availability Class 2 (Redundant Components):</a:t>
            </a:r>
            <a:r>
              <a:rPr kumimoji="0" lang="en-US" altLang="en-US" b="0" i="0" u="none" strike="noStrike" cap="none" normalizeH="0" baseline="0" dirty="0">
                <a:ln>
                  <a:noFill/>
                </a:ln>
                <a:solidFill>
                  <a:schemeClr val="tx1"/>
                </a:solidFill>
                <a:effectLst/>
                <a:latin typeface="Google Sans"/>
              </a:rPr>
              <a:t> Includes redundant capacity components (e.g., N+1) but operates on a single distribution path.</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Google Sans"/>
              </a:rPr>
              <a:t>Availability Class 3 (Concurrently Maintainable):</a:t>
            </a:r>
            <a:r>
              <a:rPr kumimoji="0" lang="en-US" altLang="en-US" b="0" i="0" u="none" strike="noStrike" cap="none" normalizeH="0" baseline="0" dirty="0">
                <a:ln>
                  <a:noFill/>
                </a:ln>
                <a:solidFill>
                  <a:schemeClr val="tx1"/>
                </a:solidFill>
                <a:effectLst/>
                <a:latin typeface="Google Sans"/>
              </a:rPr>
              <a:t> Features multiple independent, active distribution paths, allowing for maintenance without interrupting service.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a:ln>
                  <a:noFill/>
                </a:ln>
                <a:solidFill>
                  <a:schemeClr val="tx1"/>
                </a:solidFill>
                <a:effectLst/>
                <a:latin typeface="Google Sans"/>
              </a:rPr>
              <a:t>Availability Class 4 (Fault Tolerant):</a:t>
            </a:r>
            <a:r>
              <a:rPr kumimoji="0" lang="en-US" altLang="en-US" b="0" i="0" u="none" strike="noStrike" cap="none" normalizeH="0" baseline="0" dirty="0">
                <a:ln>
                  <a:noFill/>
                </a:ln>
                <a:solidFill>
                  <a:schemeClr val="tx1"/>
                </a:solidFill>
                <a:effectLst/>
                <a:latin typeface="Google Sans"/>
              </a:rPr>
              <a:t> Designed to withstand a single fault or failure without impacting operations, utilizing fully redundant, active paths</a:t>
            </a:r>
            <a:r>
              <a:rPr kumimoji="0" lang="en-US" altLang="en-US" sz="1000" b="0" i="0" u="none" strike="noStrike" cap="none" normalizeH="0" baseline="0" dirty="0">
                <a:ln>
                  <a:noFill/>
                </a:ln>
                <a:solidFill>
                  <a:schemeClr val="tx1"/>
                </a:solidFill>
                <a:effectLst/>
              </a:rPr>
              <a:t> </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9697589"/>
      </p:ext>
    </p:extLst>
  </p:cSld>
  <p:clrMapOvr>
    <a:masterClrMapping/>
  </p:clrMapOvr>
  <p:transition spd="slow">
    <p:circl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40871E9-EA20-4FC7-809C-FD6525518505}"/>
              </a:ext>
            </a:extLst>
          </p:cNvPr>
          <p:cNvSpPr txBox="1">
            <a:spLocks/>
          </p:cNvSpPr>
          <p:nvPr/>
        </p:nvSpPr>
        <p:spPr>
          <a:xfrm>
            <a:off x="362817" y="908720"/>
            <a:ext cx="7764913" cy="936104"/>
          </a:xfrm>
          <a:prstGeom prst="rect">
            <a:avLst/>
          </a:prstGeom>
        </p:spPr>
        <p:txBody>
          <a:bodyPr/>
          <a:lstStyle>
            <a:lvl1pPr algn="l" defTabSz="457063" rtl="0" eaLnBrk="1" latinLnBrk="0" hangingPunct="1">
              <a:spcBef>
                <a:spcPct val="0"/>
              </a:spcBef>
              <a:buNone/>
              <a:defRPr sz="3599" kern="12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Key parameters, KPIs and challenges</a:t>
            </a:r>
          </a:p>
        </p:txBody>
      </p:sp>
      <p:sp>
        <p:nvSpPr>
          <p:cNvPr id="3" name="TextBox 2">
            <a:extLst>
              <a:ext uri="{FF2B5EF4-FFF2-40B4-BE49-F238E27FC236}">
                <a16:creationId xmlns:a16="http://schemas.microsoft.com/office/drawing/2014/main" id="{10FAA1F0-7A47-46B5-910B-B7983D375B9F}"/>
              </a:ext>
            </a:extLst>
          </p:cNvPr>
          <p:cNvSpPr txBox="1"/>
          <p:nvPr/>
        </p:nvSpPr>
        <p:spPr>
          <a:xfrm>
            <a:off x="333773" y="1844824"/>
            <a:ext cx="10369152" cy="244682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PUE – Power Usage Efficiency</a:t>
            </a:r>
          </a:p>
          <a:p>
            <a:pPr marL="285750" indent="-285750">
              <a:lnSpc>
                <a:spcPct val="150000"/>
              </a:lnSpc>
              <a:buFont typeface="Arial" panose="020B0604020202020204" pitchFamily="34" charset="0"/>
              <a:buChar char="•"/>
            </a:pPr>
            <a:r>
              <a:rPr lang="en-US" dirty="0"/>
              <a:t>WUE – Water Usage Efficiency</a:t>
            </a:r>
          </a:p>
          <a:p>
            <a:pPr marL="285750" indent="-285750">
              <a:lnSpc>
                <a:spcPct val="150000"/>
              </a:lnSpc>
              <a:buFont typeface="Arial" panose="020B0604020202020204" pitchFamily="34" charset="0"/>
              <a:buChar char="•"/>
            </a:pPr>
            <a:r>
              <a:rPr lang="en-US" dirty="0"/>
              <a:t>REF – Renewable Energy Factor</a:t>
            </a:r>
          </a:p>
          <a:p>
            <a:pPr marL="285750" indent="-285750">
              <a:lnSpc>
                <a:spcPct val="150000"/>
              </a:lnSpc>
              <a:buFont typeface="Arial" panose="020B0604020202020204" pitchFamily="34" charset="0"/>
              <a:buChar char="•"/>
            </a:pPr>
            <a:r>
              <a:rPr lang="en-US" dirty="0"/>
              <a:t>Carbon footprint</a:t>
            </a:r>
          </a:p>
          <a:p>
            <a:pPr marL="285750" indent="-285750">
              <a:lnSpc>
                <a:spcPct val="150000"/>
              </a:lnSpc>
              <a:buFont typeface="Arial" panose="020B0604020202020204" pitchFamily="34" charset="0"/>
              <a:buChar char="•"/>
            </a:pPr>
            <a:r>
              <a:rPr lang="en-US" dirty="0"/>
              <a:t>Reporting</a:t>
            </a:r>
          </a:p>
          <a:p>
            <a:endParaRPr lang="en-US" dirty="0"/>
          </a:p>
        </p:txBody>
      </p:sp>
    </p:spTree>
    <p:extLst>
      <p:ext uri="{BB962C8B-B14F-4D97-AF65-F5344CB8AC3E}">
        <p14:creationId xmlns:p14="http://schemas.microsoft.com/office/powerpoint/2010/main" val="2313353411"/>
      </p:ext>
    </p:extLst>
  </p:cSld>
  <p:clrMapOvr>
    <a:masterClrMapping/>
  </p:clrMapOvr>
  <p:transition spd="slow">
    <p:circl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940871E9-EA20-4FC7-809C-FD6525518505}"/>
              </a:ext>
            </a:extLst>
          </p:cNvPr>
          <p:cNvSpPr txBox="1">
            <a:spLocks/>
          </p:cNvSpPr>
          <p:nvPr/>
        </p:nvSpPr>
        <p:spPr>
          <a:xfrm>
            <a:off x="362817" y="908720"/>
            <a:ext cx="7764913" cy="936104"/>
          </a:xfrm>
          <a:prstGeom prst="rect">
            <a:avLst/>
          </a:prstGeom>
        </p:spPr>
        <p:txBody>
          <a:bodyPr/>
          <a:lstStyle>
            <a:lvl1pPr algn="l" defTabSz="457063" rtl="0" eaLnBrk="1" latinLnBrk="0" hangingPunct="1">
              <a:spcBef>
                <a:spcPct val="0"/>
              </a:spcBef>
              <a:buNone/>
              <a:defRPr sz="3599" kern="1200">
                <a:solidFill>
                  <a:srgbClr val="00206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dirty="0"/>
              <a:t>Local market challenges</a:t>
            </a:r>
          </a:p>
        </p:txBody>
      </p:sp>
      <p:sp>
        <p:nvSpPr>
          <p:cNvPr id="3" name="TextBox 2">
            <a:extLst>
              <a:ext uri="{FF2B5EF4-FFF2-40B4-BE49-F238E27FC236}">
                <a16:creationId xmlns:a16="http://schemas.microsoft.com/office/drawing/2014/main" id="{10FAA1F0-7A47-46B5-910B-B7983D375B9F}"/>
              </a:ext>
            </a:extLst>
          </p:cNvPr>
          <p:cNvSpPr txBox="1"/>
          <p:nvPr/>
        </p:nvSpPr>
        <p:spPr>
          <a:xfrm>
            <a:off x="333773" y="1844824"/>
            <a:ext cx="10369152" cy="32778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Energy</a:t>
            </a:r>
          </a:p>
          <a:p>
            <a:pPr marL="285750" indent="-285750">
              <a:lnSpc>
                <a:spcPct val="150000"/>
              </a:lnSpc>
              <a:buFont typeface="Arial" panose="020B0604020202020204" pitchFamily="34" charset="0"/>
              <a:buChar char="•"/>
            </a:pPr>
            <a:r>
              <a:rPr lang="en-US" dirty="0"/>
              <a:t>Location</a:t>
            </a:r>
          </a:p>
          <a:p>
            <a:pPr marL="285750" indent="-285750">
              <a:lnSpc>
                <a:spcPct val="150000"/>
              </a:lnSpc>
              <a:buFont typeface="Arial" panose="020B0604020202020204" pitchFamily="34" charset="0"/>
              <a:buChar char="•"/>
            </a:pPr>
            <a:r>
              <a:rPr lang="en-US" dirty="0"/>
              <a:t>Interconnectivity (telecommunication links and capacity)</a:t>
            </a:r>
          </a:p>
          <a:p>
            <a:pPr marL="285750" indent="-285750">
              <a:lnSpc>
                <a:spcPct val="150000"/>
              </a:lnSpc>
              <a:buFont typeface="Arial" panose="020B0604020202020204" pitchFamily="34" charset="0"/>
              <a:buChar char="•"/>
            </a:pPr>
            <a:r>
              <a:rPr lang="en-US" dirty="0"/>
              <a:t>Design challenges</a:t>
            </a:r>
          </a:p>
          <a:p>
            <a:pPr marL="285750" indent="-285750">
              <a:lnSpc>
                <a:spcPct val="150000"/>
              </a:lnSpc>
              <a:buFont typeface="Arial" panose="020B0604020202020204" pitchFamily="34" charset="0"/>
              <a:buChar char="•"/>
            </a:pPr>
            <a:r>
              <a:rPr lang="en-US" dirty="0"/>
              <a:t>Civil engineering</a:t>
            </a:r>
            <a:endParaRPr lang="mk-MK" dirty="0"/>
          </a:p>
          <a:p>
            <a:pPr marL="285750" indent="-285750">
              <a:lnSpc>
                <a:spcPct val="150000"/>
              </a:lnSpc>
              <a:buFont typeface="Arial" panose="020B0604020202020204" pitchFamily="34" charset="0"/>
              <a:buChar char="•"/>
            </a:pPr>
            <a:r>
              <a:rPr lang="en-US" dirty="0"/>
              <a:t>Building materials</a:t>
            </a:r>
          </a:p>
          <a:p>
            <a:pPr marL="285750" indent="-285750">
              <a:lnSpc>
                <a:spcPct val="150000"/>
              </a:lnSpc>
              <a:buFont typeface="Arial" panose="020B0604020202020204" pitchFamily="34" charset="0"/>
              <a:buChar char="•"/>
            </a:pPr>
            <a:r>
              <a:rPr lang="en-US" dirty="0"/>
              <a:t>Competition</a:t>
            </a:r>
          </a:p>
          <a:p>
            <a:endParaRPr lang="en-US" dirty="0"/>
          </a:p>
        </p:txBody>
      </p:sp>
    </p:spTree>
    <p:extLst>
      <p:ext uri="{BB962C8B-B14F-4D97-AF65-F5344CB8AC3E}">
        <p14:creationId xmlns:p14="http://schemas.microsoft.com/office/powerpoint/2010/main" val="265223049"/>
      </p:ext>
    </p:extLst>
  </p:cSld>
  <p:clrMapOvr>
    <a:masterClrMapping/>
  </p:clrMapOvr>
  <p:transition spd="slow">
    <p:circl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04F4B3-4D16-4F59-9ADD-99F636C5E757}"/>
              </a:ext>
            </a:extLst>
          </p:cNvPr>
          <p:cNvSpPr/>
          <p:nvPr/>
        </p:nvSpPr>
        <p:spPr>
          <a:xfrm>
            <a:off x="768297" y="2708920"/>
            <a:ext cx="9505056" cy="1154162"/>
          </a:xfrm>
          <a:prstGeom prst="rect">
            <a:avLst/>
          </a:prstGeom>
        </p:spPr>
        <p:txBody>
          <a:bodyPr wrap="square">
            <a:spAutoFit/>
          </a:bodyPr>
          <a:lstStyle/>
          <a:p>
            <a:pPr lvl="0">
              <a:spcBef>
                <a:spcPts val="600"/>
              </a:spcBef>
              <a:spcAft>
                <a:spcPts val="0"/>
              </a:spcAft>
            </a:pPr>
            <a:r>
              <a:rPr lang="en-US" sz="2000" b="1" dirty="0">
                <a:solidFill>
                  <a:srgbClr val="002060"/>
                </a:solidFill>
                <a:latin typeface="Arial" panose="020B0604020202020204" pitchFamily="34" charset="0"/>
                <a:ea typeface="Times New Roman" panose="02020603050405020304" pitchFamily="18" charset="0"/>
                <a:cs typeface="Arial" panose="020B0604020202020204" pitchFamily="34" charset="0"/>
              </a:rPr>
              <a:t>Contact: </a:t>
            </a:r>
            <a:r>
              <a:rPr lang="en-US" sz="2000" b="1" i="1" dirty="0"/>
              <a:t>Jane Antov</a:t>
            </a:r>
            <a:r>
              <a:rPr lang="en-US" sz="2000" i="1" dirty="0"/>
              <a:t>, Member of ISRSM TC 34; NEOCOM Skopje</a:t>
            </a:r>
            <a:r>
              <a:rPr lang="en-US" sz="2400" dirty="0"/>
              <a:t> </a:t>
            </a:r>
            <a:r>
              <a:rPr lang="en-US" sz="2000" dirty="0"/>
              <a:t/>
            </a:r>
            <a:br>
              <a:rPr lang="en-US" sz="2000" dirty="0"/>
            </a:br>
            <a:r>
              <a:rPr lang="en-US" sz="2000" dirty="0"/>
              <a:t>		   Director of System Integration and Advanced Technologies</a:t>
            </a:r>
          </a:p>
          <a:p>
            <a:pPr lvl="0">
              <a:spcBef>
                <a:spcPts val="600"/>
              </a:spcBef>
              <a:spcAft>
                <a:spcPts val="0"/>
              </a:spcAft>
            </a:pPr>
            <a:r>
              <a:rPr lang="en-US" sz="2000" b="1" dirty="0">
                <a:solidFill>
                  <a:srgbClr val="002060"/>
                </a:solidFill>
                <a:latin typeface="Arial" panose="020B0604020202020204" pitchFamily="34" charset="0"/>
                <a:ea typeface="Times New Roman" panose="02020603050405020304" pitchFamily="18" charset="0"/>
                <a:cs typeface="Arial" panose="020B0604020202020204" pitchFamily="34" charset="0"/>
              </a:rPr>
              <a:t>		    jane.antov@neocom.com.mk</a:t>
            </a:r>
          </a:p>
        </p:txBody>
      </p:sp>
      <p:sp>
        <p:nvSpPr>
          <p:cNvPr id="4" name="Rectangle 3">
            <a:extLst>
              <a:ext uri="{FF2B5EF4-FFF2-40B4-BE49-F238E27FC236}">
                <a16:creationId xmlns:a16="http://schemas.microsoft.com/office/drawing/2014/main" id="{02C8B6B8-702E-4441-81F6-F1328C29C61B}"/>
              </a:ext>
            </a:extLst>
          </p:cNvPr>
          <p:cNvSpPr/>
          <p:nvPr/>
        </p:nvSpPr>
        <p:spPr>
          <a:xfrm>
            <a:off x="732293" y="1556792"/>
            <a:ext cx="9577064" cy="707886"/>
          </a:xfrm>
          <a:prstGeom prst="rect">
            <a:avLst/>
          </a:prstGeom>
          <a:noFill/>
        </p:spPr>
        <p:txBody>
          <a:bodyPr wrap="square" lIns="91440" tIns="45720" rIns="91440" bIns="45720">
            <a:spAutoFit/>
          </a:bodyPr>
          <a:lstStyle/>
          <a:p>
            <a:pPr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Narrow" panose="020B0606020202030204" pitchFamily="34" charset="0"/>
                <a:cs typeface="Arial" panose="020B0604020202020204" pitchFamily="34" charset="0"/>
              </a:rPr>
              <a:t>THANK YOU FOR YOUR ATTENTION</a:t>
            </a: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851432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C8B6B8-702E-4441-81F6-F1328C29C61B}"/>
              </a:ext>
            </a:extLst>
          </p:cNvPr>
          <p:cNvSpPr/>
          <p:nvPr/>
        </p:nvSpPr>
        <p:spPr>
          <a:xfrm>
            <a:off x="732293" y="1556792"/>
            <a:ext cx="9577064" cy="707886"/>
          </a:xfrm>
          <a:prstGeom prst="rect">
            <a:avLst/>
          </a:prstGeom>
          <a:noFill/>
        </p:spPr>
        <p:txBody>
          <a:bodyPr wrap="square" lIns="91440" tIns="45720" rIns="91440" bIns="45720">
            <a:spAutoFit/>
          </a:bodyPr>
          <a:lstStyle/>
          <a:p>
            <a:pPr algn="ctr"/>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Narrow" panose="020B0606020202030204" pitchFamily="34" charset="0"/>
                <a:cs typeface="Arial" panose="020B0604020202020204" pitchFamily="34" charset="0"/>
              </a:rPr>
              <a:t>THANK YOU FOR YOUR ATTENTION</a:t>
            </a:r>
            <a:endParaRPr lang="en-US" sz="40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Narrow" panose="020B0606020202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CE6B1E6-0952-4515-AA11-BBEE10D9486C}"/>
              </a:ext>
            </a:extLst>
          </p:cNvPr>
          <p:cNvSpPr/>
          <p:nvPr/>
        </p:nvSpPr>
        <p:spPr>
          <a:xfrm>
            <a:off x="-203811" y="2636912"/>
            <a:ext cx="11449272" cy="2554545"/>
          </a:xfrm>
          <a:prstGeom prst="rect">
            <a:avLst/>
          </a:prstGeom>
          <a:noFill/>
        </p:spPr>
        <p:txBody>
          <a:bodyPr wrap="square">
            <a:spAutoFit/>
          </a:bodyPr>
          <a:lstStyle/>
          <a:p>
            <a:pPr algn="ctr"/>
            <a:r>
              <a:rPr lang="en-US" sz="2000" b="1" dirty="0" smtClean="0">
                <a:solidFill>
                  <a:srgbClr val="002060"/>
                </a:solidFill>
              </a:rPr>
              <a:t>MODERATOR: </a:t>
            </a:r>
          </a:p>
          <a:p>
            <a:pPr algn="ctr"/>
            <a:r>
              <a:rPr lang="en-US" sz="2000" b="1" dirty="0" smtClean="0">
                <a:solidFill>
                  <a:srgbClr val="002060"/>
                </a:solidFill>
              </a:rPr>
              <a:t>MSc. Liljana </a:t>
            </a:r>
            <a:r>
              <a:rPr lang="en-US" sz="2000" b="1" dirty="0" err="1" smtClean="0">
                <a:solidFill>
                  <a:srgbClr val="002060"/>
                </a:solidFill>
              </a:rPr>
              <a:t>Hadjievska</a:t>
            </a:r>
            <a:r>
              <a:rPr lang="en-US" sz="2000" b="1" dirty="0" smtClean="0">
                <a:solidFill>
                  <a:srgbClr val="002060"/>
                </a:solidFill>
              </a:rPr>
              <a:t> – </a:t>
            </a:r>
            <a:r>
              <a:rPr lang="en-US" sz="2000" b="1" dirty="0" err="1" smtClean="0">
                <a:solidFill>
                  <a:srgbClr val="002060"/>
                </a:solidFill>
              </a:rPr>
              <a:t>Antovska</a:t>
            </a:r>
            <a:r>
              <a:rPr lang="en-US" sz="2000" dirty="0">
                <a:solidFill>
                  <a:srgbClr val="002060"/>
                </a:solidFill>
              </a:rPr>
              <a:t>, </a:t>
            </a:r>
            <a:r>
              <a:rPr lang="en-US" sz="2000" dirty="0" smtClean="0">
                <a:solidFill>
                  <a:srgbClr val="C00000"/>
                </a:solidFill>
              </a:rPr>
              <a:t>ISRSM</a:t>
            </a:r>
          </a:p>
          <a:p>
            <a:endParaRPr lang="en-US" sz="2000" b="1" dirty="0" smtClean="0">
              <a:solidFill>
                <a:srgbClr val="002060"/>
              </a:solidFill>
            </a:endParaRPr>
          </a:p>
          <a:p>
            <a:pPr algn="ctr"/>
            <a:r>
              <a:rPr lang="en-US" sz="2000" b="1" dirty="0" smtClean="0">
                <a:solidFill>
                  <a:srgbClr val="002060"/>
                </a:solidFill>
              </a:rPr>
              <a:t>PANELISTS</a:t>
            </a:r>
            <a:r>
              <a:rPr lang="en-US" sz="2000" b="1" dirty="0">
                <a:solidFill>
                  <a:srgbClr val="002060"/>
                </a:solidFill>
              </a:rPr>
              <a:t>:</a:t>
            </a:r>
          </a:p>
          <a:p>
            <a:pPr algn="ctr"/>
            <a:r>
              <a:rPr lang="en-US" sz="2000" b="1" dirty="0" smtClean="0">
                <a:solidFill>
                  <a:srgbClr val="002060"/>
                </a:solidFill>
              </a:rPr>
              <a:t>Prof</a:t>
            </a:r>
            <a:r>
              <a:rPr lang="en-US" sz="2000" b="1" dirty="0">
                <a:solidFill>
                  <a:srgbClr val="002060"/>
                </a:solidFill>
              </a:rPr>
              <a:t>. Venceslav Kafedziski</a:t>
            </a:r>
            <a:r>
              <a:rPr lang="en-US" sz="2000" dirty="0">
                <a:solidFill>
                  <a:srgbClr val="002060"/>
                </a:solidFill>
              </a:rPr>
              <a:t>, </a:t>
            </a:r>
            <a:r>
              <a:rPr lang="en-US" sz="2000" dirty="0">
                <a:solidFill>
                  <a:srgbClr val="C00000"/>
                </a:solidFill>
              </a:rPr>
              <a:t>FEIT</a:t>
            </a:r>
          </a:p>
          <a:p>
            <a:pPr algn="ctr"/>
            <a:r>
              <a:rPr lang="en-US" sz="2000" b="1" dirty="0" err="1">
                <a:solidFill>
                  <a:srgbClr val="002060"/>
                </a:solidFill>
              </a:rPr>
              <a:t>Msc</a:t>
            </a:r>
            <a:r>
              <a:rPr lang="en-US" sz="2000" b="1" dirty="0">
                <a:solidFill>
                  <a:srgbClr val="002060"/>
                </a:solidFill>
              </a:rPr>
              <a:t>. Igor </a:t>
            </a:r>
            <a:r>
              <a:rPr lang="en-US" sz="2000" b="1" dirty="0" err="1">
                <a:solidFill>
                  <a:srgbClr val="002060"/>
                </a:solidFill>
              </a:rPr>
              <a:t>Bojadjiev</a:t>
            </a:r>
            <a:r>
              <a:rPr lang="en-US" sz="2000" dirty="0">
                <a:solidFill>
                  <a:srgbClr val="002060"/>
                </a:solidFill>
              </a:rPr>
              <a:t>, </a:t>
            </a:r>
            <a:r>
              <a:rPr lang="en-US" sz="2000" dirty="0">
                <a:solidFill>
                  <a:srgbClr val="C00000"/>
                </a:solidFill>
              </a:rPr>
              <a:t>AEK</a:t>
            </a:r>
            <a:endParaRPr lang="en-US" sz="2000" dirty="0" smtClean="0">
              <a:solidFill>
                <a:srgbClr val="C00000"/>
              </a:solidFill>
            </a:endParaRPr>
          </a:p>
          <a:p>
            <a:pPr algn="ctr"/>
            <a:r>
              <a:rPr lang="en-US" sz="2000" b="1" dirty="0" smtClean="0">
                <a:solidFill>
                  <a:srgbClr val="002060"/>
                </a:solidFill>
              </a:rPr>
              <a:t>Prof. Ljupcho Antovski</a:t>
            </a:r>
            <a:r>
              <a:rPr lang="en-US" sz="2000" dirty="0" smtClean="0">
                <a:solidFill>
                  <a:srgbClr val="002060"/>
                </a:solidFill>
              </a:rPr>
              <a:t>, </a:t>
            </a:r>
            <a:r>
              <a:rPr lang="en-US" sz="2000" dirty="0" smtClean="0">
                <a:solidFill>
                  <a:srgbClr val="C00000"/>
                </a:solidFill>
              </a:rPr>
              <a:t>FINKI</a:t>
            </a:r>
          </a:p>
          <a:p>
            <a:pPr algn="ctr"/>
            <a:r>
              <a:rPr lang="en-US" sz="2000" b="1" dirty="0" smtClean="0">
                <a:solidFill>
                  <a:srgbClr val="002060"/>
                </a:solidFill>
              </a:rPr>
              <a:t>Jane Antov</a:t>
            </a:r>
            <a:r>
              <a:rPr lang="en-US" sz="2000" dirty="0" smtClean="0">
                <a:solidFill>
                  <a:srgbClr val="002060"/>
                </a:solidFill>
              </a:rPr>
              <a:t>, </a:t>
            </a:r>
            <a:r>
              <a:rPr lang="en-US" sz="2000" dirty="0" err="1" smtClean="0">
                <a:solidFill>
                  <a:srgbClr val="C00000"/>
                </a:solidFill>
              </a:rPr>
              <a:t>Neocom</a:t>
            </a:r>
            <a:endParaRPr lang="en-US" sz="2000" dirty="0">
              <a:solidFill>
                <a:srgbClr val="C00000"/>
              </a:solidFill>
            </a:endParaRPr>
          </a:p>
        </p:txBody>
      </p:sp>
    </p:spTree>
    <p:extLst>
      <p:ext uri="{BB962C8B-B14F-4D97-AF65-F5344CB8AC3E}">
        <p14:creationId xmlns:p14="http://schemas.microsoft.com/office/powerpoint/2010/main" val="28284432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5957C5-C002-45EC-886B-445B99FDF167}"/>
              </a:ext>
            </a:extLst>
          </p:cNvPr>
          <p:cNvSpPr txBox="1">
            <a:spLocks noChangeArrowheads="1"/>
          </p:cNvSpPr>
          <p:nvPr/>
        </p:nvSpPr>
        <p:spPr bwMode="auto">
          <a:xfrm>
            <a:off x="765820" y="894047"/>
            <a:ext cx="9601100" cy="57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kern="1200">
                <a:solidFill>
                  <a:schemeClr val="bg2"/>
                </a:solidFill>
                <a:latin typeface="Arial" charset="0"/>
                <a:ea typeface="+mj-ea"/>
                <a:cs typeface="Segoe UI" pitchFamily="34" charset="0"/>
              </a:defRPr>
            </a:lvl1pPr>
            <a:lvl2pPr algn="l" rtl="0" eaLnBrk="0" fontAlgn="base" hangingPunct="0">
              <a:spcBef>
                <a:spcPct val="0"/>
              </a:spcBef>
              <a:spcAft>
                <a:spcPct val="0"/>
              </a:spcAft>
              <a:defRPr sz="3600" b="1">
                <a:solidFill>
                  <a:schemeClr val="bg2"/>
                </a:solidFill>
                <a:latin typeface="Arial" charset="0"/>
                <a:cs typeface="Segoe UI" pitchFamily="34" charset="0"/>
              </a:defRPr>
            </a:lvl2pPr>
            <a:lvl3pPr algn="l" rtl="0" eaLnBrk="0" fontAlgn="base" hangingPunct="0">
              <a:spcBef>
                <a:spcPct val="0"/>
              </a:spcBef>
              <a:spcAft>
                <a:spcPct val="0"/>
              </a:spcAft>
              <a:defRPr sz="3600" b="1">
                <a:solidFill>
                  <a:schemeClr val="bg2"/>
                </a:solidFill>
                <a:latin typeface="Arial" charset="0"/>
                <a:cs typeface="Segoe UI" pitchFamily="34" charset="0"/>
              </a:defRPr>
            </a:lvl3pPr>
            <a:lvl4pPr algn="l" rtl="0" eaLnBrk="0" fontAlgn="base" hangingPunct="0">
              <a:spcBef>
                <a:spcPct val="0"/>
              </a:spcBef>
              <a:spcAft>
                <a:spcPct val="0"/>
              </a:spcAft>
              <a:defRPr sz="3600" b="1">
                <a:solidFill>
                  <a:schemeClr val="bg2"/>
                </a:solidFill>
                <a:latin typeface="Arial" charset="0"/>
                <a:cs typeface="Segoe UI" pitchFamily="34" charset="0"/>
              </a:defRPr>
            </a:lvl4pPr>
            <a:lvl5pPr algn="l" rtl="0" eaLnBrk="0" fontAlgn="base" hangingPunct="0">
              <a:spcBef>
                <a:spcPct val="0"/>
              </a:spcBef>
              <a:spcAft>
                <a:spcPct val="0"/>
              </a:spcAft>
              <a:defRPr sz="3600" b="1">
                <a:solidFill>
                  <a:schemeClr val="bg2"/>
                </a:solidFill>
                <a:latin typeface="Arial" charset="0"/>
                <a:cs typeface="Segoe UI" pitchFamily="34" charset="0"/>
              </a:defRPr>
            </a:lvl5pPr>
            <a:lvl6pPr marL="457200" algn="l" rtl="0" fontAlgn="base">
              <a:spcBef>
                <a:spcPct val="0"/>
              </a:spcBef>
              <a:spcAft>
                <a:spcPct val="0"/>
              </a:spcAft>
              <a:defRPr sz="3600" b="1">
                <a:solidFill>
                  <a:schemeClr val="bg2"/>
                </a:solidFill>
                <a:latin typeface="Arial" charset="0"/>
              </a:defRPr>
            </a:lvl6pPr>
            <a:lvl7pPr marL="914400" algn="l" rtl="0" fontAlgn="base">
              <a:spcBef>
                <a:spcPct val="0"/>
              </a:spcBef>
              <a:spcAft>
                <a:spcPct val="0"/>
              </a:spcAft>
              <a:defRPr sz="3600" b="1">
                <a:solidFill>
                  <a:schemeClr val="bg2"/>
                </a:solidFill>
                <a:latin typeface="Arial" charset="0"/>
              </a:defRPr>
            </a:lvl7pPr>
            <a:lvl8pPr marL="1371600" algn="l" rtl="0" fontAlgn="base">
              <a:spcBef>
                <a:spcPct val="0"/>
              </a:spcBef>
              <a:spcAft>
                <a:spcPct val="0"/>
              </a:spcAft>
              <a:defRPr sz="3600" b="1">
                <a:solidFill>
                  <a:schemeClr val="bg2"/>
                </a:solidFill>
                <a:latin typeface="Arial" charset="0"/>
              </a:defRPr>
            </a:lvl8pPr>
            <a:lvl9pPr marL="1828800" algn="l" rtl="0" fontAlgn="base">
              <a:spcBef>
                <a:spcPct val="0"/>
              </a:spcBef>
              <a:spcAft>
                <a:spcPct val="0"/>
              </a:spcAft>
              <a:defRPr sz="3600" b="1">
                <a:solidFill>
                  <a:schemeClr val="bg2"/>
                </a:solidFill>
                <a:latin typeface="Arial" charset="0"/>
              </a:defRPr>
            </a:lvl9p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dirty="0">
                <a:solidFill>
                  <a:srgbClr val="C00000"/>
                </a:solidFill>
                <a:effectLst>
                  <a:outerShdw blurRad="38100" dist="38100" dir="2700000" algn="tl">
                    <a:srgbClr val="000000">
                      <a:alpha val="43137"/>
                    </a:srgbClr>
                  </a:outerShdw>
                </a:effectLst>
                <a:latin typeface="Arial Narrow" panose="020B0606020202030204" pitchFamily="34" charset="0"/>
              </a:rPr>
              <a:t>History of national standardization</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200" dirty="0">
                <a:solidFill>
                  <a:srgbClr val="C00000"/>
                </a:solidFill>
                <a:effectLst>
                  <a:outerShdw blurRad="38100" dist="38100" dir="2700000" algn="tl">
                    <a:srgbClr val="000000">
                      <a:alpha val="43137"/>
                    </a:srgbClr>
                  </a:outerShdw>
                </a:effectLst>
                <a:latin typeface="Arial Narrow" panose="020B0606020202030204" pitchFamily="34" charset="0"/>
              </a:rPr>
              <a:t>in the Republic of North Macedonia</a:t>
            </a:r>
          </a:p>
        </p:txBody>
      </p:sp>
      <p:graphicFrame>
        <p:nvGraphicFramePr>
          <p:cNvPr id="3" name="Diagram 2">
            <a:extLst>
              <a:ext uri="{FF2B5EF4-FFF2-40B4-BE49-F238E27FC236}">
                <a16:creationId xmlns:a16="http://schemas.microsoft.com/office/drawing/2014/main" id="{845B86E3-B0A4-4B7D-A434-B4F041369C31}"/>
              </a:ext>
            </a:extLst>
          </p:cNvPr>
          <p:cNvGraphicFramePr/>
          <p:nvPr>
            <p:extLst/>
          </p:nvPr>
        </p:nvGraphicFramePr>
        <p:xfrm>
          <a:off x="765820" y="1548830"/>
          <a:ext cx="10082368" cy="4688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2938F8A-2819-4F14-B731-A724DAFBC3FF}"/>
              </a:ext>
            </a:extLst>
          </p:cNvPr>
          <p:cNvSpPr txBox="1"/>
          <p:nvPr/>
        </p:nvSpPr>
        <p:spPr>
          <a:xfrm>
            <a:off x="1773932" y="3875752"/>
            <a:ext cx="914400" cy="756656"/>
          </a:xfrm>
          <a:prstGeom prst="rect">
            <a:avLst/>
          </a:prstGeom>
        </p:spPr>
        <p:txBody>
          <a:bodyPr vert="horz" wrap="none" lIns="91440" tIns="45720" rIns="91440" bIns="45720" rtlCol="0" anchor="ctr">
            <a:normAutofit/>
          </a:bodyPr>
          <a:lstStyle/>
          <a:p>
            <a:pPr fontAlgn="auto">
              <a:spcAft>
                <a:spcPts val="0"/>
              </a:spcAft>
            </a:pPr>
            <a:r>
              <a:rPr lang="sr-Latn-CS" sz="1600" b="1" dirty="0">
                <a:solidFill>
                  <a:srgbClr val="002060"/>
                </a:solidFill>
                <a:latin typeface="Arial" panose="020B0604020202020204" pitchFamily="34" charset="0"/>
                <a:cs typeface="Arial" panose="020B0604020202020204" pitchFamily="34" charset="0"/>
              </a:rPr>
              <a:t>19</a:t>
            </a:r>
            <a:r>
              <a:rPr lang="mk-MK" sz="1600" b="1" dirty="0">
                <a:solidFill>
                  <a:srgbClr val="002060"/>
                </a:solidFill>
                <a:latin typeface="Arial" panose="020B0604020202020204" pitchFamily="34" charset="0"/>
                <a:cs typeface="Arial" panose="020B0604020202020204" pitchFamily="34" charset="0"/>
              </a:rPr>
              <a:t>94</a:t>
            </a:r>
            <a:r>
              <a:rPr lang="sr-Latn-CS" sz="1600" b="1" dirty="0">
                <a:solidFill>
                  <a:srgbClr val="002060"/>
                </a:solidFill>
                <a:latin typeface="Arial" panose="020B0604020202020204" pitchFamily="34" charset="0"/>
                <a:cs typeface="Arial" panose="020B0604020202020204" pitchFamily="34" charset="0"/>
              </a:rPr>
              <a:t>-19</a:t>
            </a:r>
            <a:r>
              <a:rPr lang="mk-MK" sz="1600" b="1" dirty="0">
                <a:solidFill>
                  <a:srgbClr val="002060"/>
                </a:solidFill>
                <a:latin typeface="Arial" panose="020B0604020202020204" pitchFamily="34" charset="0"/>
                <a:cs typeface="Arial" panose="020B0604020202020204" pitchFamily="34" charset="0"/>
              </a:rPr>
              <a:t>95</a:t>
            </a:r>
            <a:endParaRPr kumimoji="0" lang="en-GB" sz="1600" b="1" i="0"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EE70F380-1BB1-45C7-A5D3-3C862094B91D}"/>
              </a:ext>
            </a:extLst>
          </p:cNvPr>
          <p:cNvSpPr txBox="1"/>
          <p:nvPr/>
        </p:nvSpPr>
        <p:spPr>
          <a:xfrm>
            <a:off x="3934172" y="2348880"/>
            <a:ext cx="914400" cy="914400"/>
          </a:xfrm>
          <a:prstGeom prst="rect">
            <a:avLst/>
          </a:prstGeom>
        </p:spPr>
        <p:txBody>
          <a:bodyPr vert="horz" wrap="none" lIns="91440" tIns="45720" rIns="91440" bIns="45720" rtlCol="0" anchor="ctr">
            <a:normAutofit/>
          </a:bodyPr>
          <a:lstStyle/>
          <a:p>
            <a:pPr fontAlgn="auto">
              <a:spcAft>
                <a:spcPts val="0"/>
              </a:spcAft>
            </a:pPr>
            <a:r>
              <a:rPr lang="sr-Latn-CS" sz="1600" b="1" dirty="0">
                <a:solidFill>
                  <a:srgbClr val="002060"/>
                </a:solidFill>
                <a:latin typeface="Arial" panose="020B0604020202020204" pitchFamily="34" charset="0"/>
                <a:cs typeface="Arial" panose="020B0604020202020204" pitchFamily="34" charset="0"/>
              </a:rPr>
              <a:t>19</a:t>
            </a:r>
            <a:r>
              <a:rPr lang="mk-MK" sz="1600" b="1" dirty="0">
                <a:solidFill>
                  <a:srgbClr val="002060"/>
                </a:solidFill>
                <a:latin typeface="Arial" panose="020B0604020202020204" pitchFamily="34" charset="0"/>
                <a:cs typeface="Arial" panose="020B0604020202020204" pitchFamily="34" charset="0"/>
              </a:rPr>
              <a:t>95</a:t>
            </a:r>
            <a:r>
              <a:rPr lang="sr-Latn-CS" sz="1600" b="1" dirty="0">
                <a:solidFill>
                  <a:srgbClr val="002060"/>
                </a:solidFill>
                <a:latin typeface="Arial" panose="020B0604020202020204" pitchFamily="34" charset="0"/>
                <a:cs typeface="Arial" panose="020B0604020202020204" pitchFamily="34" charset="0"/>
              </a:rPr>
              <a:t>-</a:t>
            </a:r>
            <a:r>
              <a:rPr lang="mk-MK" sz="1600" b="1" dirty="0">
                <a:solidFill>
                  <a:srgbClr val="002060"/>
                </a:solidFill>
                <a:latin typeface="Arial" panose="020B0604020202020204" pitchFamily="34" charset="0"/>
                <a:cs typeface="Arial" panose="020B0604020202020204" pitchFamily="34" charset="0"/>
              </a:rPr>
              <a:t>2003</a:t>
            </a:r>
            <a:endParaRPr kumimoji="0" lang="en-GB" sz="1600" b="1" i="0"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
        <p:nvSpPr>
          <p:cNvPr id="7" name="TextBox 6">
            <a:extLst>
              <a:ext uri="{FF2B5EF4-FFF2-40B4-BE49-F238E27FC236}">
                <a16:creationId xmlns:a16="http://schemas.microsoft.com/office/drawing/2014/main" id="{C68E472F-A3E7-4B2B-A5F6-740F0FDB11E7}"/>
              </a:ext>
            </a:extLst>
          </p:cNvPr>
          <p:cNvSpPr txBox="1"/>
          <p:nvPr/>
        </p:nvSpPr>
        <p:spPr>
          <a:xfrm>
            <a:off x="6670476" y="1548830"/>
            <a:ext cx="914400" cy="712230"/>
          </a:xfrm>
          <a:prstGeom prst="rect">
            <a:avLst/>
          </a:prstGeom>
        </p:spPr>
        <p:txBody>
          <a:bodyPr vert="horz" wrap="none" lIns="91440" tIns="45720" rIns="91440" bIns="45720" rtlCol="0" anchor="ctr">
            <a:normAutofit/>
          </a:bodyPr>
          <a:lstStyle/>
          <a:p>
            <a:pPr fontAlgn="auto">
              <a:spcAft>
                <a:spcPts val="0"/>
              </a:spcAft>
            </a:pPr>
            <a:r>
              <a:rPr lang="en-US" sz="1600" b="1" dirty="0">
                <a:solidFill>
                  <a:srgbClr val="002060"/>
                </a:solidFill>
                <a:latin typeface="Arial" panose="020B0604020202020204" pitchFamily="34" charset="0"/>
                <a:cs typeface="Arial" panose="020B0604020202020204" pitchFamily="34" charset="0"/>
              </a:rPr>
              <a:t>2003</a:t>
            </a:r>
            <a:r>
              <a:rPr lang="mk-MK" sz="1600" b="1" dirty="0">
                <a:solidFill>
                  <a:srgbClr val="002060"/>
                </a:solidFill>
                <a:latin typeface="Arial" panose="020B0604020202020204" pitchFamily="34" charset="0"/>
                <a:cs typeface="Arial" panose="020B0604020202020204" pitchFamily="34" charset="0"/>
              </a:rPr>
              <a:t>-</a:t>
            </a:r>
            <a:endParaRPr kumimoji="0" lang="en-GB" sz="1600" b="1" i="0" strike="noStrike" kern="120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806148274"/>
      </p:ext>
    </p:extLst>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E.jpg"/>
          <p:cNvPicPr>
            <a:picLocks noChangeAspect="1"/>
          </p:cNvPicPr>
          <p:nvPr/>
        </p:nvPicPr>
        <p:blipFill>
          <a:blip r:embed="rId2" cstate="print"/>
          <a:stretch>
            <a:fillRect/>
          </a:stretch>
        </p:blipFill>
        <p:spPr>
          <a:xfrm>
            <a:off x="765820" y="2451487"/>
            <a:ext cx="5152628" cy="3416416"/>
          </a:xfrm>
          <a:prstGeom prst="rect">
            <a:avLst/>
          </a:prstGeom>
          <a:ln>
            <a:noFill/>
          </a:ln>
          <a:effectLst>
            <a:softEdge rad="635000"/>
          </a:effectLst>
        </p:spPr>
      </p:pic>
      <p:sp>
        <p:nvSpPr>
          <p:cNvPr id="5" name="Rectangle 3">
            <a:extLst>
              <a:ext uri="{FF2B5EF4-FFF2-40B4-BE49-F238E27FC236}">
                <a16:creationId xmlns:a16="http://schemas.microsoft.com/office/drawing/2014/main" id="{ADF2805B-93DF-427F-BC93-8D64A99FF890}"/>
              </a:ext>
            </a:extLst>
          </p:cNvPr>
          <p:cNvSpPr txBox="1">
            <a:spLocks noChangeArrowheads="1"/>
          </p:cNvSpPr>
          <p:nvPr/>
        </p:nvSpPr>
        <p:spPr>
          <a:xfrm>
            <a:off x="405780" y="752622"/>
            <a:ext cx="10009112" cy="2088232"/>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defTabSz="914400">
              <a:buClr>
                <a:srgbClr val="FFFF00"/>
              </a:buClr>
              <a:buNone/>
              <a:defRPr/>
            </a:pPr>
            <a:r>
              <a:rPr lang="en-US" sz="2000" b="1" dirty="0">
                <a:solidFill>
                  <a:srgbClr val="C00000"/>
                </a:solidFill>
                <a:latin typeface="StobiSans Regular" pitchFamily="50" charset="0"/>
                <a:cs typeface="Arial" panose="020B0604020202020204" pitchFamily="34" charset="0"/>
              </a:rPr>
              <a:t>Established in March 2003 as a public institution, with the capacity of a legal entity</a:t>
            </a:r>
            <a:r>
              <a:rPr lang="mk-MK" sz="2000" b="1" dirty="0">
                <a:solidFill>
                  <a:srgbClr val="C00000"/>
                </a:solidFill>
                <a:latin typeface="StobiSans Regular" pitchFamily="50" charset="0"/>
                <a:cs typeface="Arial" panose="020B0604020202020204" pitchFamily="34" charset="0"/>
              </a:rPr>
              <a:t>. </a:t>
            </a:r>
            <a:endParaRPr lang="en-US" sz="2000" b="1" dirty="0">
              <a:solidFill>
                <a:srgbClr val="C00000"/>
              </a:solidFill>
              <a:latin typeface="StobiSans Regular" pitchFamily="50" charset="0"/>
              <a:cs typeface="Arial" panose="020B0604020202020204" pitchFamily="34" charset="0"/>
            </a:endParaRPr>
          </a:p>
          <a:p>
            <a:pPr marL="0" indent="0" algn="just" defTabSz="914400">
              <a:buClr>
                <a:srgbClr val="FFFF00"/>
              </a:buClr>
              <a:buNone/>
              <a:defRPr/>
            </a:pPr>
            <a:r>
              <a:rPr lang="en-US" sz="2000" b="1" dirty="0">
                <a:solidFill>
                  <a:srgbClr val="C00000"/>
                </a:solidFill>
                <a:latin typeface="StobiSans Regular" pitchFamily="50" charset="0"/>
                <a:cs typeface="Arial" panose="020B0604020202020204" pitchFamily="34" charset="0"/>
              </a:rPr>
              <a:t>ISRSM as the national standards body represents the interests of the Republic of North Macedonia in international and European standardization, promotes standardization activities, and through the association of public and private stakeholders, prepares and adopts voluntary national standards.</a:t>
            </a:r>
            <a:endParaRPr lang="mk-MK" sz="2000" b="1" dirty="0">
              <a:solidFill>
                <a:srgbClr val="C00000"/>
              </a:solidFill>
              <a:latin typeface="StobiSans Regular" pitchFamily="50" charset="0"/>
              <a:cs typeface="Arial" panose="020B0604020202020204" pitchFamily="34" charset="0"/>
            </a:endParaRPr>
          </a:p>
        </p:txBody>
      </p:sp>
      <p:sp>
        <p:nvSpPr>
          <p:cNvPr id="7" name="Rectangle 6"/>
          <p:cNvSpPr/>
          <p:nvPr/>
        </p:nvSpPr>
        <p:spPr>
          <a:xfrm>
            <a:off x="6303842" y="2420888"/>
            <a:ext cx="4896544" cy="3305520"/>
          </a:xfrm>
          <a:prstGeom prst="rect">
            <a:avLst/>
          </a:prstGeom>
        </p:spPr>
        <p:txBody>
          <a:bodyPr wrap="square">
            <a:spAutoFit/>
          </a:bodyPr>
          <a:lstStyle/>
          <a:p>
            <a:pPr defTabSz="914400">
              <a:spcBef>
                <a:spcPct val="20000"/>
              </a:spcBef>
              <a:buClr>
                <a:srgbClr val="A5644E"/>
              </a:buClr>
              <a:buSzPct val="70000"/>
              <a:defRPr/>
            </a:pPr>
            <a:r>
              <a:rPr lang="en-US" sz="2000" b="1" dirty="0">
                <a:solidFill>
                  <a:srgbClr val="C00000"/>
                </a:solidFill>
                <a:effectLst>
                  <a:outerShdw blurRad="38100" dist="38100" dir="2700000" algn="tl">
                    <a:srgbClr val="000000">
                      <a:alpha val="43137"/>
                    </a:srgbClr>
                  </a:outerShdw>
                </a:effectLst>
                <a:latin typeface="StobiSans Regular" pitchFamily="50" charset="0"/>
                <a:cs typeface="Arial" panose="020B0604020202020204" pitchFamily="34" charset="0"/>
              </a:rPr>
              <a:t>Legal base:</a:t>
            </a:r>
          </a:p>
          <a:p>
            <a:pPr marL="342900" indent="-342900" defTabSz="914400">
              <a:spcBef>
                <a:spcPct val="20000"/>
              </a:spcBef>
              <a:buClr>
                <a:srgbClr val="A5644E"/>
              </a:buClr>
              <a:buSzPct val="70000"/>
              <a:buFont typeface="Wingdings" pitchFamily="2" charset="2"/>
              <a:buChar char="§"/>
              <a:defRPr/>
            </a:pPr>
            <a:r>
              <a:rPr lang="en-US" sz="2000" b="1" dirty="0">
                <a:solidFill>
                  <a:srgbClr val="C00000"/>
                </a:solidFill>
                <a:effectLst>
                  <a:outerShdw blurRad="38100" dist="38100" dir="2700000" algn="tl">
                    <a:srgbClr val="000000">
                      <a:alpha val="43137"/>
                    </a:srgbClr>
                  </a:outerShdw>
                </a:effectLst>
                <a:latin typeface="StobiSans Regular" pitchFamily="50" charset="0"/>
                <a:cs typeface="Arial" panose="020B0604020202020204" pitchFamily="34" charset="0"/>
              </a:rPr>
              <a:t>Decision of the Government of the Republic of Macedonia  (“OJ of the RM” No. 14/2003)</a:t>
            </a:r>
          </a:p>
          <a:p>
            <a:pPr marL="342900" lvl="0" indent="-342900" defTabSz="914400">
              <a:spcBef>
                <a:spcPct val="20000"/>
              </a:spcBef>
              <a:buClr>
                <a:srgbClr val="A5644E"/>
              </a:buClr>
              <a:buSzPct val="70000"/>
              <a:buFont typeface="Wingdings" pitchFamily="2" charset="2"/>
              <a:buChar char="§"/>
              <a:defRPr/>
            </a:pPr>
            <a:r>
              <a:rPr lang="en-US" sz="2000" b="1" dirty="0">
                <a:solidFill>
                  <a:srgbClr val="C00000"/>
                </a:solidFill>
                <a:effectLst>
                  <a:outerShdw blurRad="38100" dist="38100" dir="2700000" algn="tl">
                    <a:srgbClr val="000000">
                      <a:alpha val="43137"/>
                    </a:srgbClr>
                  </a:outerShdw>
                </a:effectLst>
                <a:latin typeface="StobiSans Regular" pitchFamily="50" charset="0"/>
                <a:cs typeface="Arial" panose="020B0604020202020204" pitchFamily="34" charset="0"/>
              </a:rPr>
              <a:t>Law of standardization </a:t>
            </a:r>
            <a:r>
              <a:rPr lang="ru-RU" sz="2000" b="1" dirty="0">
                <a:solidFill>
                  <a:srgbClr val="C00000"/>
                </a:solidFill>
                <a:effectLst>
                  <a:outerShdw blurRad="38100" dist="38100" dir="2700000" algn="tl">
                    <a:srgbClr val="000000">
                      <a:alpha val="43137"/>
                    </a:srgbClr>
                  </a:outerShdw>
                </a:effectLst>
                <a:latin typeface="StobiSans Regular" pitchFamily="50" charset="0"/>
                <a:cs typeface="Arial" panose="020B0604020202020204" pitchFamily="34" charset="0"/>
              </a:rPr>
              <a:t>(</a:t>
            </a:r>
            <a:r>
              <a:rPr lang="en-US" sz="2000" b="1" dirty="0">
                <a:solidFill>
                  <a:srgbClr val="C00000"/>
                </a:solidFill>
                <a:effectLst>
                  <a:outerShdw blurRad="38100" dist="38100" dir="2700000" algn="tl">
                    <a:srgbClr val="000000">
                      <a:alpha val="43137"/>
                    </a:srgbClr>
                  </a:outerShdw>
                </a:effectLst>
                <a:latin typeface="StobiSans Regular" pitchFamily="50" charset="0"/>
                <a:cs typeface="Arial" panose="020B0604020202020204" pitchFamily="34" charset="0"/>
              </a:rPr>
              <a:t>“OJ of the RM</a:t>
            </a:r>
            <a:r>
              <a:rPr lang="ru-RU" sz="2000" b="1" dirty="0">
                <a:solidFill>
                  <a:srgbClr val="C00000"/>
                </a:solidFill>
                <a:effectLst>
                  <a:outerShdw blurRad="38100" dist="38100" dir="2700000" algn="tl">
                    <a:srgbClr val="000000">
                      <a:alpha val="43137"/>
                    </a:srgbClr>
                  </a:outerShdw>
                </a:effectLst>
                <a:latin typeface="StobiSans Regular" pitchFamily="50" charset="0"/>
                <a:cs typeface="Arial" panose="020B0604020202020204" pitchFamily="34" charset="0"/>
              </a:rPr>
              <a:t>“ </a:t>
            </a:r>
            <a:r>
              <a:rPr lang="en-US" sz="2000" b="1" dirty="0">
                <a:solidFill>
                  <a:srgbClr val="C00000"/>
                </a:solidFill>
                <a:effectLst>
                  <a:outerShdw blurRad="38100" dist="38100" dir="2700000" algn="tl">
                    <a:srgbClr val="000000">
                      <a:alpha val="43137"/>
                    </a:srgbClr>
                  </a:outerShdw>
                </a:effectLst>
                <a:latin typeface="StobiSans Regular" pitchFamily="50" charset="0"/>
                <a:cs typeface="Arial" panose="020B0604020202020204" pitchFamily="34" charset="0"/>
              </a:rPr>
              <a:t>No</a:t>
            </a:r>
            <a:r>
              <a:rPr lang="ru-RU" sz="2000" b="1" dirty="0">
                <a:solidFill>
                  <a:srgbClr val="C00000"/>
                </a:solidFill>
                <a:effectLst>
                  <a:outerShdw blurRad="38100" dist="38100" dir="2700000" algn="tl">
                    <a:srgbClr val="000000">
                      <a:alpha val="43137"/>
                    </a:srgbClr>
                  </a:outerShdw>
                </a:effectLst>
                <a:latin typeface="StobiSans Regular" pitchFamily="50" charset="0"/>
                <a:cs typeface="Arial" panose="020B0604020202020204" pitchFamily="34" charset="0"/>
              </a:rPr>
              <a:t>. 54/02, 84/12, 23/13, 41/14, 53/16, 83/18</a:t>
            </a:r>
            <a:r>
              <a:rPr lang="mk-MK" sz="2000" b="1" dirty="0">
                <a:solidFill>
                  <a:srgbClr val="C00000"/>
                </a:solidFill>
                <a:effectLst>
                  <a:outerShdw blurRad="38100" dist="38100" dir="2700000" algn="tl">
                    <a:srgbClr val="000000">
                      <a:alpha val="43137"/>
                    </a:srgbClr>
                  </a:outerShdw>
                </a:effectLst>
                <a:latin typeface="StobiSans Regular" pitchFamily="50" charset="0"/>
                <a:cs typeface="Arial" panose="020B0604020202020204" pitchFamily="34" charset="0"/>
              </a:rPr>
              <a:t>)</a:t>
            </a:r>
            <a:endParaRPr lang="en-US" sz="2000" b="1" dirty="0">
              <a:solidFill>
                <a:srgbClr val="C00000"/>
              </a:solidFill>
              <a:effectLst>
                <a:outerShdw blurRad="38100" dist="38100" dir="2700000" algn="tl">
                  <a:srgbClr val="000000">
                    <a:alpha val="43137"/>
                  </a:srgbClr>
                </a:outerShdw>
              </a:effectLst>
              <a:latin typeface="StobiSans Regular" pitchFamily="50" charset="0"/>
              <a:cs typeface="Arial" panose="020B0604020202020204" pitchFamily="34" charset="0"/>
            </a:endParaRPr>
          </a:p>
          <a:p>
            <a:pPr marL="342900" lvl="0" indent="-342900" defTabSz="914400">
              <a:spcBef>
                <a:spcPct val="20000"/>
              </a:spcBef>
              <a:buClr>
                <a:srgbClr val="A5644E"/>
              </a:buClr>
              <a:buSzPct val="70000"/>
              <a:buFont typeface="Wingdings" pitchFamily="2" charset="2"/>
              <a:buChar char="§"/>
              <a:defRPr/>
            </a:pPr>
            <a:endParaRPr lang="en-US" sz="1400" b="1" dirty="0">
              <a:solidFill>
                <a:srgbClr val="C00000"/>
              </a:solidFill>
              <a:effectLst>
                <a:outerShdw blurRad="38100" dist="38100" dir="2700000" algn="tl">
                  <a:srgbClr val="000000">
                    <a:alpha val="43137"/>
                  </a:srgbClr>
                </a:outerShdw>
              </a:effectLst>
              <a:latin typeface="StobiSans Regular" pitchFamily="50" charset="0"/>
              <a:cs typeface="Arial" panose="020B0604020202020204" pitchFamily="34" charset="0"/>
            </a:endParaRPr>
          </a:p>
          <a:p>
            <a:pPr marL="342900" lvl="0" indent="-342900" algn="ctr" defTabSz="914400">
              <a:spcBef>
                <a:spcPct val="20000"/>
              </a:spcBef>
              <a:buClr>
                <a:srgbClr val="A5644E"/>
              </a:buClr>
              <a:buSzPct val="70000"/>
              <a:defRPr/>
            </a:pPr>
            <a:r>
              <a:rPr lang="en-US" sz="2000" b="1" dirty="0">
                <a:solidFill>
                  <a:srgbClr val="C00000"/>
                </a:solidFill>
                <a:effectLst>
                  <a:outerShdw blurRad="38100" dist="38100" dir="2700000" algn="tl">
                    <a:srgbClr val="000000">
                      <a:alpha val="43137"/>
                    </a:srgbClr>
                  </a:outerShdw>
                </a:effectLst>
                <a:latin typeface="StobiSans Regular" pitchFamily="50" charset="0"/>
                <a:cs typeface="Arial" panose="020B0604020202020204" pitchFamily="34" charset="0"/>
              </a:rPr>
              <a:t>Total Number of Macedonian standards</a:t>
            </a:r>
            <a:r>
              <a:rPr lang="mk-MK" sz="2000" b="1" dirty="0">
                <a:solidFill>
                  <a:srgbClr val="C00000"/>
                </a:solidFill>
                <a:effectLst>
                  <a:outerShdw blurRad="38100" dist="38100" dir="2700000" algn="tl">
                    <a:srgbClr val="000000">
                      <a:alpha val="43137"/>
                    </a:srgbClr>
                  </a:outerShdw>
                </a:effectLst>
                <a:latin typeface="StobiSans Regular" pitchFamily="50" charset="0"/>
                <a:cs typeface="Arial" panose="020B0604020202020204" pitchFamily="34" charset="0"/>
              </a:rPr>
              <a:t> </a:t>
            </a:r>
            <a:r>
              <a:rPr lang="mk-MK" sz="2000" b="1" dirty="0" smtClean="0">
                <a:solidFill>
                  <a:srgbClr val="C00000"/>
                </a:solidFill>
                <a:effectLst>
                  <a:outerShdw blurRad="38100" dist="38100" dir="2700000" algn="tl">
                    <a:srgbClr val="000000">
                      <a:alpha val="43137"/>
                    </a:srgbClr>
                  </a:outerShdw>
                </a:effectLst>
                <a:latin typeface="StobiSans Regular" pitchFamily="50" charset="0"/>
                <a:cs typeface="Arial" panose="020B0604020202020204" pitchFamily="34" charset="0"/>
              </a:rPr>
              <a:t>3</a:t>
            </a:r>
            <a:r>
              <a:rPr lang="en-US" sz="2000" b="1" dirty="0" smtClean="0">
                <a:solidFill>
                  <a:srgbClr val="C00000"/>
                </a:solidFill>
                <a:effectLst>
                  <a:outerShdw blurRad="38100" dist="38100" dir="2700000" algn="tl">
                    <a:srgbClr val="000000">
                      <a:alpha val="43137"/>
                    </a:srgbClr>
                  </a:outerShdw>
                </a:effectLst>
                <a:latin typeface="StobiSans Regular" pitchFamily="50" charset="0"/>
                <a:cs typeface="Arial" panose="020B0604020202020204" pitchFamily="34" charset="0"/>
              </a:rPr>
              <a:t>2000</a:t>
            </a:r>
            <a:r>
              <a:rPr lang="mk-MK" sz="2000" b="1" dirty="0" smtClean="0">
                <a:solidFill>
                  <a:srgbClr val="C00000"/>
                </a:solidFill>
                <a:effectLst>
                  <a:outerShdw blurRad="38100" dist="38100" dir="2700000" algn="tl">
                    <a:srgbClr val="000000">
                      <a:alpha val="43137"/>
                    </a:srgbClr>
                  </a:outerShdw>
                </a:effectLst>
                <a:latin typeface="StobiSans Regular" pitchFamily="50" charset="0"/>
                <a:cs typeface="Arial" panose="020B0604020202020204" pitchFamily="34" charset="0"/>
              </a:rPr>
              <a:t> </a:t>
            </a:r>
            <a:r>
              <a:rPr lang="mk-MK" sz="2000" b="1" dirty="0">
                <a:solidFill>
                  <a:srgbClr val="C00000"/>
                </a:solidFill>
                <a:effectLst>
                  <a:outerShdw blurRad="38100" dist="38100" dir="2700000" algn="tl">
                    <a:srgbClr val="000000">
                      <a:alpha val="43137"/>
                    </a:srgbClr>
                  </a:outerShdw>
                </a:effectLst>
                <a:latin typeface="StobiSans Regular" pitchFamily="50" charset="0"/>
                <a:cs typeface="Arial" panose="020B0604020202020204" pitchFamily="34" charset="0"/>
              </a:rPr>
              <a:t>МКС</a:t>
            </a:r>
            <a:r>
              <a:rPr lang="mk-MK" sz="1400" b="1" dirty="0">
                <a:solidFill>
                  <a:srgbClr val="C00000"/>
                </a:solidFill>
                <a:effectLst>
                  <a:outerShdw blurRad="38100" dist="38100" dir="2700000" algn="tl">
                    <a:srgbClr val="000000">
                      <a:alpha val="43137"/>
                    </a:srgbClr>
                  </a:outerShdw>
                </a:effectLst>
                <a:latin typeface="StobiSans Regular" pitchFamily="50" charset="0"/>
                <a:cs typeface="Arial" panose="020B0604020202020204" pitchFamily="34" charset="0"/>
              </a:rPr>
              <a:t>	 </a:t>
            </a:r>
            <a:endParaRPr lang="mk-MK" sz="2000" b="1" dirty="0">
              <a:solidFill>
                <a:srgbClr val="C00000"/>
              </a:solidFill>
              <a:effectLst>
                <a:outerShdw blurRad="38100" dist="38100" dir="2700000" algn="tl">
                  <a:srgbClr val="000000">
                    <a:alpha val="43137"/>
                  </a:srgbClr>
                </a:outerShdw>
              </a:effectLst>
              <a:latin typeface="StobiSans Regular" pitchFamily="50" charset="0"/>
              <a:cs typeface="Arial" panose="020B0604020202020204" pitchFamily="34" charset="0"/>
            </a:endParaRPr>
          </a:p>
        </p:txBody>
      </p:sp>
      <p:sp>
        <p:nvSpPr>
          <p:cNvPr id="8" name="Rectangle 7"/>
          <p:cNvSpPr/>
          <p:nvPr/>
        </p:nvSpPr>
        <p:spPr>
          <a:xfrm>
            <a:off x="7318548" y="5724143"/>
            <a:ext cx="2867132" cy="369332"/>
          </a:xfrm>
          <a:prstGeom prst="rect">
            <a:avLst/>
          </a:prstGeom>
          <a:solidFill>
            <a:srgbClr val="FF0000"/>
          </a:solidFill>
        </p:spPr>
        <p:txBody>
          <a:bodyPr wrap="none">
            <a:spAutoFit/>
          </a:bodyPr>
          <a:lstStyle/>
          <a:p>
            <a:r>
              <a:rPr lang="en-US" dirty="0">
                <a:solidFill>
                  <a:schemeClr val="bg1"/>
                </a:solidFill>
                <a:latin typeface="StobiSans Regular" pitchFamily="50" charset="0"/>
                <a:hlinkClick r:id="rId3"/>
              </a:rPr>
              <a:t>https://isrsm.gov.mk/</a:t>
            </a:r>
            <a:r>
              <a:rPr lang="en-US" b="1" dirty="0">
                <a:solidFill>
                  <a:schemeClr val="bg1"/>
                </a:solidFill>
                <a:latin typeface="StobiSans Regular" pitchFamily="50" charset="0"/>
                <a:hlinkClick r:id="rId3"/>
              </a:rPr>
              <a:t>m</a:t>
            </a:r>
            <a:r>
              <a:rPr lang="en-US" dirty="0">
                <a:solidFill>
                  <a:schemeClr val="bg1"/>
                </a:solidFill>
                <a:latin typeface="StobiSans Regular" pitchFamily="50" charset="0"/>
                <a:hlinkClick r:id="rId3"/>
              </a:rPr>
              <a:t>k/</a:t>
            </a:r>
            <a:endParaRPr lang="mk-MK" dirty="0">
              <a:solidFill>
                <a:schemeClr val="bg1"/>
              </a:solidFill>
              <a:latin typeface="StobiSans Regular" pitchFamily="50" charset="0"/>
            </a:endParaRPr>
          </a:p>
        </p:txBody>
      </p:sp>
    </p:spTree>
    <p:extLst>
      <p:ext uri="{BB962C8B-B14F-4D97-AF65-F5344CB8AC3E}">
        <p14:creationId xmlns:p14="http://schemas.microsoft.com/office/powerpoint/2010/main" val="4270806710"/>
      </p:ext>
    </p:extLst>
  </p:cSld>
  <p:clrMapOvr>
    <a:masterClrMapping/>
  </p:clrMapOvr>
  <p:transition spd="slow">
    <p:circl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5C5BB1-9D2C-412A-AE6C-0FC75190A4CE}">
  <ds:schemaRefs>
    <ds:schemaRef ds:uri="http://purl.org/dc/elements/1.1/"/>
    <ds:schemaRef ds:uri="http://purl.org/dc/terms/"/>
    <ds:schemaRef ds:uri="a4f35948-e619-41b3-aa29-22878b09cfd2"/>
    <ds:schemaRef ds:uri="http://purl.org/dc/dcmitype/"/>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40262f94-9f35-4ac3-9a90-690165a166b7"/>
    <ds:schemaRef ds:uri="http://www.w3.org/XML/1998/namespace"/>
  </ds:schemaRefs>
</ds:datastoreItem>
</file>

<file path=customXml/itemProps2.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6DE00F-F2BC-4082-AB87-D0D78777DE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4282</TotalTime>
  <Words>6111</Words>
  <Application>Microsoft Office PowerPoint</Application>
  <PresentationFormat>Custom</PresentationFormat>
  <Paragraphs>874</Paragraphs>
  <Slides>75</Slides>
  <Notes>22</Notes>
  <HiddenSlides>0</HiddenSlides>
  <MMClips>0</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98" baseType="lpstr">
      <vt:lpstr>Microsoft YaHei</vt:lpstr>
      <vt:lpstr>Aptos</vt:lpstr>
      <vt:lpstr>Aptos Narrow</vt:lpstr>
      <vt:lpstr>Arial</vt:lpstr>
      <vt:lpstr>Arial Narrow</vt:lpstr>
      <vt:lpstr>Calibri</vt:lpstr>
      <vt:lpstr>Century Gothic</vt:lpstr>
      <vt:lpstr>Franklin Gothic Book</vt:lpstr>
      <vt:lpstr>Google Sans</vt:lpstr>
      <vt:lpstr>Liberation Serif</vt:lpstr>
      <vt:lpstr>MAC C Times</vt:lpstr>
      <vt:lpstr>Segoe UI</vt:lpstr>
      <vt:lpstr>StarSymbol</vt:lpstr>
      <vt:lpstr>StobiSans Regular</vt:lpstr>
      <vt:lpstr>Tahoma</vt:lpstr>
      <vt:lpstr>Times New Roman</vt:lpstr>
      <vt:lpstr>TimesNewRomanPSMT</vt:lpstr>
      <vt:lpstr>Trebuchet MS</vt:lpstr>
      <vt:lpstr>Wingdings</vt:lpstr>
      <vt:lpstr>Wingdings 2</vt:lpstr>
      <vt:lpstr>Wingdings 3</vt:lpstr>
      <vt:lpstr>Facet</vt:lpstr>
      <vt:lpstr>Clip</vt:lpstr>
      <vt:lpstr>Panel Discussion: ELECTRONIC COMMUNICATIONS STANDARDS</vt:lpstr>
      <vt:lpstr>NATIONAL STANDARDIZATION IN ELECTRONIC COMMUNICATIONS</vt:lpstr>
      <vt:lpstr>PowerPoint Presentation</vt:lpstr>
      <vt:lpstr>PowerPoint Presentation</vt:lpstr>
      <vt:lpstr>PowerPoint Presentation</vt:lpstr>
      <vt:lpstr>PowerPoint Presentation</vt:lpstr>
      <vt:lpstr> European towards Macedonian legislative and standardization system</vt:lpstr>
      <vt:lpstr>PowerPoint Presentation</vt:lpstr>
      <vt:lpstr>PowerPoint Presentation</vt:lpstr>
      <vt:lpstr>PowerPoint Presentation</vt:lpstr>
      <vt:lpstr>PowerPoint Presentation</vt:lpstr>
      <vt:lpstr>PowerPoint Presentation</vt:lpstr>
      <vt:lpstr>ISRSM STRUCTURE</vt:lpstr>
      <vt:lpstr>PowerPoint Presentation</vt:lpstr>
      <vt:lpstr>PowerPoint Presentation</vt:lpstr>
      <vt:lpstr>PowerPoint Presentation</vt:lpstr>
      <vt:lpstr>COPYRIGHT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Useful links</vt:lpstr>
      <vt:lpstr>PowerPoint Presentation</vt:lpstr>
      <vt:lpstr>ISRSM TC 2 and ETSI Standardization Activities</vt:lpstr>
      <vt:lpstr>TK 2-Technical Committee for Electronic Communications</vt:lpstr>
      <vt:lpstr>ETSI Technical Committees</vt:lpstr>
      <vt:lpstr>Industry Specification Groups and Collaborative Projects</vt:lpstr>
      <vt:lpstr>What is 3GPP?</vt:lpstr>
      <vt:lpstr>KPI Comparison of 4G, 5G and 6G</vt:lpstr>
      <vt:lpstr>3GPP 5G Evolution</vt:lpstr>
      <vt:lpstr>ETSI Mobile Communications Standards</vt:lpstr>
      <vt:lpstr>ETSI 5G Standards</vt:lpstr>
      <vt:lpstr>ETSI Cybersecurity Work</vt:lpstr>
      <vt:lpstr>ETSI Standards for IoT Security</vt:lpstr>
      <vt:lpstr>ETSI EN 303 645</vt:lpstr>
      <vt:lpstr>ETSI EN 303 645</vt:lpstr>
      <vt:lpstr>EN 18031 (CEN/CENELEC)</vt:lpstr>
      <vt:lpstr>Digital Trust</vt:lpstr>
      <vt:lpstr>Components of Digital Trust</vt:lpstr>
      <vt:lpstr>ETSI Digital Trust Standards</vt:lpstr>
      <vt:lpstr>Quantum-Safe vs Quantum-Secure Communications</vt:lpstr>
      <vt:lpstr>ETSI Standards for Quantum-Safe and Quantum-Secure Communications</vt:lpstr>
      <vt:lpstr>Security of AI</vt:lpstr>
      <vt:lpstr>ETSI EN 304 223: Cybersecurity for AI Systems</vt:lpstr>
      <vt:lpstr>ETSI EN 304 223: Cybersecurity for AI Systems</vt:lpstr>
      <vt:lpstr>EU AI Act</vt:lpstr>
      <vt:lpstr>EU AI Act Timeline</vt:lpstr>
      <vt:lpstr>ISRSM TC 2 – Electronic communications</vt:lpstr>
      <vt:lpstr>Connection with ETSI</vt:lpstr>
      <vt:lpstr>Obligations according to the Law on Electronic Communications</vt:lpstr>
      <vt:lpstr>Construction of Electronic Communication Networks</vt:lpstr>
      <vt:lpstr>AEC’s Jurisdiction</vt:lpstr>
      <vt:lpstr>NFAT-National Frequency Allocation Table</vt:lpstr>
      <vt:lpstr>MKC EN/EN</vt:lpstr>
      <vt:lpstr>Harmonization of ETSI in MKC EN </vt:lpstr>
      <vt:lpstr>Measurements of QoS</vt:lpstr>
      <vt:lpstr>ISRSM TC 34 – ICT Standards</vt:lpstr>
      <vt:lpstr>PowerPoint Presentation</vt:lpstr>
      <vt:lpstr>PowerPoint Presentation</vt:lpstr>
      <vt:lpstr>PowerPoint Presentation</vt:lpstr>
      <vt:lpstr>PowerPoint Presentation</vt:lpstr>
      <vt:lpstr>PowerPoint Presentation</vt:lpstr>
      <vt:lpstr>Data center standards and challenges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Vesna Anastasova</dc:creator>
  <cp:lastModifiedBy>Lile</cp:lastModifiedBy>
  <cp:revision>269</cp:revision>
  <dcterms:created xsi:type="dcterms:W3CDTF">2018-05-02T10:37:43Z</dcterms:created>
  <dcterms:modified xsi:type="dcterms:W3CDTF">2026-05-18T16:36:13Z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